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0" r:id="rId8"/>
    <p:sldId id="267" r:id="rId9"/>
    <p:sldId id="262" r:id="rId10"/>
    <p:sldId id="264" r:id="rId11"/>
    <p:sldId id="269" r:id="rId12"/>
    <p:sldId id="263" r:id="rId13"/>
    <p:sldId id="270" r:id="rId14"/>
    <p:sldId id="268" r:id="rId15"/>
    <p:sldId id="271"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408A16-F3AD-4CB9-9259-335080A66ED7}" v="65" dt="2026-01-08T18:06:22.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hyperlink" Target="https://www.casas.org/training-and-support/casas-peer-communities/california-adult-education-accountability-and-assessment/california-el-civics" TargetMode="External"/><Relationship Id="rId1" Type="http://schemas.openxmlformats.org/officeDocument/2006/relationships/hyperlink" Target="https://www.dol.gov/agencies/eta/wioa" TargetMode="External"/><Relationship Id="rId5" Type="http://schemas.openxmlformats.org/officeDocument/2006/relationships/image" Target="../media/image3.svg"/><Relationship Id="rId4" Type="http://schemas.openxmlformats.org/officeDocument/2006/relationships/image" Target="../media/image2.svg"/></Relationships>
</file>

<file path=ppt/diagrams/_rels/data3.xml.rels><?xml version="1.0" encoding="UTF-8" standalone="yes"?>
<Relationships xmlns="http://schemas.openxmlformats.org/package/2006/relationships"><Relationship Id="rId3" Type="http://schemas.openxmlformats.org/officeDocument/2006/relationships/hyperlink" Target="https://forms.office.com/pages/responsepage.aspx?id=lQAEqG1xSU63g7X3Ru6os5QQjgOmzAxOqeEcPNg57T9UMzZNWTlMSkg0TTdVSDVRNjBVWlBaRzZRMSQlQCN0PWcu&amp;origin=QRCode&amp;route=shorturl" TargetMode="External"/><Relationship Id="rId2" Type="http://schemas.openxmlformats.org/officeDocument/2006/relationships/hyperlink" Target="https://rsccd.instructure.com/accounts/1/external_tools/133?launch_type=global_navigation" TargetMode="External"/><Relationship Id="rId1" Type="http://schemas.openxmlformats.org/officeDocument/2006/relationships/hyperlink" Target="https://intranet.rsccd.edu/ContinuingEducation/SACSCE/ESLDepartment/Pages/EL-Civics.aspx"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mailto:casas@sac.edu" TargetMode="External"/></Relationships>
</file>

<file path=ppt/diagrams/_rels/data6.xml.rels><?xml version="1.0" encoding="UTF-8" standalone="yes"?>
<Relationships xmlns="http://schemas.openxmlformats.org/package/2006/relationships"><Relationship Id="rId3" Type="http://schemas.openxmlformats.org/officeDocument/2006/relationships/hyperlink" Target="mailto:Janio_Jarek@sac.edu" TargetMode="External"/><Relationship Id="rId2" Type="http://schemas.openxmlformats.org/officeDocument/2006/relationships/hyperlink" Target="mailto:casas@sac.edu" TargetMode="External"/><Relationship Id="rId1" Type="http://schemas.openxmlformats.org/officeDocument/2006/relationships/hyperlink" Target="mailto:watts_sandra@sac.edu" TargetMode="Externa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hyperlink" Target="https://www.dol.gov/agencies/eta/wioa" TargetMode="External"/><Relationship Id="rId1" Type="http://schemas.openxmlformats.org/officeDocument/2006/relationships/image" Target="../media/image1.svg"/><Relationship Id="rId5" Type="http://schemas.openxmlformats.org/officeDocument/2006/relationships/image" Target="../media/image3.svg"/><Relationship Id="rId4" Type="http://schemas.openxmlformats.org/officeDocument/2006/relationships/hyperlink" Target="https://www.casas.org/training-and-support/casas-peer-communities/california-adult-education-accountability-and-assessment/california-el-civics"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forms.office.com/pages/responsepage.aspx?id=lQAEqG1xSU63g7X3Ru6os5QQjgOmzAxOqeEcPNg57T9UMzZNWTlMSkg0TTdVSDVRNjBVWlBaRzZRMSQlQCN0PWcu&amp;origin=QRCode&amp;route=shorturl" TargetMode="External"/><Relationship Id="rId2" Type="http://schemas.openxmlformats.org/officeDocument/2006/relationships/hyperlink" Target="https://rsccd.instructure.com/accounts/1/external_tools/133?launch_type=global_navigation" TargetMode="External"/><Relationship Id="rId1" Type="http://schemas.openxmlformats.org/officeDocument/2006/relationships/hyperlink" Target="https://intranet.rsccd.edu/ContinuingEducation/SACSCE/ESLDepartment/Pages/EL-Civics.aspx"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mailto:casas@sac.edu"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hyperlink" Target="mailto:watts_sandra@sac.edu" TargetMode="External"/><Relationship Id="rId1" Type="http://schemas.openxmlformats.org/officeDocument/2006/relationships/image" Target="../media/image17.svg"/><Relationship Id="rId6" Type="http://schemas.openxmlformats.org/officeDocument/2006/relationships/hyperlink" Target="mailto:Janio_Jarek@sac.edu" TargetMode="External"/><Relationship Id="rId5" Type="http://schemas.openxmlformats.org/officeDocument/2006/relationships/image" Target="../media/image19.svg"/><Relationship Id="rId4" Type="http://schemas.openxmlformats.org/officeDocument/2006/relationships/hyperlink" Target="mailto:casas@sac.edu"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5854B-C8F3-48A9-93AF-9738A6274C09}"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913140AE-4502-4A2D-B43E-486A387630BE}">
      <dgm:prSet/>
      <dgm:spPr/>
      <dgm:t>
        <a:bodyPr/>
        <a:lstStyle/>
        <a:p>
          <a:pPr>
            <a:lnSpc>
              <a:spcPct val="100000"/>
            </a:lnSpc>
          </a:pPr>
          <a:r>
            <a:rPr lang="en-US"/>
            <a:t>EL Civics falls under the umbrella of </a:t>
          </a:r>
          <a:r>
            <a:rPr lang="en-US">
              <a:hlinkClick xmlns:r="http://schemas.openxmlformats.org/officeDocument/2006/relationships" r:id="rId1"/>
            </a:rPr>
            <a:t>WIOA</a:t>
          </a:r>
          <a:r>
            <a:rPr lang="en-US"/>
            <a:t> (the Workforce Innovation and Opportunity Act).</a:t>
          </a:r>
        </a:p>
      </dgm:t>
    </dgm:pt>
    <dgm:pt modelId="{67DBA2D9-23F0-4959-B22F-7F8702F32CF9}" type="parTrans" cxnId="{05322155-107F-429B-A92E-64C7DF8477D5}">
      <dgm:prSet/>
      <dgm:spPr/>
      <dgm:t>
        <a:bodyPr/>
        <a:lstStyle/>
        <a:p>
          <a:endParaRPr lang="en-US"/>
        </a:p>
      </dgm:t>
    </dgm:pt>
    <dgm:pt modelId="{E6977BC5-006A-4E16-B7DC-C1D0A4687B4B}" type="sibTrans" cxnId="{05322155-107F-429B-A92E-64C7DF8477D5}">
      <dgm:prSet/>
      <dgm:spPr/>
      <dgm:t>
        <a:bodyPr/>
        <a:lstStyle/>
        <a:p>
          <a:endParaRPr lang="en-US"/>
        </a:p>
      </dgm:t>
    </dgm:pt>
    <dgm:pt modelId="{4CD7AADA-E668-4ECF-94F7-17AA6EC15C46}">
      <dgm:prSet/>
      <dgm:spPr/>
      <dgm:t>
        <a:bodyPr/>
        <a:lstStyle/>
        <a:p>
          <a:pPr>
            <a:lnSpc>
              <a:spcPct val="100000"/>
            </a:lnSpc>
          </a:pPr>
          <a:r>
            <a:rPr lang="en-US">
              <a:hlinkClick xmlns:r="http://schemas.openxmlformats.org/officeDocument/2006/relationships" r:id="rId2"/>
            </a:rPr>
            <a:t>CASAS</a:t>
          </a:r>
          <a:r>
            <a:rPr lang="en-US"/>
            <a:t> defines it as "The purpose of the EL Civics program is to support projects that demonstrate effective practices in providing and increasing access to English Literacy programs linked to civics education."</a:t>
          </a:r>
        </a:p>
      </dgm:t>
    </dgm:pt>
    <dgm:pt modelId="{9E9AFF1D-B0CB-4293-BC16-07DA31C42077}" type="parTrans" cxnId="{8AB5E443-364C-45C2-B50C-E9BE5BE44C8B}">
      <dgm:prSet/>
      <dgm:spPr/>
      <dgm:t>
        <a:bodyPr/>
        <a:lstStyle/>
        <a:p>
          <a:endParaRPr lang="en-US"/>
        </a:p>
      </dgm:t>
    </dgm:pt>
    <dgm:pt modelId="{322248E2-E887-470E-95FD-4C5790F7A757}" type="sibTrans" cxnId="{8AB5E443-364C-45C2-B50C-E9BE5BE44C8B}">
      <dgm:prSet/>
      <dgm:spPr/>
      <dgm:t>
        <a:bodyPr/>
        <a:lstStyle/>
        <a:p>
          <a:endParaRPr lang="en-US"/>
        </a:p>
      </dgm:t>
    </dgm:pt>
    <dgm:pt modelId="{88181A2F-FBFB-4086-95E2-CA469FD75292}">
      <dgm:prSet/>
      <dgm:spPr/>
      <dgm:t>
        <a:bodyPr/>
        <a:lstStyle/>
        <a:p>
          <a:pPr>
            <a:lnSpc>
              <a:spcPct val="100000"/>
            </a:lnSpc>
          </a:pPr>
          <a:r>
            <a:rPr lang="en-US"/>
            <a:t>Schools receive funds to teach students the skills needed to become better workers, parents, and community members.</a:t>
          </a:r>
        </a:p>
      </dgm:t>
    </dgm:pt>
    <dgm:pt modelId="{BD664E14-47DF-49F2-AAD7-CA2A6E942F3A}" type="parTrans" cxnId="{C788EA05-976E-487F-B190-9B58F316ACEF}">
      <dgm:prSet/>
      <dgm:spPr/>
      <dgm:t>
        <a:bodyPr/>
        <a:lstStyle/>
        <a:p>
          <a:endParaRPr lang="en-US"/>
        </a:p>
      </dgm:t>
    </dgm:pt>
    <dgm:pt modelId="{56A8AA6C-F495-49EF-9393-CAB6448C6415}" type="sibTrans" cxnId="{C788EA05-976E-487F-B190-9B58F316ACEF}">
      <dgm:prSet/>
      <dgm:spPr/>
      <dgm:t>
        <a:bodyPr/>
        <a:lstStyle/>
        <a:p>
          <a:endParaRPr lang="en-US"/>
        </a:p>
      </dgm:t>
    </dgm:pt>
    <dgm:pt modelId="{9750EF87-075C-4F0F-9E8F-233553D22B3B}" type="pres">
      <dgm:prSet presAssocID="{E385854B-C8F3-48A9-93AF-9738A6274C09}" presName="root" presStyleCnt="0">
        <dgm:presLayoutVars>
          <dgm:dir/>
          <dgm:resizeHandles val="exact"/>
        </dgm:presLayoutVars>
      </dgm:prSet>
      <dgm:spPr/>
    </dgm:pt>
    <dgm:pt modelId="{198119E6-3704-4B4E-902A-33EDB0186AD3}" type="pres">
      <dgm:prSet presAssocID="{913140AE-4502-4A2D-B43E-486A387630BE}" presName="compNode" presStyleCnt="0"/>
      <dgm:spPr/>
    </dgm:pt>
    <dgm:pt modelId="{64028181-68BA-40ED-B3FC-5A19BF6A3B5D}" type="pres">
      <dgm:prSet presAssocID="{913140AE-4502-4A2D-B43E-486A387630BE}" presName="bgRect" presStyleLbl="bgShp" presStyleIdx="0" presStyleCnt="3"/>
      <dgm:spPr/>
    </dgm:pt>
    <dgm:pt modelId="{0DBCD0EA-28EA-4759-9E12-098233FCC4E9}" type="pres">
      <dgm:prSet presAssocID="{913140AE-4502-4A2D-B43E-486A387630BE}"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Umbrella"/>
        </a:ext>
      </dgm:extLst>
    </dgm:pt>
    <dgm:pt modelId="{FDF0C64D-6DDF-4C4D-AECC-5BFF40FB8AEC}" type="pres">
      <dgm:prSet presAssocID="{913140AE-4502-4A2D-B43E-486A387630BE}" presName="spaceRect" presStyleCnt="0"/>
      <dgm:spPr/>
    </dgm:pt>
    <dgm:pt modelId="{1FEF2C61-7D50-40F8-925B-4694165D7E69}" type="pres">
      <dgm:prSet presAssocID="{913140AE-4502-4A2D-B43E-486A387630BE}" presName="parTx" presStyleLbl="revTx" presStyleIdx="0" presStyleCnt="3">
        <dgm:presLayoutVars>
          <dgm:chMax val="0"/>
          <dgm:chPref val="0"/>
        </dgm:presLayoutVars>
      </dgm:prSet>
      <dgm:spPr/>
    </dgm:pt>
    <dgm:pt modelId="{F49181B0-F540-4E87-8852-2AB26548949A}" type="pres">
      <dgm:prSet presAssocID="{E6977BC5-006A-4E16-B7DC-C1D0A4687B4B}" presName="sibTrans" presStyleCnt="0"/>
      <dgm:spPr/>
    </dgm:pt>
    <dgm:pt modelId="{870BAE96-34DC-4532-89ED-BD5227917BAD}" type="pres">
      <dgm:prSet presAssocID="{4CD7AADA-E668-4ECF-94F7-17AA6EC15C46}" presName="compNode" presStyleCnt="0"/>
      <dgm:spPr/>
    </dgm:pt>
    <dgm:pt modelId="{5409D79E-0990-4B5B-BF8E-8275DD842071}" type="pres">
      <dgm:prSet presAssocID="{4CD7AADA-E668-4ECF-94F7-17AA6EC15C46}" presName="bgRect" presStyleLbl="bgShp" presStyleIdx="1" presStyleCnt="3"/>
      <dgm:spPr/>
    </dgm:pt>
    <dgm:pt modelId="{7A803487-562C-4DA3-B9C6-D831772EC34E}" type="pres">
      <dgm:prSet presAssocID="{4CD7AADA-E668-4ECF-94F7-17AA6EC15C46}"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384D532C-FFAB-4A01-86C0-0EEB91F752DE}" type="pres">
      <dgm:prSet presAssocID="{4CD7AADA-E668-4ECF-94F7-17AA6EC15C46}" presName="spaceRect" presStyleCnt="0"/>
      <dgm:spPr/>
    </dgm:pt>
    <dgm:pt modelId="{F1A13DCC-EF4F-439C-B69E-92D983D0FCFC}" type="pres">
      <dgm:prSet presAssocID="{4CD7AADA-E668-4ECF-94F7-17AA6EC15C46}" presName="parTx" presStyleLbl="revTx" presStyleIdx="1" presStyleCnt="3">
        <dgm:presLayoutVars>
          <dgm:chMax val="0"/>
          <dgm:chPref val="0"/>
        </dgm:presLayoutVars>
      </dgm:prSet>
      <dgm:spPr/>
    </dgm:pt>
    <dgm:pt modelId="{8F279BAB-654D-4DCE-BB59-E6C124F47FF7}" type="pres">
      <dgm:prSet presAssocID="{322248E2-E887-470E-95FD-4C5790F7A757}" presName="sibTrans" presStyleCnt="0"/>
      <dgm:spPr/>
    </dgm:pt>
    <dgm:pt modelId="{17232C8D-6AA8-4937-825D-CA99DBC9EF35}" type="pres">
      <dgm:prSet presAssocID="{88181A2F-FBFB-4086-95E2-CA469FD75292}" presName="compNode" presStyleCnt="0"/>
      <dgm:spPr/>
    </dgm:pt>
    <dgm:pt modelId="{B9712D80-1099-4FBC-B923-420D062C99BA}" type="pres">
      <dgm:prSet presAssocID="{88181A2F-FBFB-4086-95E2-CA469FD75292}" presName="bgRect" presStyleLbl="bgShp" presStyleIdx="2" presStyleCnt="3"/>
      <dgm:spPr/>
    </dgm:pt>
    <dgm:pt modelId="{CAC600FF-A3DB-47EB-B2FA-523DCC18E1DF}" type="pres">
      <dgm:prSet presAssocID="{88181A2F-FBFB-4086-95E2-CA469FD75292}"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choolhouse"/>
        </a:ext>
      </dgm:extLst>
    </dgm:pt>
    <dgm:pt modelId="{98BF9E1E-3A61-4A1C-9A63-6F4B846412BC}" type="pres">
      <dgm:prSet presAssocID="{88181A2F-FBFB-4086-95E2-CA469FD75292}" presName="spaceRect" presStyleCnt="0"/>
      <dgm:spPr/>
    </dgm:pt>
    <dgm:pt modelId="{EF2191ED-9E4C-4F1B-9677-F73EBF9D53B8}" type="pres">
      <dgm:prSet presAssocID="{88181A2F-FBFB-4086-95E2-CA469FD75292}" presName="parTx" presStyleLbl="revTx" presStyleIdx="2" presStyleCnt="3">
        <dgm:presLayoutVars>
          <dgm:chMax val="0"/>
          <dgm:chPref val="0"/>
        </dgm:presLayoutVars>
      </dgm:prSet>
      <dgm:spPr/>
    </dgm:pt>
  </dgm:ptLst>
  <dgm:cxnLst>
    <dgm:cxn modelId="{C788EA05-976E-487F-B190-9B58F316ACEF}" srcId="{E385854B-C8F3-48A9-93AF-9738A6274C09}" destId="{88181A2F-FBFB-4086-95E2-CA469FD75292}" srcOrd="2" destOrd="0" parTransId="{BD664E14-47DF-49F2-AAD7-CA2A6E942F3A}" sibTransId="{56A8AA6C-F495-49EF-9393-CAB6448C6415}"/>
    <dgm:cxn modelId="{8CC6410C-64FA-424B-8B92-54A4F2B6B440}" type="presOf" srcId="{913140AE-4502-4A2D-B43E-486A387630BE}" destId="{1FEF2C61-7D50-40F8-925B-4694165D7E69}" srcOrd="0" destOrd="0" presId="urn:microsoft.com/office/officeart/2018/2/layout/IconVerticalSolidList"/>
    <dgm:cxn modelId="{80542121-FF93-4152-86F7-837EF4591C31}" type="presOf" srcId="{4CD7AADA-E668-4ECF-94F7-17AA6EC15C46}" destId="{F1A13DCC-EF4F-439C-B69E-92D983D0FCFC}" srcOrd="0" destOrd="0" presId="urn:microsoft.com/office/officeart/2018/2/layout/IconVerticalSolidList"/>
    <dgm:cxn modelId="{8AB5E443-364C-45C2-B50C-E9BE5BE44C8B}" srcId="{E385854B-C8F3-48A9-93AF-9738A6274C09}" destId="{4CD7AADA-E668-4ECF-94F7-17AA6EC15C46}" srcOrd="1" destOrd="0" parTransId="{9E9AFF1D-B0CB-4293-BC16-07DA31C42077}" sibTransId="{322248E2-E887-470E-95FD-4C5790F7A757}"/>
    <dgm:cxn modelId="{87189D47-381B-453B-BA21-688371023FB9}" type="presOf" srcId="{E385854B-C8F3-48A9-93AF-9738A6274C09}" destId="{9750EF87-075C-4F0F-9E8F-233553D22B3B}" srcOrd="0" destOrd="0" presId="urn:microsoft.com/office/officeart/2018/2/layout/IconVerticalSolidList"/>
    <dgm:cxn modelId="{05322155-107F-429B-A92E-64C7DF8477D5}" srcId="{E385854B-C8F3-48A9-93AF-9738A6274C09}" destId="{913140AE-4502-4A2D-B43E-486A387630BE}" srcOrd="0" destOrd="0" parTransId="{67DBA2D9-23F0-4959-B22F-7F8702F32CF9}" sibTransId="{E6977BC5-006A-4E16-B7DC-C1D0A4687B4B}"/>
    <dgm:cxn modelId="{40F1BEFA-E01D-487F-99BA-E74CD53D23F8}" type="presOf" srcId="{88181A2F-FBFB-4086-95E2-CA469FD75292}" destId="{EF2191ED-9E4C-4F1B-9677-F73EBF9D53B8}" srcOrd="0" destOrd="0" presId="urn:microsoft.com/office/officeart/2018/2/layout/IconVerticalSolidList"/>
    <dgm:cxn modelId="{17578D7D-6073-4744-8EAE-7247D4E0B99B}" type="presParOf" srcId="{9750EF87-075C-4F0F-9E8F-233553D22B3B}" destId="{198119E6-3704-4B4E-902A-33EDB0186AD3}" srcOrd="0" destOrd="0" presId="urn:microsoft.com/office/officeart/2018/2/layout/IconVerticalSolidList"/>
    <dgm:cxn modelId="{F3FE3603-489C-4B91-98B6-B6C20DD2E612}" type="presParOf" srcId="{198119E6-3704-4B4E-902A-33EDB0186AD3}" destId="{64028181-68BA-40ED-B3FC-5A19BF6A3B5D}" srcOrd="0" destOrd="0" presId="urn:microsoft.com/office/officeart/2018/2/layout/IconVerticalSolidList"/>
    <dgm:cxn modelId="{EB4F6210-119A-4E42-9A2A-F3D0DFF99D0E}" type="presParOf" srcId="{198119E6-3704-4B4E-902A-33EDB0186AD3}" destId="{0DBCD0EA-28EA-4759-9E12-098233FCC4E9}" srcOrd="1" destOrd="0" presId="urn:microsoft.com/office/officeart/2018/2/layout/IconVerticalSolidList"/>
    <dgm:cxn modelId="{571FE09B-6B37-4F4B-AC87-7148AEF110EA}" type="presParOf" srcId="{198119E6-3704-4B4E-902A-33EDB0186AD3}" destId="{FDF0C64D-6DDF-4C4D-AECC-5BFF40FB8AEC}" srcOrd="2" destOrd="0" presId="urn:microsoft.com/office/officeart/2018/2/layout/IconVerticalSolidList"/>
    <dgm:cxn modelId="{CCF32139-D141-4E68-9CB3-D8D43A2584C7}" type="presParOf" srcId="{198119E6-3704-4B4E-902A-33EDB0186AD3}" destId="{1FEF2C61-7D50-40F8-925B-4694165D7E69}" srcOrd="3" destOrd="0" presId="urn:microsoft.com/office/officeart/2018/2/layout/IconVerticalSolidList"/>
    <dgm:cxn modelId="{221DE819-29EB-4084-B08E-D8C621CFE8F3}" type="presParOf" srcId="{9750EF87-075C-4F0F-9E8F-233553D22B3B}" destId="{F49181B0-F540-4E87-8852-2AB26548949A}" srcOrd="1" destOrd="0" presId="urn:microsoft.com/office/officeart/2018/2/layout/IconVerticalSolidList"/>
    <dgm:cxn modelId="{D4C9E4F0-34E8-472E-8592-76063634688B}" type="presParOf" srcId="{9750EF87-075C-4F0F-9E8F-233553D22B3B}" destId="{870BAE96-34DC-4532-89ED-BD5227917BAD}" srcOrd="2" destOrd="0" presId="urn:microsoft.com/office/officeart/2018/2/layout/IconVerticalSolidList"/>
    <dgm:cxn modelId="{8A1E57BC-33CE-4706-9512-FA74435EB49F}" type="presParOf" srcId="{870BAE96-34DC-4532-89ED-BD5227917BAD}" destId="{5409D79E-0990-4B5B-BF8E-8275DD842071}" srcOrd="0" destOrd="0" presId="urn:microsoft.com/office/officeart/2018/2/layout/IconVerticalSolidList"/>
    <dgm:cxn modelId="{DFDC22DB-0C09-41FF-95CB-AD52D5F8790E}" type="presParOf" srcId="{870BAE96-34DC-4532-89ED-BD5227917BAD}" destId="{7A803487-562C-4DA3-B9C6-D831772EC34E}" srcOrd="1" destOrd="0" presId="urn:microsoft.com/office/officeart/2018/2/layout/IconVerticalSolidList"/>
    <dgm:cxn modelId="{C9BC4B3C-E5DF-441E-9348-C74A73B78766}" type="presParOf" srcId="{870BAE96-34DC-4532-89ED-BD5227917BAD}" destId="{384D532C-FFAB-4A01-86C0-0EEB91F752DE}" srcOrd="2" destOrd="0" presId="urn:microsoft.com/office/officeart/2018/2/layout/IconVerticalSolidList"/>
    <dgm:cxn modelId="{E6C18939-5D6D-43E2-9C4E-C4FF9509EC59}" type="presParOf" srcId="{870BAE96-34DC-4532-89ED-BD5227917BAD}" destId="{F1A13DCC-EF4F-439C-B69E-92D983D0FCFC}" srcOrd="3" destOrd="0" presId="urn:microsoft.com/office/officeart/2018/2/layout/IconVerticalSolidList"/>
    <dgm:cxn modelId="{55889D9D-A0E4-4178-A649-BC38D2713CDB}" type="presParOf" srcId="{9750EF87-075C-4F0F-9E8F-233553D22B3B}" destId="{8F279BAB-654D-4DCE-BB59-E6C124F47FF7}" srcOrd="3" destOrd="0" presId="urn:microsoft.com/office/officeart/2018/2/layout/IconVerticalSolidList"/>
    <dgm:cxn modelId="{668F3CC8-02F3-40B2-9BE5-33B457E1EDA6}" type="presParOf" srcId="{9750EF87-075C-4F0F-9E8F-233553D22B3B}" destId="{17232C8D-6AA8-4937-825D-CA99DBC9EF35}" srcOrd="4" destOrd="0" presId="urn:microsoft.com/office/officeart/2018/2/layout/IconVerticalSolidList"/>
    <dgm:cxn modelId="{5CB3C3AE-37AC-48A4-9DA4-5EB6278E1571}" type="presParOf" srcId="{17232C8D-6AA8-4937-825D-CA99DBC9EF35}" destId="{B9712D80-1099-4FBC-B923-420D062C99BA}" srcOrd="0" destOrd="0" presId="urn:microsoft.com/office/officeart/2018/2/layout/IconVerticalSolidList"/>
    <dgm:cxn modelId="{F5924E76-D778-41D9-B019-5A4EDDC87F87}" type="presParOf" srcId="{17232C8D-6AA8-4937-825D-CA99DBC9EF35}" destId="{CAC600FF-A3DB-47EB-B2FA-523DCC18E1DF}" srcOrd="1" destOrd="0" presId="urn:microsoft.com/office/officeart/2018/2/layout/IconVerticalSolidList"/>
    <dgm:cxn modelId="{933C0DB8-F5EE-4A13-9C19-012510D9DDB7}" type="presParOf" srcId="{17232C8D-6AA8-4937-825D-CA99DBC9EF35}" destId="{98BF9E1E-3A61-4A1C-9A63-6F4B846412BC}" srcOrd="2" destOrd="0" presId="urn:microsoft.com/office/officeart/2018/2/layout/IconVerticalSolidList"/>
    <dgm:cxn modelId="{54330103-8720-44C0-8F48-A4DAAF18D469}" type="presParOf" srcId="{17232C8D-6AA8-4937-825D-CA99DBC9EF35}" destId="{EF2191ED-9E4C-4F1B-9677-F73EBF9D53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186804-376F-422D-B6A3-0851C21FAFF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D34353EF-2244-4F3B-B06D-28BF20DB0F26}">
      <dgm:prSet/>
      <dgm:spPr/>
      <dgm:t>
        <a:bodyPr/>
        <a:lstStyle/>
        <a:p>
          <a:r>
            <a:rPr lang="en-US"/>
            <a:t>COAAP is the acronym for Civic Objectives and Additional Assessment Plans</a:t>
          </a:r>
        </a:p>
      </dgm:t>
    </dgm:pt>
    <dgm:pt modelId="{354794ED-137E-442B-8F88-418D3727C44A}" type="parTrans" cxnId="{C0A7BB66-AA65-421F-9505-6812B8CAEB59}">
      <dgm:prSet/>
      <dgm:spPr/>
      <dgm:t>
        <a:bodyPr/>
        <a:lstStyle/>
        <a:p>
          <a:endParaRPr lang="en-US"/>
        </a:p>
      </dgm:t>
    </dgm:pt>
    <dgm:pt modelId="{30E1B0CF-463B-447A-9854-A6DDFD01F7AF}" type="sibTrans" cxnId="{C0A7BB66-AA65-421F-9505-6812B8CAEB59}">
      <dgm:prSet/>
      <dgm:spPr/>
      <dgm:t>
        <a:bodyPr/>
        <a:lstStyle/>
        <a:p>
          <a:endParaRPr lang="en-US"/>
        </a:p>
      </dgm:t>
    </dgm:pt>
    <dgm:pt modelId="{E1F0A67F-D14F-4336-9DAA-F586F2F45B3D}">
      <dgm:prSet/>
      <dgm:spPr/>
      <dgm:t>
        <a:bodyPr/>
        <a:lstStyle/>
        <a:p>
          <a:r>
            <a:rPr lang="en-US"/>
            <a:t>These are the pre-approved topics and tasks set up by CASAS in the various areas: work, community, health, etc.</a:t>
          </a:r>
        </a:p>
      </dgm:t>
    </dgm:pt>
    <dgm:pt modelId="{3631BEB2-BB58-46D2-8828-A775AF6D7750}" type="parTrans" cxnId="{FAA8145A-C9FC-4683-B818-1680880BF713}">
      <dgm:prSet/>
      <dgm:spPr/>
      <dgm:t>
        <a:bodyPr/>
        <a:lstStyle/>
        <a:p>
          <a:endParaRPr lang="en-US"/>
        </a:p>
      </dgm:t>
    </dgm:pt>
    <dgm:pt modelId="{64332C3B-CEAA-455B-8239-3089F5DB9A08}" type="sibTrans" cxnId="{FAA8145A-C9FC-4683-B818-1680880BF713}">
      <dgm:prSet/>
      <dgm:spPr/>
      <dgm:t>
        <a:bodyPr/>
        <a:lstStyle/>
        <a:p>
          <a:endParaRPr lang="en-US"/>
        </a:p>
      </dgm:t>
    </dgm:pt>
    <dgm:pt modelId="{E74204C0-8B97-4858-99DE-6A87C1A71F2D}">
      <dgm:prSet/>
      <dgm:spPr/>
      <dgm:t>
        <a:bodyPr/>
        <a:lstStyle/>
        <a:p>
          <a:r>
            <a:rPr lang="en-US"/>
            <a:t>Lessons are created according to the rubric for that particular COAAP</a:t>
          </a:r>
        </a:p>
      </dgm:t>
    </dgm:pt>
    <dgm:pt modelId="{53CCF18E-F637-42F6-9B9B-17EF93727A00}" type="parTrans" cxnId="{7249FBB9-7068-4DA6-923B-C3312DE9A7C3}">
      <dgm:prSet/>
      <dgm:spPr/>
      <dgm:t>
        <a:bodyPr/>
        <a:lstStyle/>
        <a:p>
          <a:endParaRPr lang="en-US"/>
        </a:p>
      </dgm:t>
    </dgm:pt>
    <dgm:pt modelId="{69829F7A-444D-4DD9-A16F-E8E19A292870}" type="sibTrans" cxnId="{7249FBB9-7068-4DA6-923B-C3312DE9A7C3}">
      <dgm:prSet/>
      <dgm:spPr/>
      <dgm:t>
        <a:bodyPr/>
        <a:lstStyle/>
        <a:p>
          <a:endParaRPr lang="en-US"/>
        </a:p>
      </dgm:t>
    </dgm:pt>
    <dgm:pt modelId="{99470CC9-45A7-4E6D-983F-2D264A88185F}">
      <dgm:prSet/>
      <dgm:spPr/>
      <dgm:t>
        <a:bodyPr/>
        <a:lstStyle/>
        <a:p>
          <a:r>
            <a:rPr lang="en-US"/>
            <a:t>Students are assessed after the lessons to determine mastery of the skill taught</a:t>
          </a:r>
        </a:p>
      </dgm:t>
    </dgm:pt>
    <dgm:pt modelId="{350E5CAD-FDF5-4032-9001-2AE19F31A0EF}" type="parTrans" cxnId="{63E6F3B3-BF2E-4080-96D3-8EE79261B148}">
      <dgm:prSet/>
      <dgm:spPr/>
      <dgm:t>
        <a:bodyPr/>
        <a:lstStyle/>
        <a:p>
          <a:endParaRPr lang="en-US"/>
        </a:p>
      </dgm:t>
    </dgm:pt>
    <dgm:pt modelId="{AC4D3ABC-BE27-4715-BC63-EAEB4A4C749B}" type="sibTrans" cxnId="{63E6F3B3-BF2E-4080-96D3-8EE79261B148}">
      <dgm:prSet/>
      <dgm:spPr/>
      <dgm:t>
        <a:bodyPr/>
        <a:lstStyle/>
        <a:p>
          <a:endParaRPr lang="en-US"/>
        </a:p>
      </dgm:t>
    </dgm:pt>
    <dgm:pt modelId="{97C1EBC5-67F4-41C1-874B-954A9CFD7601}" type="pres">
      <dgm:prSet presAssocID="{D5186804-376F-422D-B6A3-0851C21FAFF7}" presName="vert0" presStyleCnt="0">
        <dgm:presLayoutVars>
          <dgm:dir/>
          <dgm:animOne val="branch"/>
          <dgm:animLvl val="lvl"/>
        </dgm:presLayoutVars>
      </dgm:prSet>
      <dgm:spPr/>
    </dgm:pt>
    <dgm:pt modelId="{40DCC056-5329-4D23-A3B5-0505D1FB81CC}" type="pres">
      <dgm:prSet presAssocID="{D34353EF-2244-4F3B-B06D-28BF20DB0F26}" presName="thickLine" presStyleLbl="alignNode1" presStyleIdx="0" presStyleCnt="4"/>
      <dgm:spPr/>
    </dgm:pt>
    <dgm:pt modelId="{7EE211DA-FDF1-447C-8064-9C6EDAC79F5B}" type="pres">
      <dgm:prSet presAssocID="{D34353EF-2244-4F3B-B06D-28BF20DB0F26}" presName="horz1" presStyleCnt="0"/>
      <dgm:spPr/>
    </dgm:pt>
    <dgm:pt modelId="{25D9BEE7-FCA8-48A1-89A3-4059BBB67E43}" type="pres">
      <dgm:prSet presAssocID="{D34353EF-2244-4F3B-B06D-28BF20DB0F26}" presName="tx1" presStyleLbl="revTx" presStyleIdx="0" presStyleCnt="4"/>
      <dgm:spPr/>
    </dgm:pt>
    <dgm:pt modelId="{7C09854F-8834-41F8-876B-0B6A6B3E7797}" type="pres">
      <dgm:prSet presAssocID="{D34353EF-2244-4F3B-B06D-28BF20DB0F26}" presName="vert1" presStyleCnt="0"/>
      <dgm:spPr/>
    </dgm:pt>
    <dgm:pt modelId="{ABB02FD0-F81E-4F10-973B-0A4192D02CB6}" type="pres">
      <dgm:prSet presAssocID="{E1F0A67F-D14F-4336-9DAA-F586F2F45B3D}" presName="thickLine" presStyleLbl="alignNode1" presStyleIdx="1" presStyleCnt="4"/>
      <dgm:spPr/>
    </dgm:pt>
    <dgm:pt modelId="{74E21D18-7C2C-4130-8B8A-7799B9C95A06}" type="pres">
      <dgm:prSet presAssocID="{E1F0A67F-D14F-4336-9DAA-F586F2F45B3D}" presName="horz1" presStyleCnt="0"/>
      <dgm:spPr/>
    </dgm:pt>
    <dgm:pt modelId="{5295D53B-0B7E-4813-B3F0-2D3C9D4CBF73}" type="pres">
      <dgm:prSet presAssocID="{E1F0A67F-D14F-4336-9DAA-F586F2F45B3D}" presName="tx1" presStyleLbl="revTx" presStyleIdx="1" presStyleCnt="4"/>
      <dgm:spPr/>
    </dgm:pt>
    <dgm:pt modelId="{35EA4907-B74D-49F8-9FB4-6B62120B5796}" type="pres">
      <dgm:prSet presAssocID="{E1F0A67F-D14F-4336-9DAA-F586F2F45B3D}" presName="vert1" presStyleCnt="0"/>
      <dgm:spPr/>
    </dgm:pt>
    <dgm:pt modelId="{121A35B6-4277-4FF9-9C7E-8998366D0DA4}" type="pres">
      <dgm:prSet presAssocID="{E74204C0-8B97-4858-99DE-6A87C1A71F2D}" presName="thickLine" presStyleLbl="alignNode1" presStyleIdx="2" presStyleCnt="4"/>
      <dgm:spPr/>
    </dgm:pt>
    <dgm:pt modelId="{D5A557A0-C12B-442A-A9BE-731C8C63C35A}" type="pres">
      <dgm:prSet presAssocID="{E74204C0-8B97-4858-99DE-6A87C1A71F2D}" presName="horz1" presStyleCnt="0"/>
      <dgm:spPr/>
    </dgm:pt>
    <dgm:pt modelId="{308A2108-6460-4612-8ACC-253FF2013A16}" type="pres">
      <dgm:prSet presAssocID="{E74204C0-8B97-4858-99DE-6A87C1A71F2D}" presName="tx1" presStyleLbl="revTx" presStyleIdx="2" presStyleCnt="4"/>
      <dgm:spPr/>
    </dgm:pt>
    <dgm:pt modelId="{959A5ED6-B876-40D2-B264-4DAE0C11EABD}" type="pres">
      <dgm:prSet presAssocID="{E74204C0-8B97-4858-99DE-6A87C1A71F2D}" presName="vert1" presStyleCnt="0"/>
      <dgm:spPr/>
    </dgm:pt>
    <dgm:pt modelId="{8E17A4F8-C643-4066-B51D-8C0A253D28C7}" type="pres">
      <dgm:prSet presAssocID="{99470CC9-45A7-4E6D-983F-2D264A88185F}" presName="thickLine" presStyleLbl="alignNode1" presStyleIdx="3" presStyleCnt="4"/>
      <dgm:spPr/>
    </dgm:pt>
    <dgm:pt modelId="{B10AFDE5-2A92-4111-BDF9-FA292D885379}" type="pres">
      <dgm:prSet presAssocID="{99470CC9-45A7-4E6D-983F-2D264A88185F}" presName="horz1" presStyleCnt="0"/>
      <dgm:spPr/>
    </dgm:pt>
    <dgm:pt modelId="{2F724B56-25DF-4DC8-950F-53E98BBE9E57}" type="pres">
      <dgm:prSet presAssocID="{99470CC9-45A7-4E6D-983F-2D264A88185F}" presName="tx1" presStyleLbl="revTx" presStyleIdx="3" presStyleCnt="4"/>
      <dgm:spPr/>
    </dgm:pt>
    <dgm:pt modelId="{0CDEAB6B-A36C-4F68-A94D-0C25E61E5B06}" type="pres">
      <dgm:prSet presAssocID="{99470CC9-45A7-4E6D-983F-2D264A88185F}" presName="vert1" presStyleCnt="0"/>
      <dgm:spPr/>
    </dgm:pt>
  </dgm:ptLst>
  <dgm:cxnLst>
    <dgm:cxn modelId="{A24F7000-AFB1-4EBA-AA0B-F40BB6F83019}" type="presOf" srcId="{D5186804-376F-422D-B6A3-0851C21FAFF7}" destId="{97C1EBC5-67F4-41C1-874B-954A9CFD7601}" srcOrd="0" destOrd="0" presId="urn:microsoft.com/office/officeart/2008/layout/LinedList"/>
    <dgm:cxn modelId="{CFCD4A08-1490-4BF9-9451-C15030EA843F}" type="presOf" srcId="{99470CC9-45A7-4E6D-983F-2D264A88185F}" destId="{2F724B56-25DF-4DC8-950F-53E98BBE9E57}" srcOrd="0" destOrd="0" presId="urn:microsoft.com/office/officeart/2008/layout/LinedList"/>
    <dgm:cxn modelId="{C0A7BB66-AA65-421F-9505-6812B8CAEB59}" srcId="{D5186804-376F-422D-B6A3-0851C21FAFF7}" destId="{D34353EF-2244-4F3B-B06D-28BF20DB0F26}" srcOrd="0" destOrd="0" parTransId="{354794ED-137E-442B-8F88-418D3727C44A}" sibTransId="{30E1B0CF-463B-447A-9854-A6DDFD01F7AF}"/>
    <dgm:cxn modelId="{F2AF7C51-90D1-4BE0-BEFC-C8C1677C6C5B}" type="presOf" srcId="{E1F0A67F-D14F-4336-9DAA-F586F2F45B3D}" destId="{5295D53B-0B7E-4813-B3F0-2D3C9D4CBF73}" srcOrd="0" destOrd="0" presId="urn:microsoft.com/office/officeart/2008/layout/LinedList"/>
    <dgm:cxn modelId="{B1771559-4DB9-4042-99F7-559395D253D3}" type="presOf" srcId="{D34353EF-2244-4F3B-B06D-28BF20DB0F26}" destId="{25D9BEE7-FCA8-48A1-89A3-4059BBB67E43}" srcOrd="0" destOrd="0" presId="urn:microsoft.com/office/officeart/2008/layout/LinedList"/>
    <dgm:cxn modelId="{FAA8145A-C9FC-4683-B818-1680880BF713}" srcId="{D5186804-376F-422D-B6A3-0851C21FAFF7}" destId="{E1F0A67F-D14F-4336-9DAA-F586F2F45B3D}" srcOrd="1" destOrd="0" parTransId="{3631BEB2-BB58-46D2-8828-A775AF6D7750}" sibTransId="{64332C3B-CEAA-455B-8239-3089F5DB9A08}"/>
    <dgm:cxn modelId="{3812F4A4-4FA9-430C-97C7-426FCD94CDF0}" type="presOf" srcId="{E74204C0-8B97-4858-99DE-6A87C1A71F2D}" destId="{308A2108-6460-4612-8ACC-253FF2013A16}" srcOrd="0" destOrd="0" presId="urn:microsoft.com/office/officeart/2008/layout/LinedList"/>
    <dgm:cxn modelId="{63E6F3B3-BF2E-4080-96D3-8EE79261B148}" srcId="{D5186804-376F-422D-B6A3-0851C21FAFF7}" destId="{99470CC9-45A7-4E6D-983F-2D264A88185F}" srcOrd="3" destOrd="0" parTransId="{350E5CAD-FDF5-4032-9001-2AE19F31A0EF}" sibTransId="{AC4D3ABC-BE27-4715-BC63-EAEB4A4C749B}"/>
    <dgm:cxn modelId="{7249FBB9-7068-4DA6-923B-C3312DE9A7C3}" srcId="{D5186804-376F-422D-B6A3-0851C21FAFF7}" destId="{E74204C0-8B97-4858-99DE-6A87C1A71F2D}" srcOrd="2" destOrd="0" parTransId="{53CCF18E-F637-42F6-9B9B-17EF93727A00}" sibTransId="{69829F7A-444D-4DD9-A16F-E8E19A292870}"/>
    <dgm:cxn modelId="{94387240-2542-4A65-B3AF-FF229DC42DB3}" type="presParOf" srcId="{97C1EBC5-67F4-41C1-874B-954A9CFD7601}" destId="{40DCC056-5329-4D23-A3B5-0505D1FB81CC}" srcOrd="0" destOrd="0" presId="urn:microsoft.com/office/officeart/2008/layout/LinedList"/>
    <dgm:cxn modelId="{0C946809-68F3-4040-9AA4-AD566F5DB829}" type="presParOf" srcId="{97C1EBC5-67F4-41C1-874B-954A9CFD7601}" destId="{7EE211DA-FDF1-447C-8064-9C6EDAC79F5B}" srcOrd="1" destOrd="0" presId="urn:microsoft.com/office/officeart/2008/layout/LinedList"/>
    <dgm:cxn modelId="{ACE077C5-1FA4-47F9-8239-EAD961ACBD05}" type="presParOf" srcId="{7EE211DA-FDF1-447C-8064-9C6EDAC79F5B}" destId="{25D9BEE7-FCA8-48A1-89A3-4059BBB67E43}" srcOrd="0" destOrd="0" presId="urn:microsoft.com/office/officeart/2008/layout/LinedList"/>
    <dgm:cxn modelId="{AF037F2F-8240-4E4E-A2E2-7B7885793721}" type="presParOf" srcId="{7EE211DA-FDF1-447C-8064-9C6EDAC79F5B}" destId="{7C09854F-8834-41F8-876B-0B6A6B3E7797}" srcOrd="1" destOrd="0" presId="urn:microsoft.com/office/officeart/2008/layout/LinedList"/>
    <dgm:cxn modelId="{A006D432-0FA5-4D91-90BA-CB852448337A}" type="presParOf" srcId="{97C1EBC5-67F4-41C1-874B-954A9CFD7601}" destId="{ABB02FD0-F81E-4F10-973B-0A4192D02CB6}" srcOrd="2" destOrd="0" presId="urn:microsoft.com/office/officeart/2008/layout/LinedList"/>
    <dgm:cxn modelId="{0E4E851E-F544-4F92-9CA0-CC1D6E941775}" type="presParOf" srcId="{97C1EBC5-67F4-41C1-874B-954A9CFD7601}" destId="{74E21D18-7C2C-4130-8B8A-7799B9C95A06}" srcOrd="3" destOrd="0" presId="urn:microsoft.com/office/officeart/2008/layout/LinedList"/>
    <dgm:cxn modelId="{F2958246-77BD-4A9A-9E71-ECED955F13F5}" type="presParOf" srcId="{74E21D18-7C2C-4130-8B8A-7799B9C95A06}" destId="{5295D53B-0B7E-4813-B3F0-2D3C9D4CBF73}" srcOrd="0" destOrd="0" presId="urn:microsoft.com/office/officeart/2008/layout/LinedList"/>
    <dgm:cxn modelId="{18106406-6DAF-4E3A-83BA-B7903F5039D1}" type="presParOf" srcId="{74E21D18-7C2C-4130-8B8A-7799B9C95A06}" destId="{35EA4907-B74D-49F8-9FB4-6B62120B5796}" srcOrd="1" destOrd="0" presId="urn:microsoft.com/office/officeart/2008/layout/LinedList"/>
    <dgm:cxn modelId="{471E7CFA-5A55-4868-93B4-DD58292E9469}" type="presParOf" srcId="{97C1EBC5-67F4-41C1-874B-954A9CFD7601}" destId="{121A35B6-4277-4FF9-9C7E-8998366D0DA4}" srcOrd="4" destOrd="0" presId="urn:microsoft.com/office/officeart/2008/layout/LinedList"/>
    <dgm:cxn modelId="{509862B5-7FAA-41BF-9A8B-FE1167EA0262}" type="presParOf" srcId="{97C1EBC5-67F4-41C1-874B-954A9CFD7601}" destId="{D5A557A0-C12B-442A-A9BE-731C8C63C35A}" srcOrd="5" destOrd="0" presId="urn:microsoft.com/office/officeart/2008/layout/LinedList"/>
    <dgm:cxn modelId="{77C2EA78-D36B-4A4D-A79E-69B4AE89AE72}" type="presParOf" srcId="{D5A557A0-C12B-442A-A9BE-731C8C63C35A}" destId="{308A2108-6460-4612-8ACC-253FF2013A16}" srcOrd="0" destOrd="0" presId="urn:microsoft.com/office/officeart/2008/layout/LinedList"/>
    <dgm:cxn modelId="{B8B3DC89-649E-4F8D-96A1-830D5FDE4FCF}" type="presParOf" srcId="{D5A557A0-C12B-442A-A9BE-731C8C63C35A}" destId="{959A5ED6-B876-40D2-B264-4DAE0C11EABD}" srcOrd="1" destOrd="0" presId="urn:microsoft.com/office/officeart/2008/layout/LinedList"/>
    <dgm:cxn modelId="{76DCF41C-D9BE-4F1F-81A6-D36FCC8C8432}" type="presParOf" srcId="{97C1EBC5-67F4-41C1-874B-954A9CFD7601}" destId="{8E17A4F8-C643-4066-B51D-8C0A253D28C7}" srcOrd="6" destOrd="0" presId="urn:microsoft.com/office/officeart/2008/layout/LinedList"/>
    <dgm:cxn modelId="{B4179C39-BF98-45C1-AFE6-DF1E33744850}" type="presParOf" srcId="{97C1EBC5-67F4-41C1-874B-954A9CFD7601}" destId="{B10AFDE5-2A92-4111-BDF9-FA292D885379}" srcOrd="7" destOrd="0" presId="urn:microsoft.com/office/officeart/2008/layout/LinedList"/>
    <dgm:cxn modelId="{A157C31B-F487-4A23-9924-DA714234D546}" type="presParOf" srcId="{B10AFDE5-2A92-4111-BDF9-FA292D885379}" destId="{2F724B56-25DF-4DC8-950F-53E98BBE9E57}" srcOrd="0" destOrd="0" presId="urn:microsoft.com/office/officeart/2008/layout/LinedList"/>
    <dgm:cxn modelId="{98ABB693-A25A-418B-BFA1-6410AECB9865}" type="presParOf" srcId="{B10AFDE5-2A92-4111-BDF9-FA292D885379}" destId="{0CDEAB6B-A36C-4F68-A94D-0C25E61E5B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186804-376F-422D-B6A3-0851C21FAFF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D34353EF-2244-4F3B-B06D-28BF20DB0F26}">
      <dgm:prSet custT="1"/>
      <dgm:spPr/>
      <dgm:t>
        <a:bodyPr/>
        <a:lstStyle/>
        <a:p>
          <a:r>
            <a:rPr lang="en-US" sz="2400"/>
            <a:t>Student Activity Packets: packets for students are available for download on the </a:t>
          </a:r>
          <a:r>
            <a:rPr lang="en-US" sz="2400">
              <a:hlinkClick xmlns:r="http://schemas.openxmlformats.org/officeDocument/2006/relationships" r:id="rId1"/>
            </a:rPr>
            <a:t>Employee Intranet </a:t>
          </a:r>
          <a:r>
            <a:rPr lang="en-US" sz="2400"/>
            <a:t>(remember, you need to sign in).</a:t>
          </a:r>
        </a:p>
        <a:p>
          <a:r>
            <a:rPr lang="en-US" sz="2400"/>
            <a:t>If applicable, there are 2 versions: online (accessible) and paper (in person)</a:t>
          </a:r>
        </a:p>
        <a:p>
          <a:r>
            <a:rPr lang="en-US" sz="2400"/>
            <a:t> </a:t>
          </a:r>
        </a:p>
      </dgm:t>
    </dgm:pt>
    <dgm:pt modelId="{354794ED-137E-442B-8F88-418D3727C44A}" type="parTrans" cxnId="{C0A7BB66-AA65-421F-9505-6812B8CAEB59}">
      <dgm:prSet/>
      <dgm:spPr/>
      <dgm:t>
        <a:bodyPr/>
        <a:lstStyle/>
        <a:p>
          <a:endParaRPr lang="en-US"/>
        </a:p>
      </dgm:t>
    </dgm:pt>
    <dgm:pt modelId="{30E1B0CF-463B-447A-9854-A6DDFD01F7AF}" type="sibTrans" cxnId="{C0A7BB66-AA65-421F-9505-6812B8CAEB59}">
      <dgm:prSet/>
      <dgm:spPr/>
      <dgm:t>
        <a:bodyPr/>
        <a:lstStyle/>
        <a:p>
          <a:endParaRPr lang="en-US"/>
        </a:p>
      </dgm:t>
    </dgm:pt>
    <dgm:pt modelId="{E1F0A67F-D14F-4336-9DAA-F586F2F45B3D}">
      <dgm:prSet custT="1"/>
      <dgm:spPr/>
      <dgm:t>
        <a:bodyPr/>
        <a:lstStyle/>
        <a:p>
          <a:r>
            <a:rPr lang="en-US" sz="2400"/>
            <a:t>Canvas Modules are available: you are encouraged to utilize the material and build around it, since they are ‘basic’ modules. Search </a:t>
          </a:r>
          <a:r>
            <a:rPr lang="en-US" sz="2400">
              <a:hlinkClick xmlns:r="http://schemas.openxmlformats.org/officeDocument/2006/relationships" r:id="rId2"/>
            </a:rPr>
            <a:t>Commons</a:t>
          </a:r>
          <a:r>
            <a:rPr lang="en-US" sz="2400"/>
            <a:t> under my name “Sandra Watts”, then look for the topic and your level, or use the links on the Intranet. The drop-down menu can be changed to “updated, newest first”. </a:t>
          </a:r>
        </a:p>
      </dgm:t>
    </dgm:pt>
    <dgm:pt modelId="{3631BEB2-BB58-46D2-8828-A775AF6D7750}" type="parTrans" cxnId="{FAA8145A-C9FC-4683-B818-1680880BF713}">
      <dgm:prSet/>
      <dgm:spPr/>
      <dgm:t>
        <a:bodyPr/>
        <a:lstStyle/>
        <a:p>
          <a:endParaRPr lang="en-US"/>
        </a:p>
      </dgm:t>
    </dgm:pt>
    <dgm:pt modelId="{64332C3B-CEAA-455B-8239-3089F5DB9A08}" type="sibTrans" cxnId="{FAA8145A-C9FC-4683-B818-1680880BF713}">
      <dgm:prSet/>
      <dgm:spPr/>
      <dgm:t>
        <a:bodyPr/>
        <a:lstStyle/>
        <a:p>
          <a:endParaRPr lang="en-US"/>
        </a:p>
      </dgm:t>
    </dgm:pt>
    <dgm:pt modelId="{E74204C0-8B97-4858-99DE-6A87C1A71F2D}">
      <dgm:prSet custT="1"/>
      <dgm:spPr/>
      <dgm:t>
        <a:bodyPr/>
        <a:lstStyle/>
        <a:p>
          <a:r>
            <a:rPr lang="en-US" sz="2400"/>
            <a:t>Teacher Guides/Keys, rubrics and Assessment Keys are also on the Intranet.</a:t>
          </a:r>
        </a:p>
      </dgm:t>
    </dgm:pt>
    <dgm:pt modelId="{53CCF18E-F637-42F6-9B9B-17EF93727A00}" type="parTrans" cxnId="{7249FBB9-7068-4DA6-923B-C3312DE9A7C3}">
      <dgm:prSet/>
      <dgm:spPr/>
      <dgm:t>
        <a:bodyPr/>
        <a:lstStyle/>
        <a:p>
          <a:endParaRPr lang="en-US"/>
        </a:p>
      </dgm:t>
    </dgm:pt>
    <dgm:pt modelId="{69829F7A-444D-4DD9-A16F-E8E19A292870}" type="sibTrans" cxnId="{7249FBB9-7068-4DA6-923B-C3312DE9A7C3}">
      <dgm:prSet/>
      <dgm:spPr/>
      <dgm:t>
        <a:bodyPr/>
        <a:lstStyle/>
        <a:p>
          <a:endParaRPr lang="en-US"/>
        </a:p>
      </dgm:t>
    </dgm:pt>
    <dgm:pt modelId="{99470CC9-45A7-4E6D-983F-2D264A88185F}">
      <dgm:prSet custT="1"/>
      <dgm:spPr/>
      <dgm:t>
        <a:bodyPr/>
        <a:lstStyle/>
        <a:p>
          <a:r>
            <a:rPr lang="en-US" sz="2400" dirty="0"/>
            <a:t>Any material used for in-person teaching is also at Duplications: you can order copies there. There is a new online form to request copies: </a:t>
          </a:r>
          <a:r>
            <a:rPr lang="en-US" sz="2400" dirty="0">
              <a:hlinkClick xmlns:r="http://schemas.openxmlformats.org/officeDocument/2006/relationships" r:id="rId3"/>
            </a:rPr>
            <a:t>Copy Request</a:t>
          </a:r>
          <a:endParaRPr lang="en-US" sz="2400" dirty="0"/>
        </a:p>
      </dgm:t>
    </dgm:pt>
    <dgm:pt modelId="{350E5CAD-FDF5-4032-9001-2AE19F31A0EF}" type="parTrans" cxnId="{63E6F3B3-BF2E-4080-96D3-8EE79261B148}">
      <dgm:prSet/>
      <dgm:spPr/>
      <dgm:t>
        <a:bodyPr/>
        <a:lstStyle/>
        <a:p>
          <a:endParaRPr lang="en-US"/>
        </a:p>
      </dgm:t>
    </dgm:pt>
    <dgm:pt modelId="{AC4D3ABC-BE27-4715-BC63-EAEB4A4C749B}" type="sibTrans" cxnId="{63E6F3B3-BF2E-4080-96D3-8EE79261B148}">
      <dgm:prSet/>
      <dgm:spPr/>
      <dgm:t>
        <a:bodyPr/>
        <a:lstStyle/>
        <a:p>
          <a:endParaRPr lang="en-US"/>
        </a:p>
      </dgm:t>
    </dgm:pt>
    <dgm:pt modelId="{97C1EBC5-67F4-41C1-874B-954A9CFD7601}" type="pres">
      <dgm:prSet presAssocID="{D5186804-376F-422D-B6A3-0851C21FAFF7}" presName="vert0" presStyleCnt="0">
        <dgm:presLayoutVars>
          <dgm:dir/>
          <dgm:animOne val="branch"/>
          <dgm:animLvl val="lvl"/>
        </dgm:presLayoutVars>
      </dgm:prSet>
      <dgm:spPr/>
    </dgm:pt>
    <dgm:pt modelId="{40DCC056-5329-4D23-A3B5-0505D1FB81CC}" type="pres">
      <dgm:prSet presAssocID="{D34353EF-2244-4F3B-B06D-28BF20DB0F26}" presName="thickLine" presStyleLbl="alignNode1" presStyleIdx="0" presStyleCnt="4"/>
      <dgm:spPr/>
    </dgm:pt>
    <dgm:pt modelId="{7EE211DA-FDF1-447C-8064-9C6EDAC79F5B}" type="pres">
      <dgm:prSet presAssocID="{D34353EF-2244-4F3B-B06D-28BF20DB0F26}" presName="horz1" presStyleCnt="0"/>
      <dgm:spPr/>
    </dgm:pt>
    <dgm:pt modelId="{25D9BEE7-FCA8-48A1-89A3-4059BBB67E43}" type="pres">
      <dgm:prSet presAssocID="{D34353EF-2244-4F3B-B06D-28BF20DB0F26}" presName="tx1" presStyleLbl="revTx" presStyleIdx="0" presStyleCnt="4" custScaleY="94075"/>
      <dgm:spPr/>
    </dgm:pt>
    <dgm:pt modelId="{7C09854F-8834-41F8-876B-0B6A6B3E7797}" type="pres">
      <dgm:prSet presAssocID="{D34353EF-2244-4F3B-B06D-28BF20DB0F26}" presName="vert1" presStyleCnt="0"/>
      <dgm:spPr/>
    </dgm:pt>
    <dgm:pt modelId="{ABB02FD0-F81E-4F10-973B-0A4192D02CB6}" type="pres">
      <dgm:prSet presAssocID="{E1F0A67F-D14F-4336-9DAA-F586F2F45B3D}" presName="thickLine" presStyleLbl="alignNode1" presStyleIdx="1" presStyleCnt="4"/>
      <dgm:spPr/>
    </dgm:pt>
    <dgm:pt modelId="{74E21D18-7C2C-4130-8B8A-7799B9C95A06}" type="pres">
      <dgm:prSet presAssocID="{E1F0A67F-D14F-4336-9DAA-F586F2F45B3D}" presName="horz1" presStyleCnt="0"/>
      <dgm:spPr/>
    </dgm:pt>
    <dgm:pt modelId="{5295D53B-0B7E-4813-B3F0-2D3C9D4CBF73}" type="pres">
      <dgm:prSet presAssocID="{E1F0A67F-D14F-4336-9DAA-F586F2F45B3D}" presName="tx1" presStyleLbl="revTx" presStyleIdx="1" presStyleCnt="4"/>
      <dgm:spPr/>
    </dgm:pt>
    <dgm:pt modelId="{35EA4907-B74D-49F8-9FB4-6B62120B5796}" type="pres">
      <dgm:prSet presAssocID="{E1F0A67F-D14F-4336-9DAA-F586F2F45B3D}" presName="vert1" presStyleCnt="0"/>
      <dgm:spPr/>
    </dgm:pt>
    <dgm:pt modelId="{121A35B6-4277-4FF9-9C7E-8998366D0DA4}" type="pres">
      <dgm:prSet presAssocID="{E74204C0-8B97-4858-99DE-6A87C1A71F2D}" presName="thickLine" presStyleLbl="alignNode1" presStyleIdx="2" presStyleCnt="4"/>
      <dgm:spPr/>
    </dgm:pt>
    <dgm:pt modelId="{D5A557A0-C12B-442A-A9BE-731C8C63C35A}" type="pres">
      <dgm:prSet presAssocID="{E74204C0-8B97-4858-99DE-6A87C1A71F2D}" presName="horz1" presStyleCnt="0"/>
      <dgm:spPr/>
    </dgm:pt>
    <dgm:pt modelId="{308A2108-6460-4612-8ACC-253FF2013A16}" type="pres">
      <dgm:prSet presAssocID="{E74204C0-8B97-4858-99DE-6A87C1A71F2D}" presName="tx1" presStyleLbl="revTx" presStyleIdx="2" presStyleCnt="4" custScaleY="48801"/>
      <dgm:spPr/>
    </dgm:pt>
    <dgm:pt modelId="{959A5ED6-B876-40D2-B264-4DAE0C11EABD}" type="pres">
      <dgm:prSet presAssocID="{E74204C0-8B97-4858-99DE-6A87C1A71F2D}" presName="vert1" presStyleCnt="0"/>
      <dgm:spPr/>
    </dgm:pt>
    <dgm:pt modelId="{8E17A4F8-C643-4066-B51D-8C0A253D28C7}" type="pres">
      <dgm:prSet presAssocID="{99470CC9-45A7-4E6D-983F-2D264A88185F}" presName="thickLine" presStyleLbl="alignNode1" presStyleIdx="3" presStyleCnt="4"/>
      <dgm:spPr/>
    </dgm:pt>
    <dgm:pt modelId="{B10AFDE5-2A92-4111-BDF9-FA292D885379}" type="pres">
      <dgm:prSet presAssocID="{99470CC9-45A7-4E6D-983F-2D264A88185F}" presName="horz1" presStyleCnt="0"/>
      <dgm:spPr/>
    </dgm:pt>
    <dgm:pt modelId="{2F724B56-25DF-4DC8-950F-53E98BBE9E57}" type="pres">
      <dgm:prSet presAssocID="{99470CC9-45A7-4E6D-983F-2D264A88185F}" presName="tx1" presStyleLbl="revTx" presStyleIdx="3" presStyleCnt="4" custScaleY="63885"/>
      <dgm:spPr/>
    </dgm:pt>
    <dgm:pt modelId="{0CDEAB6B-A36C-4F68-A94D-0C25E61E5B06}" type="pres">
      <dgm:prSet presAssocID="{99470CC9-45A7-4E6D-983F-2D264A88185F}" presName="vert1" presStyleCnt="0"/>
      <dgm:spPr/>
    </dgm:pt>
  </dgm:ptLst>
  <dgm:cxnLst>
    <dgm:cxn modelId="{A24F7000-AFB1-4EBA-AA0B-F40BB6F83019}" type="presOf" srcId="{D5186804-376F-422D-B6A3-0851C21FAFF7}" destId="{97C1EBC5-67F4-41C1-874B-954A9CFD7601}" srcOrd="0" destOrd="0" presId="urn:microsoft.com/office/officeart/2008/layout/LinedList"/>
    <dgm:cxn modelId="{CFCD4A08-1490-4BF9-9451-C15030EA843F}" type="presOf" srcId="{99470CC9-45A7-4E6D-983F-2D264A88185F}" destId="{2F724B56-25DF-4DC8-950F-53E98BBE9E57}" srcOrd="0" destOrd="0" presId="urn:microsoft.com/office/officeart/2008/layout/LinedList"/>
    <dgm:cxn modelId="{C0A7BB66-AA65-421F-9505-6812B8CAEB59}" srcId="{D5186804-376F-422D-B6A3-0851C21FAFF7}" destId="{D34353EF-2244-4F3B-B06D-28BF20DB0F26}" srcOrd="0" destOrd="0" parTransId="{354794ED-137E-442B-8F88-418D3727C44A}" sibTransId="{30E1B0CF-463B-447A-9854-A6DDFD01F7AF}"/>
    <dgm:cxn modelId="{F2AF7C51-90D1-4BE0-BEFC-C8C1677C6C5B}" type="presOf" srcId="{E1F0A67F-D14F-4336-9DAA-F586F2F45B3D}" destId="{5295D53B-0B7E-4813-B3F0-2D3C9D4CBF73}" srcOrd="0" destOrd="0" presId="urn:microsoft.com/office/officeart/2008/layout/LinedList"/>
    <dgm:cxn modelId="{B1771559-4DB9-4042-99F7-559395D253D3}" type="presOf" srcId="{D34353EF-2244-4F3B-B06D-28BF20DB0F26}" destId="{25D9BEE7-FCA8-48A1-89A3-4059BBB67E43}" srcOrd="0" destOrd="0" presId="urn:microsoft.com/office/officeart/2008/layout/LinedList"/>
    <dgm:cxn modelId="{FAA8145A-C9FC-4683-B818-1680880BF713}" srcId="{D5186804-376F-422D-B6A3-0851C21FAFF7}" destId="{E1F0A67F-D14F-4336-9DAA-F586F2F45B3D}" srcOrd="1" destOrd="0" parTransId="{3631BEB2-BB58-46D2-8828-A775AF6D7750}" sibTransId="{64332C3B-CEAA-455B-8239-3089F5DB9A08}"/>
    <dgm:cxn modelId="{3812F4A4-4FA9-430C-97C7-426FCD94CDF0}" type="presOf" srcId="{E74204C0-8B97-4858-99DE-6A87C1A71F2D}" destId="{308A2108-6460-4612-8ACC-253FF2013A16}" srcOrd="0" destOrd="0" presId="urn:microsoft.com/office/officeart/2008/layout/LinedList"/>
    <dgm:cxn modelId="{63E6F3B3-BF2E-4080-96D3-8EE79261B148}" srcId="{D5186804-376F-422D-B6A3-0851C21FAFF7}" destId="{99470CC9-45A7-4E6D-983F-2D264A88185F}" srcOrd="3" destOrd="0" parTransId="{350E5CAD-FDF5-4032-9001-2AE19F31A0EF}" sibTransId="{AC4D3ABC-BE27-4715-BC63-EAEB4A4C749B}"/>
    <dgm:cxn modelId="{7249FBB9-7068-4DA6-923B-C3312DE9A7C3}" srcId="{D5186804-376F-422D-B6A3-0851C21FAFF7}" destId="{E74204C0-8B97-4858-99DE-6A87C1A71F2D}" srcOrd="2" destOrd="0" parTransId="{53CCF18E-F637-42F6-9B9B-17EF93727A00}" sibTransId="{69829F7A-444D-4DD9-A16F-E8E19A292870}"/>
    <dgm:cxn modelId="{94387240-2542-4A65-B3AF-FF229DC42DB3}" type="presParOf" srcId="{97C1EBC5-67F4-41C1-874B-954A9CFD7601}" destId="{40DCC056-5329-4D23-A3B5-0505D1FB81CC}" srcOrd="0" destOrd="0" presId="urn:microsoft.com/office/officeart/2008/layout/LinedList"/>
    <dgm:cxn modelId="{0C946809-68F3-4040-9AA4-AD566F5DB829}" type="presParOf" srcId="{97C1EBC5-67F4-41C1-874B-954A9CFD7601}" destId="{7EE211DA-FDF1-447C-8064-9C6EDAC79F5B}" srcOrd="1" destOrd="0" presId="urn:microsoft.com/office/officeart/2008/layout/LinedList"/>
    <dgm:cxn modelId="{ACE077C5-1FA4-47F9-8239-EAD961ACBD05}" type="presParOf" srcId="{7EE211DA-FDF1-447C-8064-9C6EDAC79F5B}" destId="{25D9BEE7-FCA8-48A1-89A3-4059BBB67E43}" srcOrd="0" destOrd="0" presId="urn:microsoft.com/office/officeart/2008/layout/LinedList"/>
    <dgm:cxn modelId="{AF037F2F-8240-4E4E-A2E2-7B7885793721}" type="presParOf" srcId="{7EE211DA-FDF1-447C-8064-9C6EDAC79F5B}" destId="{7C09854F-8834-41F8-876B-0B6A6B3E7797}" srcOrd="1" destOrd="0" presId="urn:microsoft.com/office/officeart/2008/layout/LinedList"/>
    <dgm:cxn modelId="{A006D432-0FA5-4D91-90BA-CB852448337A}" type="presParOf" srcId="{97C1EBC5-67F4-41C1-874B-954A9CFD7601}" destId="{ABB02FD0-F81E-4F10-973B-0A4192D02CB6}" srcOrd="2" destOrd="0" presId="urn:microsoft.com/office/officeart/2008/layout/LinedList"/>
    <dgm:cxn modelId="{0E4E851E-F544-4F92-9CA0-CC1D6E941775}" type="presParOf" srcId="{97C1EBC5-67F4-41C1-874B-954A9CFD7601}" destId="{74E21D18-7C2C-4130-8B8A-7799B9C95A06}" srcOrd="3" destOrd="0" presId="urn:microsoft.com/office/officeart/2008/layout/LinedList"/>
    <dgm:cxn modelId="{F2958246-77BD-4A9A-9E71-ECED955F13F5}" type="presParOf" srcId="{74E21D18-7C2C-4130-8B8A-7799B9C95A06}" destId="{5295D53B-0B7E-4813-B3F0-2D3C9D4CBF73}" srcOrd="0" destOrd="0" presId="urn:microsoft.com/office/officeart/2008/layout/LinedList"/>
    <dgm:cxn modelId="{18106406-6DAF-4E3A-83BA-B7903F5039D1}" type="presParOf" srcId="{74E21D18-7C2C-4130-8B8A-7799B9C95A06}" destId="{35EA4907-B74D-49F8-9FB4-6B62120B5796}" srcOrd="1" destOrd="0" presId="urn:microsoft.com/office/officeart/2008/layout/LinedList"/>
    <dgm:cxn modelId="{471E7CFA-5A55-4868-93B4-DD58292E9469}" type="presParOf" srcId="{97C1EBC5-67F4-41C1-874B-954A9CFD7601}" destId="{121A35B6-4277-4FF9-9C7E-8998366D0DA4}" srcOrd="4" destOrd="0" presId="urn:microsoft.com/office/officeart/2008/layout/LinedList"/>
    <dgm:cxn modelId="{509862B5-7FAA-41BF-9A8B-FE1167EA0262}" type="presParOf" srcId="{97C1EBC5-67F4-41C1-874B-954A9CFD7601}" destId="{D5A557A0-C12B-442A-A9BE-731C8C63C35A}" srcOrd="5" destOrd="0" presId="urn:microsoft.com/office/officeart/2008/layout/LinedList"/>
    <dgm:cxn modelId="{77C2EA78-D36B-4A4D-A79E-69B4AE89AE72}" type="presParOf" srcId="{D5A557A0-C12B-442A-A9BE-731C8C63C35A}" destId="{308A2108-6460-4612-8ACC-253FF2013A16}" srcOrd="0" destOrd="0" presId="urn:microsoft.com/office/officeart/2008/layout/LinedList"/>
    <dgm:cxn modelId="{B8B3DC89-649E-4F8D-96A1-830D5FDE4FCF}" type="presParOf" srcId="{D5A557A0-C12B-442A-A9BE-731C8C63C35A}" destId="{959A5ED6-B876-40D2-B264-4DAE0C11EABD}" srcOrd="1" destOrd="0" presId="urn:microsoft.com/office/officeart/2008/layout/LinedList"/>
    <dgm:cxn modelId="{76DCF41C-D9BE-4F1F-81A6-D36FCC8C8432}" type="presParOf" srcId="{97C1EBC5-67F4-41C1-874B-954A9CFD7601}" destId="{8E17A4F8-C643-4066-B51D-8C0A253D28C7}" srcOrd="6" destOrd="0" presId="urn:microsoft.com/office/officeart/2008/layout/LinedList"/>
    <dgm:cxn modelId="{B4179C39-BF98-45C1-AFE6-DF1E33744850}" type="presParOf" srcId="{97C1EBC5-67F4-41C1-874B-954A9CFD7601}" destId="{B10AFDE5-2A92-4111-BDF9-FA292D885379}" srcOrd="7" destOrd="0" presId="urn:microsoft.com/office/officeart/2008/layout/LinedList"/>
    <dgm:cxn modelId="{A157C31B-F487-4A23-9924-DA714234D546}" type="presParOf" srcId="{B10AFDE5-2A92-4111-BDF9-FA292D885379}" destId="{2F724B56-25DF-4DC8-950F-53E98BBE9E57}" srcOrd="0" destOrd="0" presId="urn:microsoft.com/office/officeart/2008/layout/LinedList"/>
    <dgm:cxn modelId="{98ABB693-A25A-418B-BFA1-6410AECB9865}" type="presParOf" srcId="{B10AFDE5-2A92-4111-BDF9-FA292D885379}" destId="{0CDEAB6B-A36C-4F68-A94D-0C25E61E5B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2CB3A9-7F8B-4732-8584-0D98954881A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5FEDA83-B9D6-47CE-8E8C-DD4AB21272AB}">
      <dgm:prSet/>
      <dgm:spPr/>
      <dgm:t>
        <a:bodyPr/>
        <a:lstStyle/>
        <a:p>
          <a:r>
            <a:rPr lang="en-US" b="1"/>
            <a:t>In person classes</a:t>
          </a:r>
          <a:r>
            <a:rPr lang="en-US"/>
            <a:t>: Request copies from Duplication. Teach the lessons and give the assessments in class. Turn in Assessment packets and rubrics to the CASAS office. </a:t>
          </a:r>
        </a:p>
      </dgm:t>
    </dgm:pt>
    <dgm:pt modelId="{E150E199-B853-4E10-803B-E7895B78BEBB}" type="parTrans" cxnId="{27C8385B-A4C3-44A7-8C46-C726C3CDB587}">
      <dgm:prSet/>
      <dgm:spPr/>
      <dgm:t>
        <a:bodyPr/>
        <a:lstStyle/>
        <a:p>
          <a:endParaRPr lang="en-US"/>
        </a:p>
      </dgm:t>
    </dgm:pt>
    <dgm:pt modelId="{021DF3B1-848C-4AD6-8E5A-1A807442A22E}" type="sibTrans" cxnId="{27C8385B-A4C3-44A7-8C46-C726C3CDB587}">
      <dgm:prSet/>
      <dgm:spPr/>
      <dgm:t>
        <a:bodyPr/>
        <a:lstStyle/>
        <a:p>
          <a:endParaRPr lang="en-US"/>
        </a:p>
      </dgm:t>
    </dgm:pt>
    <dgm:pt modelId="{4362AD88-B181-4EB7-B940-670F92D9DF6C}">
      <dgm:prSet/>
      <dgm:spPr/>
      <dgm:t>
        <a:bodyPr/>
        <a:lstStyle/>
        <a:p>
          <a:r>
            <a:rPr lang="en-US"/>
            <a:t>In all other courses (</a:t>
          </a:r>
          <a:r>
            <a:rPr lang="en-US" b="1" u="sng"/>
            <a:t>Remote Live, Hybrid, Online</a:t>
          </a:r>
          <a:r>
            <a:rPr lang="en-US"/>
            <a:t>), Upon completion of the COAAPs teachers are to contact the CASAS office (</a:t>
          </a:r>
          <a:r>
            <a:rPr lang="en-US">
              <a:hlinkClick xmlns:r="http://schemas.openxmlformats.org/officeDocument/2006/relationships" r:id="rId1"/>
            </a:rPr>
            <a:t>casas@sac.edu</a:t>
          </a:r>
          <a:r>
            <a:rPr lang="en-US"/>
            <a:t>) and ask for their classes to be assessed. Alternately, you can be trained to do your own remote assessments.</a:t>
          </a:r>
        </a:p>
      </dgm:t>
    </dgm:pt>
    <dgm:pt modelId="{4C8D8AF1-572E-4A16-A8E2-98D1EDF53A9E}" type="parTrans" cxnId="{D98B0CF2-D288-4777-A131-0F859453F59A}">
      <dgm:prSet/>
      <dgm:spPr/>
      <dgm:t>
        <a:bodyPr/>
        <a:lstStyle/>
        <a:p>
          <a:endParaRPr lang="en-US"/>
        </a:p>
      </dgm:t>
    </dgm:pt>
    <dgm:pt modelId="{64A4D7A0-A77D-4AF6-8B60-A80C0348A017}" type="sibTrans" cxnId="{D98B0CF2-D288-4777-A131-0F859453F59A}">
      <dgm:prSet/>
      <dgm:spPr/>
      <dgm:t>
        <a:bodyPr/>
        <a:lstStyle/>
        <a:p>
          <a:endParaRPr lang="en-US"/>
        </a:p>
      </dgm:t>
    </dgm:pt>
    <dgm:pt modelId="{A8EC0F99-2C7D-453C-BFB0-A9729669ADD1}" type="pres">
      <dgm:prSet presAssocID="{332CB3A9-7F8B-4732-8584-0D98954881A2}" presName="linear" presStyleCnt="0">
        <dgm:presLayoutVars>
          <dgm:animLvl val="lvl"/>
          <dgm:resizeHandles val="exact"/>
        </dgm:presLayoutVars>
      </dgm:prSet>
      <dgm:spPr/>
    </dgm:pt>
    <dgm:pt modelId="{82F6D370-1D79-4FBF-BB69-79FE0EDA0B6F}" type="pres">
      <dgm:prSet presAssocID="{F5FEDA83-B9D6-47CE-8E8C-DD4AB21272AB}" presName="parentText" presStyleLbl="node1" presStyleIdx="0" presStyleCnt="2">
        <dgm:presLayoutVars>
          <dgm:chMax val="0"/>
          <dgm:bulletEnabled val="1"/>
        </dgm:presLayoutVars>
      </dgm:prSet>
      <dgm:spPr/>
    </dgm:pt>
    <dgm:pt modelId="{B3FD01AA-B744-4EE0-9CC2-CB6219C8FC54}" type="pres">
      <dgm:prSet presAssocID="{021DF3B1-848C-4AD6-8E5A-1A807442A22E}" presName="spacer" presStyleCnt="0"/>
      <dgm:spPr/>
    </dgm:pt>
    <dgm:pt modelId="{59F017F0-BEA9-4335-A2A5-2CEDA37F95CD}" type="pres">
      <dgm:prSet presAssocID="{4362AD88-B181-4EB7-B940-670F92D9DF6C}" presName="parentText" presStyleLbl="node1" presStyleIdx="1" presStyleCnt="2" custScaleY="124629">
        <dgm:presLayoutVars>
          <dgm:chMax val="0"/>
          <dgm:bulletEnabled val="1"/>
        </dgm:presLayoutVars>
      </dgm:prSet>
      <dgm:spPr/>
    </dgm:pt>
  </dgm:ptLst>
  <dgm:cxnLst>
    <dgm:cxn modelId="{72007807-B379-4F59-BDD5-7F1158019E90}" type="presOf" srcId="{4362AD88-B181-4EB7-B940-670F92D9DF6C}" destId="{59F017F0-BEA9-4335-A2A5-2CEDA37F95CD}" srcOrd="0" destOrd="0" presId="urn:microsoft.com/office/officeart/2005/8/layout/vList2"/>
    <dgm:cxn modelId="{D8F9C22C-0EA4-4166-900C-EBDC2BBD523E}" type="presOf" srcId="{F5FEDA83-B9D6-47CE-8E8C-DD4AB21272AB}" destId="{82F6D370-1D79-4FBF-BB69-79FE0EDA0B6F}" srcOrd="0" destOrd="0" presId="urn:microsoft.com/office/officeart/2005/8/layout/vList2"/>
    <dgm:cxn modelId="{27C8385B-A4C3-44A7-8C46-C726C3CDB587}" srcId="{332CB3A9-7F8B-4732-8584-0D98954881A2}" destId="{F5FEDA83-B9D6-47CE-8E8C-DD4AB21272AB}" srcOrd="0" destOrd="0" parTransId="{E150E199-B853-4E10-803B-E7895B78BEBB}" sibTransId="{021DF3B1-848C-4AD6-8E5A-1A807442A22E}"/>
    <dgm:cxn modelId="{21EFB896-5CE3-4D9A-8284-B1DA4CADDB19}" type="presOf" srcId="{332CB3A9-7F8B-4732-8584-0D98954881A2}" destId="{A8EC0F99-2C7D-453C-BFB0-A9729669ADD1}" srcOrd="0" destOrd="0" presId="urn:microsoft.com/office/officeart/2005/8/layout/vList2"/>
    <dgm:cxn modelId="{D98B0CF2-D288-4777-A131-0F859453F59A}" srcId="{332CB3A9-7F8B-4732-8584-0D98954881A2}" destId="{4362AD88-B181-4EB7-B940-670F92D9DF6C}" srcOrd="1" destOrd="0" parTransId="{4C8D8AF1-572E-4A16-A8E2-98D1EDF53A9E}" sibTransId="{64A4D7A0-A77D-4AF6-8B60-A80C0348A017}"/>
    <dgm:cxn modelId="{2A1C5588-8903-4EC2-95D5-2589BC320555}" type="presParOf" srcId="{A8EC0F99-2C7D-453C-BFB0-A9729669ADD1}" destId="{82F6D370-1D79-4FBF-BB69-79FE0EDA0B6F}" srcOrd="0" destOrd="0" presId="urn:microsoft.com/office/officeart/2005/8/layout/vList2"/>
    <dgm:cxn modelId="{D1DB4197-16CF-43DB-9321-A296BA875EF2}" type="presParOf" srcId="{A8EC0F99-2C7D-453C-BFB0-A9729669ADD1}" destId="{B3FD01AA-B744-4EE0-9CC2-CB6219C8FC54}" srcOrd="1" destOrd="0" presId="urn:microsoft.com/office/officeart/2005/8/layout/vList2"/>
    <dgm:cxn modelId="{0C735C8C-F70B-4274-A32D-7AFA6870A874}" type="presParOf" srcId="{A8EC0F99-2C7D-453C-BFB0-A9729669ADD1}" destId="{59F017F0-BEA9-4335-A2A5-2CEDA37F95C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C78F41-7876-401E-9B9E-12A7B2F827D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7114A6-8FF8-4549-A39B-FA6F3F0F4DC4}">
      <dgm:prSet/>
      <dgm:spPr/>
      <dgm:t>
        <a:bodyPr/>
        <a:lstStyle/>
        <a:p>
          <a:r>
            <a:rPr lang="en-US"/>
            <a:t>This semester, ONE COAAP is mandatory, the others are optional. 3 COAAPs are given for you to choose from. </a:t>
          </a:r>
        </a:p>
      </dgm:t>
    </dgm:pt>
    <dgm:pt modelId="{A2EDC273-5FAA-432B-8CC7-E009881B580F}" type="parTrans" cxnId="{CC69058D-F680-46D6-A784-E8C9145A78C0}">
      <dgm:prSet/>
      <dgm:spPr/>
      <dgm:t>
        <a:bodyPr/>
        <a:lstStyle/>
        <a:p>
          <a:endParaRPr lang="en-US"/>
        </a:p>
      </dgm:t>
    </dgm:pt>
    <dgm:pt modelId="{EF1AF872-3D5A-44C8-A194-533121CD8BF0}" type="sibTrans" cxnId="{CC69058D-F680-46D6-A784-E8C9145A78C0}">
      <dgm:prSet/>
      <dgm:spPr/>
      <dgm:t>
        <a:bodyPr/>
        <a:lstStyle/>
        <a:p>
          <a:endParaRPr lang="en-US"/>
        </a:p>
      </dgm:t>
    </dgm:pt>
    <dgm:pt modelId="{66A109DF-0F6C-4DC6-934A-66C910146BD2}">
      <dgm:prSet/>
      <dgm:spPr/>
      <dgm:t>
        <a:bodyPr/>
        <a:lstStyle/>
        <a:p>
          <a:pPr rtl="0"/>
          <a:r>
            <a:rPr lang="en-US"/>
            <a:t>The due date is May 1 for the mandatory COAAP</a:t>
          </a:r>
          <a:r>
            <a:rPr lang="en-US">
              <a:latin typeface="+mn-lt"/>
            </a:rPr>
            <a:t>.</a:t>
          </a:r>
          <a:endParaRPr lang="en-US"/>
        </a:p>
      </dgm:t>
    </dgm:pt>
    <dgm:pt modelId="{2C70704E-659E-479F-8EB9-28E7AB97EFDC}" type="parTrans" cxnId="{C9A6EB92-EB30-4B14-8840-F44410666EC9}">
      <dgm:prSet/>
      <dgm:spPr/>
      <dgm:t>
        <a:bodyPr/>
        <a:lstStyle/>
        <a:p>
          <a:endParaRPr lang="en-US"/>
        </a:p>
      </dgm:t>
    </dgm:pt>
    <dgm:pt modelId="{5409699F-7D45-4A3E-9193-730A6A3D016D}" type="sibTrans" cxnId="{C9A6EB92-EB30-4B14-8840-F44410666EC9}">
      <dgm:prSet/>
      <dgm:spPr/>
      <dgm:t>
        <a:bodyPr/>
        <a:lstStyle/>
        <a:p>
          <a:endParaRPr lang="en-US"/>
        </a:p>
      </dgm:t>
    </dgm:pt>
    <dgm:pt modelId="{24F7915C-73A5-4019-AA1D-1C8096FE1B46}" type="pres">
      <dgm:prSet presAssocID="{08C78F41-7876-401E-9B9E-12A7B2F827DA}" presName="linear" presStyleCnt="0">
        <dgm:presLayoutVars>
          <dgm:animLvl val="lvl"/>
          <dgm:resizeHandles val="exact"/>
        </dgm:presLayoutVars>
      </dgm:prSet>
      <dgm:spPr/>
    </dgm:pt>
    <dgm:pt modelId="{CC3A93C9-2696-4A19-9403-27884CCCB214}" type="pres">
      <dgm:prSet presAssocID="{C57114A6-8FF8-4549-A39B-FA6F3F0F4DC4}" presName="parentText" presStyleLbl="node1" presStyleIdx="0" presStyleCnt="2" custScaleY="127389">
        <dgm:presLayoutVars>
          <dgm:chMax val="0"/>
          <dgm:bulletEnabled val="1"/>
        </dgm:presLayoutVars>
      </dgm:prSet>
      <dgm:spPr/>
    </dgm:pt>
    <dgm:pt modelId="{2F8AD6FA-55DA-40AF-B172-AA52CE83F2C5}" type="pres">
      <dgm:prSet presAssocID="{EF1AF872-3D5A-44C8-A194-533121CD8BF0}" presName="spacer" presStyleCnt="0"/>
      <dgm:spPr/>
    </dgm:pt>
    <dgm:pt modelId="{EF3F38E3-6A75-4F13-8068-B607709EBFEA}" type="pres">
      <dgm:prSet presAssocID="{66A109DF-0F6C-4DC6-934A-66C910146BD2}" presName="parentText" presStyleLbl="node1" presStyleIdx="1" presStyleCnt="2">
        <dgm:presLayoutVars>
          <dgm:chMax val="0"/>
          <dgm:bulletEnabled val="1"/>
        </dgm:presLayoutVars>
      </dgm:prSet>
      <dgm:spPr/>
    </dgm:pt>
  </dgm:ptLst>
  <dgm:cxnLst>
    <dgm:cxn modelId="{B1CCAC38-E4DC-4EFC-A567-0A588B9BCA58}" type="presOf" srcId="{66A109DF-0F6C-4DC6-934A-66C910146BD2}" destId="{EF3F38E3-6A75-4F13-8068-B607709EBFEA}" srcOrd="0" destOrd="0" presId="urn:microsoft.com/office/officeart/2005/8/layout/vList2"/>
    <dgm:cxn modelId="{9BDDD453-5C94-46BD-A1B7-688FC1205B55}" type="presOf" srcId="{C57114A6-8FF8-4549-A39B-FA6F3F0F4DC4}" destId="{CC3A93C9-2696-4A19-9403-27884CCCB214}" srcOrd="0" destOrd="0" presId="urn:microsoft.com/office/officeart/2005/8/layout/vList2"/>
    <dgm:cxn modelId="{CC69058D-F680-46D6-A784-E8C9145A78C0}" srcId="{08C78F41-7876-401E-9B9E-12A7B2F827DA}" destId="{C57114A6-8FF8-4549-A39B-FA6F3F0F4DC4}" srcOrd="0" destOrd="0" parTransId="{A2EDC273-5FAA-432B-8CC7-E009881B580F}" sibTransId="{EF1AF872-3D5A-44C8-A194-533121CD8BF0}"/>
    <dgm:cxn modelId="{C9A6EB92-EB30-4B14-8840-F44410666EC9}" srcId="{08C78F41-7876-401E-9B9E-12A7B2F827DA}" destId="{66A109DF-0F6C-4DC6-934A-66C910146BD2}" srcOrd="1" destOrd="0" parTransId="{2C70704E-659E-479F-8EB9-28E7AB97EFDC}" sibTransId="{5409699F-7D45-4A3E-9193-730A6A3D016D}"/>
    <dgm:cxn modelId="{4CE0FAD6-5573-4635-B908-99DEDF27588A}" type="presOf" srcId="{08C78F41-7876-401E-9B9E-12A7B2F827DA}" destId="{24F7915C-73A5-4019-AA1D-1C8096FE1B46}" srcOrd="0" destOrd="0" presId="urn:microsoft.com/office/officeart/2005/8/layout/vList2"/>
    <dgm:cxn modelId="{91E7AC78-678D-4637-B39F-C6907024D9B1}" type="presParOf" srcId="{24F7915C-73A5-4019-AA1D-1C8096FE1B46}" destId="{CC3A93C9-2696-4A19-9403-27884CCCB214}" srcOrd="0" destOrd="0" presId="urn:microsoft.com/office/officeart/2005/8/layout/vList2"/>
    <dgm:cxn modelId="{EC29E2DE-995E-4402-A74F-A2FE5626FA5F}" type="presParOf" srcId="{24F7915C-73A5-4019-AA1D-1C8096FE1B46}" destId="{2F8AD6FA-55DA-40AF-B172-AA52CE83F2C5}" srcOrd="1" destOrd="0" presId="urn:microsoft.com/office/officeart/2005/8/layout/vList2"/>
    <dgm:cxn modelId="{A31C712D-A9FB-47EA-8E25-5E4B2150457B}" type="presParOf" srcId="{24F7915C-73A5-4019-AA1D-1C8096FE1B46}" destId="{EF3F38E3-6A75-4F13-8068-B607709EBFE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EF6864-E422-40F2-86CF-DEEDCD9A30F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65B9C80-2734-4B02-A5F7-EF96E4A9205D}">
      <dgm:prSet/>
      <dgm:spPr/>
      <dgm:t>
        <a:bodyPr/>
        <a:lstStyle/>
        <a:p>
          <a:pPr>
            <a:lnSpc>
              <a:spcPct val="100000"/>
            </a:lnSpc>
          </a:pPr>
          <a:r>
            <a:rPr lang="en-US"/>
            <a:t>I will not be doing EL Civics at this time, but feel free to email me with any questions about current materials (</a:t>
          </a:r>
          <a:r>
            <a:rPr lang="en-US">
              <a:hlinkClick xmlns:r="http://schemas.openxmlformats.org/officeDocument/2006/relationships" r:id="rId1"/>
            </a:rPr>
            <a:t>watts_sandra@sac.edu</a:t>
          </a:r>
          <a:r>
            <a:rPr lang="en-US"/>
            <a:t>). </a:t>
          </a:r>
        </a:p>
      </dgm:t>
    </dgm:pt>
    <dgm:pt modelId="{B1CC93D6-8B2C-476E-99BE-AA7BE6525555}" type="parTrans" cxnId="{026C4042-8E10-4080-8415-29BE9F4C145D}">
      <dgm:prSet/>
      <dgm:spPr/>
      <dgm:t>
        <a:bodyPr/>
        <a:lstStyle/>
        <a:p>
          <a:endParaRPr lang="en-US"/>
        </a:p>
      </dgm:t>
    </dgm:pt>
    <dgm:pt modelId="{96F60BA6-2780-4B8B-AC55-C26FF13FC2AF}" type="sibTrans" cxnId="{026C4042-8E10-4080-8415-29BE9F4C145D}">
      <dgm:prSet/>
      <dgm:spPr/>
      <dgm:t>
        <a:bodyPr/>
        <a:lstStyle/>
        <a:p>
          <a:endParaRPr lang="en-US"/>
        </a:p>
      </dgm:t>
    </dgm:pt>
    <dgm:pt modelId="{FFBE28D4-3E71-4175-8E69-740C291E4654}">
      <dgm:prSet/>
      <dgm:spPr/>
      <dgm:t>
        <a:bodyPr/>
        <a:lstStyle/>
        <a:p>
          <a:pPr>
            <a:lnSpc>
              <a:spcPct val="100000"/>
            </a:lnSpc>
          </a:pPr>
          <a:r>
            <a:rPr lang="en-US"/>
            <a:t>For questions about remote assessments, contact the CASAS office at </a:t>
          </a:r>
          <a:r>
            <a:rPr lang="en-US">
              <a:hlinkClick xmlns:r="http://schemas.openxmlformats.org/officeDocument/2006/relationships" r:id="rId2"/>
            </a:rPr>
            <a:t>casas@sac.edu</a:t>
          </a:r>
          <a:r>
            <a:rPr lang="en-US"/>
            <a:t>. Or contact your proctor.</a:t>
          </a:r>
        </a:p>
      </dgm:t>
    </dgm:pt>
    <dgm:pt modelId="{9C1E7BCA-F3DD-4263-AD80-D1A54CB5657E}" type="parTrans" cxnId="{36233B7D-016E-430D-8BEF-FD7B14176783}">
      <dgm:prSet/>
      <dgm:spPr/>
      <dgm:t>
        <a:bodyPr/>
        <a:lstStyle/>
        <a:p>
          <a:endParaRPr lang="en-US"/>
        </a:p>
      </dgm:t>
    </dgm:pt>
    <dgm:pt modelId="{3FC87831-0982-404E-94E3-412C2533D665}" type="sibTrans" cxnId="{36233B7D-016E-430D-8BEF-FD7B14176783}">
      <dgm:prSet/>
      <dgm:spPr/>
      <dgm:t>
        <a:bodyPr/>
        <a:lstStyle/>
        <a:p>
          <a:endParaRPr lang="en-US"/>
        </a:p>
      </dgm:t>
    </dgm:pt>
    <dgm:pt modelId="{137F5BEB-2DAE-4A44-9EA7-C023A870EBF4}">
      <dgm:prSet/>
      <dgm:spPr/>
      <dgm:t>
        <a:bodyPr/>
        <a:lstStyle/>
        <a:p>
          <a:pPr>
            <a:lnSpc>
              <a:spcPct val="100000"/>
            </a:lnSpc>
          </a:pPr>
          <a:r>
            <a:rPr lang="en-US"/>
            <a:t>Any questions about EL Civics or WIOA, our WIOA coordinator is </a:t>
          </a:r>
        </a:p>
        <a:p>
          <a:pPr>
            <a:lnSpc>
              <a:spcPct val="100000"/>
            </a:lnSpc>
          </a:pPr>
          <a:r>
            <a:rPr lang="en-US"/>
            <a:t>Dr. Jarek Janio; </a:t>
          </a:r>
          <a:r>
            <a:rPr lang="en-US">
              <a:hlinkClick xmlns:r="http://schemas.openxmlformats.org/officeDocument/2006/relationships" r:id="rId3"/>
            </a:rPr>
            <a:t>Janio_Jarek@sac.edu</a:t>
          </a:r>
          <a:endParaRPr lang="en-US"/>
        </a:p>
      </dgm:t>
    </dgm:pt>
    <dgm:pt modelId="{F7FCE46D-E5F0-4197-BC0C-D36ADEC849BA}" type="parTrans" cxnId="{0231655A-7E8F-40D0-A65E-19CA9E4FAEE2}">
      <dgm:prSet/>
      <dgm:spPr/>
      <dgm:t>
        <a:bodyPr/>
        <a:lstStyle/>
        <a:p>
          <a:endParaRPr lang="en-US"/>
        </a:p>
      </dgm:t>
    </dgm:pt>
    <dgm:pt modelId="{5BD84203-C7B2-4412-81EC-27197AF21CD0}" type="sibTrans" cxnId="{0231655A-7E8F-40D0-A65E-19CA9E4FAEE2}">
      <dgm:prSet/>
      <dgm:spPr/>
      <dgm:t>
        <a:bodyPr/>
        <a:lstStyle/>
        <a:p>
          <a:endParaRPr lang="en-US"/>
        </a:p>
      </dgm:t>
    </dgm:pt>
    <dgm:pt modelId="{EF88EC14-57A2-4985-9101-3C6628303D5A}" type="pres">
      <dgm:prSet presAssocID="{5DEF6864-E422-40F2-86CF-DEEDCD9A30F2}" presName="root" presStyleCnt="0">
        <dgm:presLayoutVars>
          <dgm:dir/>
          <dgm:resizeHandles val="exact"/>
        </dgm:presLayoutVars>
      </dgm:prSet>
      <dgm:spPr/>
    </dgm:pt>
    <dgm:pt modelId="{F403E236-8047-4166-B8CE-C6FE061E5BCF}" type="pres">
      <dgm:prSet presAssocID="{B65B9C80-2734-4B02-A5F7-EF96E4A9205D}" presName="compNode" presStyleCnt="0"/>
      <dgm:spPr/>
    </dgm:pt>
    <dgm:pt modelId="{6D51B3D7-DFA8-4BC7-823F-A341600D3101}" type="pres">
      <dgm:prSet presAssocID="{B65B9C80-2734-4B02-A5F7-EF96E4A9205D}" presName="bgRect" presStyleLbl="bgShp" presStyleIdx="0" presStyleCnt="3"/>
      <dgm:spPr/>
    </dgm:pt>
    <dgm:pt modelId="{DE04A3C7-545A-47C1-8C90-030012EB2A15}" type="pres">
      <dgm:prSet presAssocID="{B65B9C80-2734-4B02-A5F7-EF96E4A9205D}"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lescope"/>
        </a:ext>
      </dgm:extLst>
    </dgm:pt>
    <dgm:pt modelId="{F6A33266-53F6-4F31-B199-AC57556C02B6}" type="pres">
      <dgm:prSet presAssocID="{B65B9C80-2734-4B02-A5F7-EF96E4A9205D}" presName="spaceRect" presStyleCnt="0"/>
      <dgm:spPr/>
    </dgm:pt>
    <dgm:pt modelId="{BD54DB3C-74B9-447B-9BCB-842D85563189}" type="pres">
      <dgm:prSet presAssocID="{B65B9C80-2734-4B02-A5F7-EF96E4A9205D}" presName="parTx" presStyleLbl="revTx" presStyleIdx="0" presStyleCnt="3">
        <dgm:presLayoutVars>
          <dgm:chMax val="0"/>
          <dgm:chPref val="0"/>
        </dgm:presLayoutVars>
      </dgm:prSet>
      <dgm:spPr/>
    </dgm:pt>
    <dgm:pt modelId="{0904DA05-C283-42EB-9F42-D6F8F1E1C880}" type="pres">
      <dgm:prSet presAssocID="{96F60BA6-2780-4B8B-AC55-C26FF13FC2AF}" presName="sibTrans" presStyleCnt="0"/>
      <dgm:spPr/>
    </dgm:pt>
    <dgm:pt modelId="{005C9623-2C7B-4C29-A381-E70238904477}" type="pres">
      <dgm:prSet presAssocID="{FFBE28D4-3E71-4175-8E69-740C291E4654}" presName="compNode" presStyleCnt="0"/>
      <dgm:spPr/>
    </dgm:pt>
    <dgm:pt modelId="{9A562094-ECC1-4D53-B3DF-CA75E4B3D22A}" type="pres">
      <dgm:prSet presAssocID="{FFBE28D4-3E71-4175-8E69-740C291E4654}" presName="bgRect" presStyleLbl="bgShp" presStyleIdx="1" presStyleCnt="3"/>
      <dgm:spPr/>
    </dgm:pt>
    <dgm:pt modelId="{0FC67963-1579-4F9A-AB22-B863D5A13C20}" type="pres">
      <dgm:prSet presAssocID="{FFBE28D4-3E71-4175-8E69-740C291E4654}"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nvelope"/>
        </a:ext>
      </dgm:extLst>
    </dgm:pt>
    <dgm:pt modelId="{9CABB3E9-E28F-46E7-BDE4-20E3D9728EAE}" type="pres">
      <dgm:prSet presAssocID="{FFBE28D4-3E71-4175-8E69-740C291E4654}" presName="spaceRect" presStyleCnt="0"/>
      <dgm:spPr/>
    </dgm:pt>
    <dgm:pt modelId="{9F105863-7F5C-47C3-A21D-FE1CE22A2345}" type="pres">
      <dgm:prSet presAssocID="{FFBE28D4-3E71-4175-8E69-740C291E4654}" presName="parTx" presStyleLbl="revTx" presStyleIdx="1" presStyleCnt="3">
        <dgm:presLayoutVars>
          <dgm:chMax val="0"/>
          <dgm:chPref val="0"/>
        </dgm:presLayoutVars>
      </dgm:prSet>
      <dgm:spPr/>
    </dgm:pt>
    <dgm:pt modelId="{39E876B0-9E45-4B00-8420-37AD1449009D}" type="pres">
      <dgm:prSet presAssocID="{3FC87831-0982-404E-94E3-412C2533D665}" presName="sibTrans" presStyleCnt="0"/>
      <dgm:spPr/>
    </dgm:pt>
    <dgm:pt modelId="{F786CE77-53DC-41D8-9D20-219A01D8889A}" type="pres">
      <dgm:prSet presAssocID="{137F5BEB-2DAE-4A44-9EA7-C023A870EBF4}" presName="compNode" presStyleCnt="0"/>
      <dgm:spPr/>
    </dgm:pt>
    <dgm:pt modelId="{9C9BBD98-D589-425D-B3CC-26FF1D9FA214}" type="pres">
      <dgm:prSet presAssocID="{137F5BEB-2DAE-4A44-9EA7-C023A870EBF4}" presName="bgRect" presStyleLbl="bgShp" presStyleIdx="2" presStyleCnt="3"/>
      <dgm:spPr/>
    </dgm:pt>
    <dgm:pt modelId="{F8602E5C-18FC-4A66-B389-13CD48E311F1}" type="pres">
      <dgm:prSet presAssocID="{137F5BEB-2DAE-4A44-9EA7-C023A870EBF4}"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91A75FAD-5306-443B-AA9D-2B47243180C4}" type="pres">
      <dgm:prSet presAssocID="{137F5BEB-2DAE-4A44-9EA7-C023A870EBF4}" presName="spaceRect" presStyleCnt="0"/>
      <dgm:spPr/>
    </dgm:pt>
    <dgm:pt modelId="{729D3873-89F3-4703-B6A0-DF0D500BCF75}" type="pres">
      <dgm:prSet presAssocID="{137F5BEB-2DAE-4A44-9EA7-C023A870EBF4}" presName="parTx" presStyleLbl="revTx" presStyleIdx="2" presStyleCnt="3">
        <dgm:presLayoutVars>
          <dgm:chMax val="0"/>
          <dgm:chPref val="0"/>
        </dgm:presLayoutVars>
      </dgm:prSet>
      <dgm:spPr/>
    </dgm:pt>
  </dgm:ptLst>
  <dgm:cxnLst>
    <dgm:cxn modelId="{CD92D23A-6311-4EB7-929B-06F82272F307}" type="presOf" srcId="{FFBE28D4-3E71-4175-8E69-740C291E4654}" destId="{9F105863-7F5C-47C3-A21D-FE1CE22A2345}" srcOrd="0" destOrd="0" presId="urn:microsoft.com/office/officeart/2018/2/layout/IconVerticalSolidList"/>
    <dgm:cxn modelId="{10A7153B-8A90-49F7-BDEE-1A2A632C45F3}" type="presOf" srcId="{137F5BEB-2DAE-4A44-9EA7-C023A870EBF4}" destId="{729D3873-89F3-4703-B6A0-DF0D500BCF75}" srcOrd="0" destOrd="0" presId="urn:microsoft.com/office/officeart/2018/2/layout/IconVerticalSolidList"/>
    <dgm:cxn modelId="{026C4042-8E10-4080-8415-29BE9F4C145D}" srcId="{5DEF6864-E422-40F2-86CF-DEEDCD9A30F2}" destId="{B65B9C80-2734-4B02-A5F7-EF96E4A9205D}" srcOrd="0" destOrd="0" parTransId="{B1CC93D6-8B2C-476E-99BE-AA7BE6525555}" sibTransId="{96F60BA6-2780-4B8B-AC55-C26FF13FC2AF}"/>
    <dgm:cxn modelId="{FA8B2D78-858E-4475-AB22-A1AA85D8176D}" type="presOf" srcId="{5DEF6864-E422-40F2-86CF-DEEDCD9A30F2}" destId="{EF88EC14-57A2-4985-9101-3C6628303D5A}" srcOrd="0" destOrd="0" presId="urn:microsoft.com/office/officeart/2018/2/layout/IconVerticalSolidList"/>
    <dgm:cxn modelId="{0231655A-7E8F-40D0-A65E-19CA9E4FAEE2}" srcId="{5DEF6864-E422-40F2-86CF-DEEDCD9A30F2}" destId="{137F5BEB-2DAE-4A44-9EA7-C023A870EBF4}" srcOrd="2" destOrd="0" parTransId="{F7FCE46D-E5F0-4197-BC0C-D36ADEC849BA}" sibTransId="{5BD84203-C7B2-4412-81EC-27197AF21CD0}"/>
    <dgm:cxn modelId="{09B8EC7B-82D3-4E2D-A589-D667FCF8117E}" type="presOf" srcId="{B65B9C80-2734-4B02-A5F7-EF96E4A9205D}" destId="{BD54DB3C-74B9-447B-9BCB-842D85563189}" srcOrd="0" destOrd="0" presId="urn:microsoft.com/office/officeart/2018/2/layout/IconVerticalSolidList"/>
    <dgm:cxn modelId="{36233B7D-016E-430D-8BEF-FD7B14176783}" srcId="{5DEF6864-E422-40F2-86CF-DEEDCD9A30F2}" destId="{FFBE28D4-3E71-4175-8E69-740C291E4654}" srcOrd="1" destOrd="0" parTransId="{9C1E7BCA-F3DD-4263-AD80-D1A54CB5657E}" sibTransId="{3FC87831-0982-404E-94E3-412C2533D665}"/>
    <dgm:cxn modelId="{D6FD8FCE-242E-4C74-B0B6-67670B67FD64}" type="presParOf" srcId="{EF88EC14-57A2-4985-9101-3C6628303D5A}" destId="{F403E236-8047-4166-B8CE-C6FE061E5BCF}" srcOrd="0" destOrd="0" presId="urn:microsoft.com/office/officeart/2018/2/layout/IconVerticalSolidList"/>
    <dgm:cxn modelId="{CB14581F-D104-4BCC-B0F1-0F51611AC56A}" type="presParOf" srcId="{F403E236-8047-4166-B8CE-C6FE061E5BCF}" destId="{6D51B3D7-DFA8-4BC7-823F-A341600D3101}" srcOrd="0" destOrd="0" presId="urn:microsoft.com/office/officeart/2018/2/layout/IconVerticalSolidList"/>
    <dgm:cxn modelId="{AD60D7BC-6AC0-4BB4-A34C-C30BF33E6FB5}" type="presParOf" srcId="{F403E236-8047-4166-B8CE-C6FE061E5BCF}" destId="{DE04A3C7-545A-47C1-8C90-030012EB2A15}" srcOrd="1" destOrd="0" presId="urn:microsoft.com/office/officeart/2018/2/layout/IconVerticalSolidList"/>
    <dgm:cxn modelId="{C7C9DE1D-A967-4D44-96C5-45BC042698BC}" type="presParOf" srcId="{F403E236-8047-4166-B8CE-C6FE061E5BCF}" destId="{F6A33266-53F6-4F31-B199-AC57556C02B6}" srcOrd="2" destOrd="0" presId="urn:microsoft.com/office/officeart/2018/2/layout/IconVerticalSolidList"/>
    <dgm:cxn modelId="{8AA01D0E-6EF5-4973-B88E-73108FC53E8B}" type="presParOf" srcId="{F403E236-8047-4166-B8CE-C6FE061E5BCF}" destId="{BD54DB3C-74B9-447B-9BCB-842D85563189}" srcOrd="3" destOrd="0" presId="urn:microsoft.com/office/officeart/2018/2/layout/IconVerticalSolidList"/>
    <dgm:cxn modelId="{C8AE42B4-15C4-4E43-A883-2D62AD481391}" type="presParOf" srcId="{EF88EC14-57A2-4985-9101-3C6628303D5A}" destId="{0904DA05-C283-42EB-9F42-D6F8F1E1C880}" srcOrd="1" destOrd="0" presId="urn:microsoft.com/office/officeart/2018/2/layout/IconVerticalSolidList"/>
    <dgm:cxn modelId="{084F48E0-AFE8-4292-A041-F46F27A367F7}" type="presParOf" srcId="{EF88EC14-57A2-4985-9101-3C6628303D5A}" destId="{005C9623-2C7B-4C29-A381-E70238904477}" srcOrd="2" destOrd="0" presId="urn:microsoft.com/office/officeart/2018/2/layout/IconVerticalSolidList"/>
    <dgm:cxn modelId="{20EE3E30-CE76-47A9-A762-978C30C0A9A4}" type="presParOf" srcId="{005C9623-2C7B-4C29-A381-E70238904477}" destId="{9A562094-ECC1-4D53-B3DF-CA75E4B3D22A}" srcOrd="0" destOrd="0" presId="urn:microsoft.com/office/officeart/2018/2/layout/IconVerticalSolidList"/>
    <dgm:cxn modelId="{804EF7E5-62DE-4058-A16C-0F550660A53C}" type="presParOf" srcId="{005C9623-2C7B-4C29-A381-E70238904477}" destId="{0FC67963-1579-4F9A-AB22-B863D5A13C20}" srcOrd="1" destOrd="0" presId="urn:microsoft.com/office/officeart/2018/2/layout/IconVerticalSolidList"/>
    <dgm:cxn modelId="{08024450-9F30-4982-80D5-C0195F538EC6}" type="presParOf" srcId="{005C9623-2C7B-4C29-A381-E70238904477}" destId="{9CABB3E9-E28F-46E7-BDE4-20E3D9728EAE}" srcOrd="2" destOrd="0" presId="urn:microsoft.com/office/officeart/2018/2/layout/IconVerticalSolidList"/>
    <dgm:cxn modelId="{240C1E39-6172-4674-B366-2B15FDA14EFF}" type="presParOf" srcId="{005C9623-2C7B-4C29-A381-E70238904477}" destId="{9F105863-7F5C-47C3-A21D-FE1CE22A2345}" srcOrd="3" destOrd="0" presId="urn:microsoft.com/office/officeart/2018/2/layout/IconVerticalSolidList"/>
    <dgm:cxn modelId="{A232CC09-8D19-4F15-B675-F683F1020A8C}" type="presParOf" srcId="{EF88EC14-57A2-4985-9101-3C6628303D5A}" destId="{39E876B0-9E45-4B00-8420-37AD1449009D}" srcOrd="3" destOrd="0" presId="urn:microsoft.com/office/officeart/2018/2/layout/IconVerticalSolidList"/>
    <dgm:cxn modelId="{1F17BF80-26A5-4E7B-9353-1394BD4CDD49}" type="presParOf" srcId="{EF88EC14-57A2-4985-9101-3C6628303D5A}" destId="{F786CE77-53DC-41D8-9D20-219A01D8889A}" srcOrd="4" destOrd="0" presId="urn:microsoft.com/office/officeart/2018/2/layout/IconVerticalSolidList"/>
    <dgm:cxn modelId="{262D4ECA-7802-4205-A981-46BBADF1C471}" type="presParOf" srcId="{F786CE77-53DC-41D8-9D20-219A01D8889A}" destId="{9C9BBD98-D589-425D-B3CC-26FF1D9FA214}" srcOrd="0" destOrd="0" presId="urn:microsoft.com/office/officeart/2018/2/layout/IconVerticalSolidList"/>
    <dgm:cxn modelId="{023B5431-7C95-4B57-9E39-89ABBC1B2B39}" type="presParOf" srcId="{F786CE77-53DC-41D8-9D20-219A01D8889A}" destId="{F8602E5C-18FC-4A66-B389-13CD48E311F1}" srcOrd="1" destOrd="0" presId="urn:microsoft.com/office/officeart/2018/2/layout/IconVerticalSolidList"/>
    <dgm:cxn modelId="{E7C8C258-99F0-4CC5-BA74-49E436DDF168}" type="presParOf" srcId="{F786CE77-53DC-41D8-9D20-219A01D8889A}" destId="{91A75FAD-5306-443B-AA9D-2B47243180C4}" srcOrd="2" destOrd="0" presId="urn:microsoft.com/office/officeart/2018/2/layout/IconVerticalSolidList"/>
    <dgm:cxn modelId="{169ECAF3-E6A0-40D8-B2C6-A47A2AB168BA}" type="presParOf" srcId="{F786CE77-53DC-41D8-9D20-219A01D8889A}" destId="{729D3873-89F3-4703-B6A0-DF0D500BCF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28181-68BA-40ED-B3FC-5A19BF6A3B5D}">
      <dsp:nvSpPr>
        <dsp:cNvPr id="0" name=""/>
        <dsp:cNvSpPr/>
      </dsp:nvSpPr>
      <dsp:spPr>
        <a:xfrm>
          <a:off x="0" y="5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CD0EA-28EA-4759-9E12-098233FCC4E9}">
      <dsp:nvSpPr>
        <dsp:cNvPr id="0" name=""/>
        <dsp:cNvSpPr/>
      </dsp:nvSpPr>
      <dsp:spPr>
        <a:xfrm>
          <a:off x="376092" y="280269"/>
          <a:ext cx="683804" cy="6838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EF2C61-7D50-40F8-925B-4694165D7E69}">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en-US" sz="2100" kern="1200"/>
            <a:t>EL Civics falls under the umbrella of </a:t>
          </a:r>
          <a:r>
            <a:rPr lang="en-US" sz="2100" kern="1200">
              <a:hlinkClick xmlns:r="http://schemas.openxmlformats.org/officeDocument/2006/relationships" r:id="rId2"/>
            </a:rPr>
            <a:t>WIOA</a:t>
          </a:r>
          <a:r>
            <a:rPr lang="en-US" sz="2100" kern="1200"/>
            <a:t> (the Workforce Innovation and Opportunity Act).</a:t>
          </a:r>
        </a:p>
      </dsp:txBody>
      <dsp:txXfrm>
        <a:off x="1435988" y="531"/>
        <a:ext cx="9079611" cy="1243280"/>
      </dsp:txXfrm>
    </dsp:sp>
    <dsp:sp modelId="{5409D79E-0990-4B5B-BF8E-8275DD842071}">
      <dsp:nvSpPr>
        <dsp:cNvPr id="0" name=""/>
        <dsp:cNvSpPr/>
      </dsp:nvSpPr>
      <dsp:spPr>
        <a:xfrm>
          <a:off x="0" y="15546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803487-562C-4DA3-B9C6-D831772EC34E}">
      <dsp:nvSpPr>
        <dsp:cNvPr id="0" name=""/>
        <dsp:cNvSpPr/>
      </dsp:nvSpPr>
      <dsp:spPr>
        <a:xfrm>
          <a:off x="376092" y="1834369"/>
          <a:ext cx="683804" cy="6838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A13DCC-EF4F-439C-B69E-92D983D0FCFC}">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en-US" sz="2100" kern="1200">
              <a:hlinkClick xmlns:r="http://schemas.openxmlformats.org/officeDocument/2006/relationships" r:id="rId4"/>
            </a:rPr>
            <a:t>CASAS</a:t>
          </a:r>
          <a:r>
            <a:rPr lang="en-US" sz="2100" kern="1200"/>
            <a:t> defines it as "The purpose of the EL Civics program is to support projects that demonstrate effective practices in providing and increasing access to English Literacy programs linked to civics education."</a:t>
          </a:r>
        </a:p>
      </dsp:txBody>
      <dsp:txXfrm>
        <a:off x="1435988" y="1554631"/>
        <a:ext cx="9079611" cy="1243280"/>
      </dsp:txXfrm>
    </dsp:sp>
    <dsp:sp modelId="{B9712D80-1099-4FBC-B923-420D062C99BA}">
      <dsp:nvSpPr>
        <dsp:cNvPr id="0" name=""/>
        <dsp:cNvSpPr/>
      </dsp:nvSpPr>
      <dsp:spPr>
        <a:xfrm>
          <a:off x="0" y="3108732"/>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600FF-A3DB-47EB-B2FA-523DCC18E1DF}">
      <dsp:nvSpPr>
        <dsp:cNvPr id="0" name=""/>
        <dsp:cNvSpPr/>
      </dsp:nvSpPr>
      <dsp:spPr>
        <a:xfrm>
          <a:off x="376092" y="3388470"/>
          <a:ext cx="683804" cy="68380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2191ED-9E4C-4F1B-9677-F73EBF9D53B8}">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933450">
            <a:lnSpc>
              <a:spcPct val="100000"/>
            </a:lnSpc>
            <a:spcBef>
              <a:spcPct val="0"/>
            </a:spcBef>
            <a:spcAft>
              <a:spcPct val="35000"/>
            </a:spcAft>
            <a:buNone/>
          </a:pPr>
          <a:r>
            <a:rPr lang="en-US" sz="2100" kern="1200"/>
            <a:t>Schools receive funds to teach students the skills needed to become better workers, parents, and community members.</a:t>
          </a:r>
        </a:p>
      </dsp:txBody>
      <dsp:txXfrm>
        <a:off x="1435988" y="3108732"/>
        <a:ext cx="9079611" cy="124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CC056-5329-4D23-A3B5-0505D1FB81CC}">
      <dsp:nvSpPr>
        <dsp:cNvPr id="0" name=""/>
        <dsp:cNvSpPr/>
      </dsp:nvSpPr>
      <dsp:spPr>
        <a:xfrm>
          <a:off x="0" y="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9BEE7-FCA8-48A1-89A3-4059BBB67E43}">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COAAP is the acronym for Civic Objectives and Additional Assessment Plans</a:t>
          </a:r>
        </a:p>
      </dsp:txBody>
      <dsp:txXfrm>
        <a:off x="0" y="0"/>
        <a:ext cx="10515600" cy="1087834"/>
      </dsp:txXfrm>
    </dsp:sp>
    <dsp:sp modelId="{ABB02FD0-F81E-4F10-973B-0A4192D02CB6}">
      <dsp:nvSpPr>
        <dsp:cNvPr id="0" name=""/>
        <dsp:cNvSpPr/>
      </dsp:nvSpPr>
      <dsp:spPr>
        <a:xfrm>
          <a:off x="0" y="1087834"/>
          <a:ext cx="10515600"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5D53B-0B7E-4813-B3F0-2D3C9D4CBF73}">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These are the pre-approved topics and tasks set up by CASAS in the various areas: work, community, health, etc.</a:t>
          </a:r>
        </a:p>
      </dsp:txBody>
      <dsp:txXfrm>
        <a:off x="0" y="1087834"/>
        <a:ext cx="10515600" cy="1087834"/>
      </dsp:txXfrm>
    </dsp:sp>
    <dsp:sp modelId="{121A35B6-4277-4FF9-9C7E-8998366D0DA4}">
      <dsp:nvSpPr>
        <dsp:cNvPr id="0" name=""/>
        <dsp:cNvSpPr/>
      </dsp:nvSpPr>
      <dsp:spPr>
        <a:xfrm>
          <a:off x="0" y="2175669"/>
          <a:ext cx="10515600"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8A2108-6460-4612-8ACC-253FF2013A16}">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Lessons are created according to the rubric for that particular COAAP</a:t>
          </a:r>
        </a:p>
      </dsp:txBody>
      <dsp:txXfrm>
        <a:off x="0" y="2175669"/>
        <a:ext cx="10515600" cy="1087834"/>
      </dsp:txXfrm>
    </dsp:sp>
    <dsp:sp modelId="{8E17A4F8-C643-4066-B51D-8C0A253D28C7}">
      <dsp:nvSpPr>
        <dsp:cNvPr id="0" name=""/>
        <dsp:cNvSpPr/>
      </dsp:nvSpPr>
      <dsp:spPr>
        <a:xfrm>
          <a:off x="0" y="3263503"/>
          <a:ext cx="105156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24B56-25DF-4DC8-950F-53E98BBE9E57}">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Students are assessed after the lessons to determine mastery of the skill taught</a:t>
          </a:r>
        </a:p>
      </dsp:txBody>
      <dsp:txXfrm>
        <a:off x="0" y="3263503"/>
        <a:ext cx="105156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CC056-5329-4D23-A3B5-0505D1FB81CC}">
      <dsp:nvSpPr>
        <dsp:cNvPr id="0" name=""/>
        <dsp:cNvSpPr/>
      </dsp:nvSpPr>
      <dsp:spPr>
        <a:xfrm>
          <a:off x="0" y="2344"/>
          <a:ext cx="1103178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9BEE7-FCA8-48A1-89A3-4059BBB67E43}">
      <dsp:nvSpPr>
        <dsp:cNvPr id="0" name=""/>
        <dsp:cNvSpPr/>
      </dsp:nvSpPr>
      <dsp:spPr>
        <a:xfrm>
          <a:off x="0" y="2344"/>
          <a:ext cx="11031785" cy="1545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Student Activity Packets: packets for students are available for download on the </a:t>
          </a:r>
          <a:r>
            <a:rPr lang="en-US" sz="2400" kern="1200">
              <a:hlinkClick xmlns:r="http://schemas.openxmlformats.org/officeDocument/2006/relationships" r:id="rId1"/>
            </a:rPr>
            <a:t>Employee Intranet </a:t>
          </a:r>
          <a:r>
            <a:rPr lang="en-US" sz="2400" kern="1200"/>
            <a:t>(remember, you need to sign in).</a:t>
          </a:r>
        </a:p>
        <a:p>
          <a:pPr marL="0" lvl="0" indent="0" algn="l" defTabSz="1066800">
            <a:lnSpc>
              <a:spcPct val="90000"/>
            </a:lnSpc>
            <a:spcBef>
              <a:spcPct val="0"/>
            </a:spcBef>
            <a:spcAft>
              <a:spcPct val="35000"/>
            </a:spcAft>
            <a:buNone/>
          </a:pPr>
          <a:r>
            <a:rPr lang="en-US" sz="2400" kern="1200"/>
            <a:t>If applicable, there are 2 versions: online (accessible) and paper (in person)</a:t>
          </a:r>
        </a:p>
        <a:p>
          <a:pPr marL="0" lvl="0" indent="0" algn="l" defTabSz="1066800">
            <a:lnSpc>
              <a:spcPct val="90000"/>
            </a:lnSpc>
            <a:spcBef>
              <a:spcPct val="0"/>
            </a:spcBef>
            <a:spcAft>
              <a:spcPct val="35000"/>
            </a:spcAft>
            <a:buNone/>
          </a:pPr>
          <a:r>
            <a:rPr lang="en-US" sz="2400" kern="1200"/>
            <a:t> </a:t>
          </a:r>
        </a:p>
      </dsp:txBody>
      <dsp:txXfrm>
        <a:off x="0" y="2344"/>
        <a:ext cx="11031785" cy="1545141"/>
      </dsp:txXfrm>
    </dsp:sp>
    <dsp:sp modelId="{ABB02FD0-F81E-4F10-973B-0A4192D02CB6}">
      <dsp:nvSpPr>
        <dsp:cNvPr id="0" name=""/>
        <dsp:cNvSpPr/>
      </dsp:nvSpPr>
      <dsp:spPr>
        <a:xfrm>
          <a:off x="0" y="1547486"/>
          <a:ext cx="11031785"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5D53B-0B7E-4813-B3F0-2D3C9D4CBF73}">
      <dsp:nvSpPr>
        <dsp:cNvPr id="0" name=""/>
        <dsp:cNvSpPr/>
      </dsp:nvSpPr>
      <dsp:spPr>
        <a:xfrm>
          <a:off x="0" y="1547486"/>
          <a:ext cx="11031785" cy="164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Canvas Modules are available: you are encouraged to utilize the material and build around it, since they are ‘basic’ modules. Search </a:t>
          </a:r>
          <a:r>
            <a:rPr lang="en-US" sz="2400" kern="1200">
              <a:hlinkClick xmlns:r="http://schemas.openxmlformats.org/officeDocument/2006/relationships" r:id="rId2"/>
            </a:rPr>
            <a:t>Commons</a:t>
          </a:r>
          <a:r>
            <a:rPr lang="en-US" sz="2400" kern="1200"/>
            <a:t> under my name “Sandra Watts”, then look for the topic and your level, or use the links on the Intranet. The drop-down menu can be changed to “updated, newest first”. </a:t>
          </a:r>
        </a:p>
      </dsp:txBody>
      <dsp:txXfrm>
        <a:off x="0" y="1547486"/>
        <a:ext cx="11031785" cy="1642457"/>
      </dsp:txXfrm>
    </dsp:sp>
    <dsp:sp modelId="{121A35B6-4277-4FF9-9C7E-8998366D0DA4}">
      <dsp:nvSpPr>
        <dsp:cNvPr id="0" name=""/>
        <dsp:cNvSpPr/>
      </dsp:nvSpPr>
      <dsp:spPr>
        <a:xfrm>
          <a:off x="0" y="3189943"/>
          <a:ext cx="11031785"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8A2108-6460-4612-8ACC-253FF2013A16}">
      <dsp:nvSpPr>
        <dsp:cNvPr id="0" name=""/>
        <dsp:cNvSpPr/>
      </dsp:nvSpPr>
      <dsp:spPr>
        <a:xfrm>
          <a:off x="0" y="3189943"/>
          <a:ext cx="11031785" cy="80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Teacher Guides/Keys, rubrics and Assessment Keys are also on the Intranet.</a:t>
          </a:r>
        </a:p>
      </dsp:txBody>
      <dsp:txXfrm>
        <a:off x="0" y="3189943"/>
        <a:ext cx="11031785" cy="801535"/>
      </dsp:txXfrm>
    </dsp:sp>
    <dsp:sp modelId="{8E17A4F8-C643-4066-B51D-8C0A253D28C7}">
      <dsp:nvSpPr>
        <dsp:cNvPr id="0" name=""/>
        <dsp:cNvSpPr/>
      </dsp:nvSpPr>
      <dsp:spPr>
        <a:xfrm>
          <a:off x="0" y="3991478"/>
          <a:ext cx="11031785"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24B56-25DF-4DC8-950F-53E98BBE9E57}">
      <dsp:nvSpPr>
        <dsp:cNvPr id="0" name=""/>
        <dsp:cNvSpPr/>
      </dsp:nvSpPr>
      <dsp:spPr>
        <a:xfrm>
          <a:off x="0" y="3991478"/>
          <a:ext cx="11031785" cy="1049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Any material used for in-person teaching is also at Duplications: you can order copies there. There is a new online form to request copies: </a:t>
          </a:r>
          <a:r>
            <a:rPr lang="en-US" sz="2400" kern="1200" dirty="0">
              <a:hlinkClick xmlns:r="http://schemas.openxmlformats.org/officeDocument/2006/relationships" r:id="rId3"/>
            </a:rPr>
            <a:t>Copy Request</a:t>
          </a:r>
          <a:endParaRPr lang="en-US" sz="2400" kern="1200" dirty="0"/>
        </a:p>
      </dsp:txBody>
      <dsp:txXfrm>
        <a:off x="0" y="3991478"/>
        <a:ext cx="11031785" cy="10492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6D370-1D79-4FBF-BB69-79FE0EDA0B6F}">
      <dsp:nvSpPr>
        <dsp:cNvPr id="0" name=""/>
        <dsp:cNvSpPr/>
      </dsp:nvSpPr>
      <dsp:spPr>
        <a:xfrm>
          <a:off x="0" y="13251"/>
          <a:ext cx="6263640" cy="25648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In person classes</a:t>
          </a:r>
          <a:r>
            <a:rPr lang="en-US" sz="2500" kern="1200"/>
            <a:t>: Request copies from Duplication. Teach the lessons and give the assessments in class. Turn in Assessment packets and rubrics to the CASAS office. </a:t>
          </a:r>
        </a:p>
      </dsp:txBody>
      <dsp:txXfrm>
        <a:off x="125206" y="138457"/>
        <a:ext cx="6013228" cy="2314447"/>
      </dsp:txXfrm>
    </dsp:sp>
    <dsp:sp modelId="{59F017F0-BEA9-4335-A2A5-2CEDA37F95CD}">
      <dsp:nvSpPr>
        <dsp:cNvPr id="0" name=""/>
        <dsp:cNvSpPr/>
      </dsp:nvSpPr>
      <dsp:spPr>
        <a:xfrm>
          <a:off x="0" y="2650110"/>
          <a:ext cx="6263640" cy="319655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 all other courses (</a:t>
          </a:r>
          <a:r>
            <a:rPr lang="en-US" sz="2500" b="1" u="sng" kern="1200"/>
            <a:t>Remote Live, Hybrid, Online</a:t>
          </a:r>
          <a:r>
            <a:rPr lang="en-US" sz="2500" kern="1200"/>
            <a:t>), Upon completion of the COAAPs teachers are to contact the CASAS office (</a:t>
          </a:r>
          <a:r>
            <a:rPr lang="en-US" sz="2500" kern="1200">
              <a:hlinkClick xmlns:r="http://schemas.openxmlformats.org/officeDocument/2006/relationships" r:id="rId1"/>
            </a:rPr>
            <a:t>casas@sac.edu</a:t>
          </a:r>
          <a:r>
            <a:rPr lang="en-US" sz="2500" kern="1200"/>
            <a:t>) and ask for their classes to be assessed. Alternately, you can be trained to do your own remote assessments.</a:t>
          </a:r>
        </a:p>
      </dsp:txBody>
      <dsp:txXfrm>
        <a:off x="156043" y="2806153"/>
        <a:ext cx="5951554" cy="28844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A93C9-2696-4A19-9403-27884CCCB214}">
      <dsp:nvSpPr>
        <dsp:cNvPr id="0" name=""/>
        <dsp:cNvSpPr/>
      </dsp:nvSpPr>
      <dsp:spPr>
        <a:xfrm>
          <a:off x="0" y="62860"/>
          <a:ext cx="10515600" cy="2731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This semester, ONE COAAP is mandatory, the others are optional. 3 COAAPs are given for you to choose from. </a:t>
          </a:r>
        </a:p>
      </dsp:txBody>
      <dsp:txXfrm>
        <a:off x="133365" y="196225"/>
        <a:ext cx="10248870" cy="2465267"/>
      </dsp:txXfrm>
    </dsp:sp>
    <dsp:sp modelId="{EF3F38E3-6A75-4F13-8068-B607709EBFEA}">
      <dsp:nvSpPr>
        <dsp:cNvPr id="0" name=""/>
        <dsp:cNvSpPr/>
      </dsp:nvSpPr>
      <dsp:spPr>
        <a:xfrm>
          <a:off x="0" y="2907178"/>
          <a:ext cx="10515600" cy="2144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n-US" sz="3900" kern="1200"/>
            <a:t>The due date is May 1 for the mandatory COAAP</a:t>
          </a:r>
          <a:r>
            <a:rPr lang="en-US" sz="3900" kern="1200">
              <a:latin typeface="+mn-lt"/>
            </a:rPr>
            <a:t>.</a:t>
          </a:r>
          <a:endParaRPr lang="en-US" sz="3900" kern="1200"/>
        </a:p>
      </dsp:txBody>
      <dsp:txXfrm>
        <a:off x="104691" y="3011869"/>
        <a:ext cx="10306218" cy="19352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1B3D7-DFA8-4BC7-823F-A341600D3101}">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4A3C7-545A-47C1-8C90-030012EB2A15}">
      <dsp:nvSpPr>
        <dsp:cNvPr id="0" name=""/>
        <dsp:cNvSpPr/>
      </dsp:nvSpPr>
      <dsp:spPr>
        <a:xfrm>
          <a:off x="375988" y="28019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4DB3C-74B9-447B-9BCB-842D85563189}">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a:t>I will not be doing EL Civics at this time, but feel free to email me with any questions about current materials (</a:t>
          </a:r>
          <a:r>
            <a:rPr lang="en-US" sz="2400" kern="1200">
              <a:hlinkClick xmlns:r="http://schemas.openxmlformats.org/officeDocument/2006/relationships" r:id="rId2"/>
            </a:rPr>
            <a:t>watts_sandra@sac.edu</a:t>
          </a:r>
          <a:r>
            <a:rPr lang="en-US" sz="2400" kern="1200"/>
            <a:t>). </a:t>
          </a:r>
        </a:p>
      </dsp:txBody>
      <dsp:txXfrm>
        <a:off x="1435590" y="531"/>
        <a:ext cx="9080009" cy="1242935"/>
      </dsp:txXfrm>
    </dsp:sp>
    <dsp:sp modelId="{9A562094-ECC1-4D53-B3DF-CA75E4B3D22A}">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C67963-1579-4F9A-AB22-B863D5A13C20}">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05863-7F5C-47C3-A21D-FE1CE22A2345}">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a:t>For questions about remote assessments, contact the CASAS office at </a:t>
          </a:r>
          <a:r>
            <a:rPr lang="en-US" sz="2400" kern="1200">
              <a:hlinkClick xmlns:r="http://schemas.openxmlformats.org/officeDocument/2006/relationships" r:id="rId4"/>
            </a:rPr>
            <a:t>casas@sac.edu</a:t>
          </a:r>
          <a:r>
            <a:rPr lang="en-US" sz="2400" kern="1200"/>
            <a:t>. Or contact your proctor.</a:t>
          </a:r>
        </a:p>
      </dsp:txBody>
      <dsp:txXfrm>
        <a:off x="1435590" y="1554201"/>
        <a:ext cx="9080009" cy="1242935"/>
      </dsp:txXfrm>
    </dsp:sp>
    <dsp:sp modelId="{9C9BBD98-D589-425D-B3CC-26FF1D9FA21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602E5C-18FC-4A66-B389-13CD48E311F1}">
      <dsp:nvSpPr>
        <dsp:cNvPr id="0" name=""/>
        <dsp:cNvSpPr/>
      </dsp:nvSpPr>
      <dsp:spPr>
        <a:xfrm>
          <a:off x="375988" y="338753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D3873-89F3-4703-B6A0-DF0D500BCF7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a:t>Any questions about EL Civics or WIOA, our WIOA coordinator is </a:t>
          </a:r>
        </a:p>
        <a:p>
          <a:pPr marL="0" lvl="0" indent="0" algn="l" defTabSz="1066800">
            <a:lnSpc>
              <a:spcPct val="100000"/>
            </a:lnSpc>
            <a:spcBef>
              <a:spcPct val="0"/>
            </a:spcBef>
            <a:spcAft>
              <a:spcPct val="35000"/>
            </a:spcAft>
            <a:buNone/>
          </a:pPr>
          <a:r>
            <a:rPr lang="en-US" sz="2400" kern="1200"/>
            <a:t>Dr. Jarek Janio; </a:t>
          </a:r>
          <a:r>
            <a:rPr lang="en-US" sz="2400" kern="1200">
              <a:hlinkClick xmlns:r="http://schemas.openxmlformats.org/officeDocument/2006/relationships" r:id="rId6"/>
            </a:rPr>
            <a:t>Janio_Jarek@sac.edu</a:t>
          </a:r>
          <a:endParaRPr lang="en-US" sz="24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53552" y="1669228"/>
            <a:ext cx="6884895" cy="1496649"/>
          </a:xfrm>
        </p:spPr>
        <p:txBody>
          <a:bodyPr anchor="b">
            <a:normAutofit/>
          </a:bodyPr>
          <a:lstStyle/>
          <a:p>
            <a:r>
              <a:rPr lang="en-US" sz="8000">
                <a:solidFill>
                  <a:schemeClr val="tx1">
                    <a:lumMod val="65000"/>
                    <a:lumOff val="35000"/>
                  </a:schemeClr>
                </a:solidFill>
                <a:latin typeface="+mn-lt"/>
                <a:cs typeface="Calibri Light"/>
              </a:rPr>
              <a:t>EL Civics</a:t>
            </a:r>
            <a:endParaRPr lang="en-US" sz="8000">
              <a:solidFill>
                <a:schemeClr val="tx1">
                  <a:lumMod val="65000"/>
                  <a:lumOff val="35000"/>
                </a:schemeClr>
              </a:solidFill>
              <a:latin typeface="+mn-lt"/>
            </a:endParaRPr>
          </a:p>
        </p:txBody>
      </p:sp>
      <p:sp>
        <p:nvSpPr>
          <p:cNvPr id="3" name="Subtitle 2"/>
          <p:cNvSpPr>
            <a:spLocks noGrp="1"/>
          </p:cNvSpPr>
          <p:nvPr>
            <p:ph type="subTitle" idx="1"/>
          </p:nvPr>
        </p:nvSpPr>
        <p:spPr>
          <a:xfrm>
            <a:off x="3048000" y="3281541"/>
            <a:ext cx="6096000" cy="1496649"/>
          </a:xfrm>
        </p:spPr>
        <p:txBody>
          <a:bodyPr vert="horz" lIns="91440" tIns="45720" rIns="91440" bIns="45720" rtlCol="0" anchor="t">
            <a:noAutofit/>
          </a:bodyPr>
          <a:lstStyle/>
          <a:p>
            <a:r>
              <a:rPr lang="en-US" sz="4000">
                <a:solidFill>
                  <a:schemeClr val="tx1">
                    <a:lumMod val="65000"/>
                    <a:lumOff val="35000"/>
                  </a:schemeClr>
                </a:solidFill>
                <a:cs typeface="Calibri"/>
              </a:rPr>
              <a:t>Overview &amp; COAAPs</a:t>
            </a:r>
          </a:p>
          <a:p>
            <a:r>
              <a:rPr lang="en-US" sz="4000">
                <a:solidFill>
                  <a:schemeClr val="tx1">
                    <a:lumMod val="65000"/>
                    <a:lumOff val="35000"/>
                  </a:schemeClr>
                </a:solidFill>
                <a:cs typeface="Calibri"/>
              </a:rPr>
              <a:t>Spring 2026</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8B66-7D7C-D666-2775-548C2BBB2443}"/>
              </a:ext>
            </a:extLst>
          </p:cNvPr>
          <p:cNvSpPr>
            <a:spLocks noGrp="1"/>
          </p:cNvSpPr>
          <p:nvPr>
            <p:ph type="title"/>
          </p:nvPr>
        </p:nvSpPr>
        <p:spPr>
          <a:xfrm>
            <a:off x="324234" y="151765"/>
            <a:ext cx="5852279" cy="600075"/>
          </a:xfrm>
        </p:spPr>
        <p:txBody>
          <a:bodyPr>
            <a:normAutofit/>
          </a:bodyPr>
          <a:lstStyle/>
          <a:p>
            <a:r>
              <a:rPr lang="en-US" sz="2800" b="1"/>
              <a:t>26.3 Health: Task Examples</a:t>
            </a:r>
            <a:endParaRPr lang="en-US" sz="2800"/>
          </a:p>
        </p:txBody>
      </p:sp>
      <p:pic>
        <p:nvPicPr>
          <p:cNvPr id="5" name="Picture 4" descr="A close-up of a contact card&#10;&#10;AI-generated content may be incorrect.">
            <a:extLst>
              <a:ext uri="{FF2B5EF4-FFF2-40B4-BE49-F238E27FC236}">
                <a16:creationId xmlns:a16="http://schemas.microsoft.com/office/drawing/2014/main" id="{B08AB18A-6CD6-9B24-2EDC-E08E51CB4CE3}"/>
              </a:ext>
            </a:extLst>
          </p:cNvPr>
          <p:cNvPicPr>
            <a:picLocks noChangeAspect="1"/>
          </p:cNvPicPr>
          <p:nvPr/>
        </p:nvPicPr>
        <p:blipFill>
          <a:blip r:embed="rId2"/>
          <a:stretch>
            <a:fillRect/>
          </a:stretch>
        </p:blipFill>
        <p:spPr>
          <a:xfrm>
            <a:off x="146230" y="1091859"/>
            <a:ext cx="5043236" cy="5004141"/>
          </a:xfrm>
          <a:prstGeom prst="rect">
            <a:avLst/>
          </a:prstGeom>
        </p:spPr>
      </p:pic>
      <p:pic>
        <p:nvPicPr>
          <p:cNvPr id="8" name="Picture 7" descr="A close-up of a document&#10;&#10;AI-generated content may be incorrect.">
            <a:extLst>
              <a:ext uri="{FF2B5EF4-FFF2-40B4-BE49-F238E27FC236}">
                <a16:creationId xmlns:a16="http://schemas.microsoft.com/office/drawing/2014/main" id="{DAB93DF0-41F4-88F6-D164-4E5F10A43C0A}"/>
              </a:ext>
            </a:extLst>
          </p:cNvPr>
          <p:cNvPicPr>
            <a:picLocks noChangeAspect="1"/>
          </p:cNvPicPr>
          <p:nvPr/>
        </p:nvPicPr>
        <p:blipFill>
          <a:blip r:embed="rId3"/>
          <a:stretch>
            <a:fillRect/>
          </a:stretch>
        </p:blipFill>
        <p:spPr>
          <a:xfrm>
            <a:off x="5510709" y="1854906"/>
            <a:ext cx="6535062" cy="3534268"/>
          </a:xfrm>
          <a:prstGeom prst="rect">
            <a:avLst/>
          </a:prstGeom>
        </p:spPr>
      </p:pic>
    </p:spTree>
    <p:extLst>
      <p:ext uri="{BB962C8B-B14F-4D97-AF65-F5344CB8AC3E}">
        <p14:creationId xmlns:p14="http://schemas.microsoft.com/office/powerpoint/2010/main" val="56961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F53D6DF-5323-477E-B89C-B06EDDC137D0}"/>
              </a:ext>
            </a:extLst>
          </p:cNvPr>
          <p:cNvSpPr>
            <a:spLocks noGrp="1"/>
          </p:cNvSpPr>
          <p:nvPr>
            <p:ph type="title"/>
          </p:nvPr>
        </p:nvSpPr>
        <p:spPr>
          <a:xfrm>
            <a:off x="943582" y="792447"/>
            <a:ext cx="3338481" cy="577988"/>
          </a:xfrm>
        </p:spPr>
        <p:txBody>
          <a:bodyPr vert="horz" lIns="91440" tIns="45720" rIns="91440" bIns="45720" rtlCol="0" anchor="ctr">
            <a:normAutofit fontScale="90000"/>
          </a:bodyPr>
          <a:lstStyle/>
          <a:p>
            <a:r>
              <a:rPr lang="en-US" sz="3600" kern="1200">
                <a:solidFill>
                  <a:srgbClr val="FFFFFF"/>
                </a:solidFill>
                <a:latin typeface="+mj-lt"/>
                <a:ea typeface="+mj-ea"/>
                <a:cs typeface="+mj-cs"/>
              </a:rPr>
              <a:t>Spring COAAP 4.9</a:t>
            </a:r>
          </a:p>
        </p:txBody>
      </p:sp>
      <p:sp>
        <p:nvSpPr>
          <p:cNvPr id="4" name="Content Placeholder 3">
            <a:extLst>
              <a:ext uri="{FF2B5EF4-FFF2-40B4-BE49-F238E27FC236}">
                <a16:creationId xmlns:a16="http://schemas.microsoft.com/office/drawing/2014/main" id="{0A8DE9E0-DD7F-4484-B0A0-10AD036344A4}"/>
              </a:ext>
            </a:extLst>
          </p:cNvPr>
          <p:cNvSpPr>
            <a:spLocks noGrp="1"/>
          </p:cNvSpPr>
          <p:nvPr>
            <p:ph sz="half" idx="2"/>
          </p:nvPr>
        </p:nvSpPr>
        <p:spPr>
          <a:xfrm>
            <a:off x="943582" y="1487939"/>
            <a:ext cx="3492230" cy="4161655"/>
          </a:xfrm>
        </p:spPr>
        <p:txBody>
          <a:bodyPr vert="horz" lIns="91440" tIns="45720" rIns="91440" bIns="45720" rtlCol="0" anchor="t">
            <a:noAutofit/>
          </a:bodyPr>
          <a:lstStyle/>
          <a:p>
            <a:r>
              <a:rPr lang="en-US" sz="2200">
                <a:solidFill>
                  <a:srgbClr val="FEFFFF"/>
                </a:solidFill>
              </a:rPr>
              <a:t>Task 1: Complete a rental application form (written, all levels)</a:t>
            </a:r>
          </a:p>
          <a:p>
            <a:r>
              <a:rPr lang="en-US" sz="2200">
                <a:solidFill>
                  <a:srgbClr val="FEFFFF"/>
                </a:solidFill>
              </a:rPr>
              <a:t>Task 2: Write a note about a housing problem (written, BL-BH)</a:t>
            </a:r>
          </a:p>
          <a:p>
            <a:r>
              <a:rPr lang="en-US" sz="2200">
                <a:solidFill>
                  <a:srgbClr val="FEFFFF"/>
                </a:solidFill>
              </a:rPr>
              <a:t>Task 3: Write an email about a housing problem (written, IL-ADV)</a:t>
            </a:r>
          </a:p>
        </p:txBody>
      </p:sp>
      <p:sp>
        <p:nvSpPr>
          <p:cNvPr id="23" name="Rectangle 22">
            <a:extLst>
              <a:ext uri="{FF2B5EF4-FFF2-40B4-BE49-F238E27FC236}">
                <a16:creationId xmlns:a16="http://schemas.microsoft.com/office/drawing/2014/main" id="{11C411B7-EF63-47C2-BD99-9561DA2F1CB0}"/>
              </a:ext>
            </a:extLst>
          </p:cNvPr>
          <p:cNvSpPr/>
          <p:nvPr/>
        </p:nvSpPr>
        <p:spPr>
          <a:xfrm>
            <a:off x="6809362" y="3110794"/>
            <a:ext cx="3579778" cy="340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houses and trees&#10;&#10;Description automatically generated">
            <a:extLst>
              <a:ext uri="{FF2B5EF4-FFF2-40B4-BE49-F238E27FC236}">
                <a16:creationId xmlns:a16="http://schemas.microsoft.com/office/drawing/2014/main" id="{2FE77C21-F665-D2A8-1147-27CBA9CFE59F}"/>
              </a:ext>
            </a:extLst>
          </p:cNvPr>
          <p:cNvPicPr>
            <a:picLocks noChangeAspect="1"/>
          </p:cNvPicPr>
          <p:nvPr/>
        </p:nvPicPr>
        <p:blipFill>
          <a:blip r:embed="rId2"/>
          <a:stretch>
            <a:fillRect/>
          </a:stretch>
        </p:blipFill>
        <p:spPr>
          <a:xfrm>
            <a:off x="5889279" y="1370435"/>
            <a:ext cx="5061946" cy="3610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87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B184-5415-D06B-91F8-5DA907622B5B}"/>
              </a:ext>
            </a:extLst>
          </p:cNvPr>
          <p:cNvSpPr>
            <a:spLocks noGrp="1"/>
          </p:cNvSpPr>
          <p:nvPr>
            <p:ph type="title"/>
          </p:nvPr>
        </p:nvSpPr>
        <p:spPr>
          <a:xfrm>
            <a:off x="164094" y="119086"/>
            <a:ext cx="6554637" cy="626913"/>
          </a:xfrm>
        </p:spPr>
        <p:txBody>
          <a:bodyPr>
            <a:normAutofit/>
          </a:bodyPr>
          <a:lstStyle/>
          <a:p>
            <a:r>
              <a:rPr lang="en-US" sz="2800" b="1"/>
              <a:t>4.9 Housing: Task Examples</a:t>
            </a:r>
          </a:p>
        </p:txBody>
      </p:sp>
      <p:pic>
        <p:nvPicPr>
          <p:cNvPr id="5" name="Picture 4" descr="A close-up of a card&#10;&#10;AI-generated content may be incorrect.">
            <a:extLst>
              <a:ext uri="{FF2B5EF4-FFF2-40B4-BE49-F238E27FC236}">
                <a16:creationId xmlns:a16="http://schemas.microsoft.com/office/drawing/2014/main" id="{7319E8BB-2288-B0E2-7E5A-BF8EAB933530}"/>
              </a:ext>
            </a:extLst>
          </p:cNvPr>
          <p:cNvPicPr>
            <a:picLocks noChangeAspect="1"/>
          </p:cNvPicPr>
          <p:nvPr/>
        </p:nvPicPr>
        <p:blipFill>
          <a:blip r:embed="rId2"/>
          <a:stretch>
            <a:fillRect/>
          </a:stretch>
        </p:blipFill>
        <p:spPr>
          <a:xfrm>
            <a:off x="164095" y="746000"/>
            <a:ext cx="5566146" cy="3575972"/>
          </a:xfrm>
          <a:prstGeom prst="rect">
            <a:avLst/>
          </a:prstGeom>
        </p:spPr>
      </p:pic>
      <p:pic>
        <p:nvPicPr>
          <p:cNvPr id="9" name="Picture 8" descr="A screenshot of a questionnaire&#10;&#10;AI-generated content may be incorrect.">
            <a:extLst>
              <a:ext uri="{FF2B5EF4-FFF2-40B4-BE49-F238E27FC236}">
                <a16:creationId xmlns:a16="http://schemas.microsoft.com/office/drawing/2014/main" id="{3AC5E78B-C6BD-2F7E-91B4-EA8FE66AD62D}"/>
              </a:ext>
            </a:extLst>
          </p:cNvPr>
          <p:cNvPicPr>
            <a:picLocks noChangeAspect="1"/>
          </p:cNvPicPr>
          <p:nvPr/>
        </p:nvPicPr>
        <p:blipFill>
          <a:blip r:embed="rId3"/>
          <a:stretch>
            <a:fillRect/>
          </a:stretch>
        </p:blipFill>
        <p:spPr>
          <a:xfrm>
            <a:off x="5823239" y="184168"/>
            <a:ext cx="5285580" cy="3139725"/>
          </a:xfrm>
          <a:prstGeom prst="rect">
            <a:avLst/>
          </a:prstGeom>
          <a:ln>
            <a:solidFill>
              <a:schemeClr val="tx1"/>
            </a:solidFill>
          </a:ln>
        </p:spPr>
      </p:pic>
      <p:pic>
        <p:nvPicPr>
          <p:cNvPr id="11" name="Picture 10" descr="A close-up of a contact form&#10;&#10;AI-generated content may be incorrect.">
            <a:extLst>
              <a:ext uri="{FF2B5EF4-FFF2-40B4-BE49-F238E27FC236}">
                <a16:creationId xmlns:a16="http://schemas.microsoft.com/office/drawing/2014/main" id="{397F32FA-928A-37C5-0E4A-9527BF5CFEBC}"/>
              </a:ext>
            </a:extLst>
          </p:cNvPr>
          <p:cNvPicPr>
            <a:picLocks noChangeAspect="1"/>
          </p:cNvPicPr>
          <p:nvPr/>
        </p:nvPicPr>
        <p:blipFill>
          <a:blip r:embed="rId4"/>
          <a:stretch>
            <a:fillRect/>
          </a:stretch>
        </p:blipFill>
        <p:spPr>
          <a:xfrm>
            <a:off x="6368595" y="3388975"/>
            <a:ext cx="5285580" cy="3446138"/>
          </a:xfrm>
          <a:prstGeom prst="rect">
            <a:avLst/>
          </a:prstGeom>
        </p:spPr>
      </p:pic>
    </p:spTree>
    <p:extLst>
      <p:ext uri="{BB962C8B-B14F-4D97-AF65-F5344CB8AC3E}">
        <p14:creationId xmlns:p14="http://schemas.microsoft.com/office/powerpoint/2010/main" val="128591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D302-95B2-4B54-B1FF-BF8414437A41}"/>
              </a:ext>
            </a:extLst>
          </p:cNvPr>
          <p:cNvSpPr>
            <a:spLocks noGrp="1"/>
          </p:cNvSpPr>
          <p:nvPr>
            <p:ph type="title"/>
          </p:nvPr>
        </p:nvSpPr>
        <p:spPr/>
        <p:txBody>
          <a:bodyPr/>
          <a:lstStyle/>
          <a:p>
            <a:r>
              <a:rPr lang="en-US"/>
              <a:t>Questions &amp; Concerns?</a:t>
            </a:r>
          </a:p>
        </p:txBody>
      </p:sp>
      <p:graphicFrame>
        <p:nvGraphicFramePr>
          <p:cNvPr id="5" name="Content Placeholder 2">
            <a:extLst>
              <a:ext uri="{FF2B5EF4-FFF2-40B4-BE49-F238E27FC236}">
                <a16:creationId xmlns:a16="http://schemas.microsoft.com/office/drawing/2014/main" id="{6949DE34-A222-0D82-F73F-13CB3E4AA3F8}"/>
              </a:ext>
            </a:extLst>
          </p:cNvPr>
          <p:cNvGraphicFramePr>
            <a:graphicFrameLocks noGrp="1"/>
          </p:cNvGraphicFramePr>
          <p:nvPr>
            <p:ph idx="1"/>
            <p:extLst>
              <p:ext uri="{D42A27DB-BD31-4B8C-83A1-F6EECF244321}">
                <p14:modId xmlns:p14="http://schemas.microsoft.com/office/powerpoint/2010/main" val="25183628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39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AFB4E-17F8-B569-144C-A336B96896FC}"/>
              </a:ext>
            </a:extLst>
          </p:cNvPr>
          <p:cNvSpPr>
            <a:spLocks noGrp="1"/>
          </p:cNvSpPr>
          <p:nvPr>
            <p:ph type="title"/>
          </p:nvPr>
        </p:nvSpPr>
        <p:spPr>
          <a:xfrm>
            <a:off x="838200" y="557188"/>
            <a:ext cx="10515600" cy="1133499"/>
          </a:xfrm>
        </p:spPr>
        <p:txBody>
          <a:bodyPr>
            <a:normAutofit/>
          </a:bodyPr>
          <a:lstStyle/>
          <a:p>
            <a:pPr algn="ctr"/>
            <a:r>
              <a:rPr lang="en-US" sz="5200">
                <a:cs typeface="Calibri Light"/>
              </a:rPr>
              <a:t>What is EL Civics?</a:t>
            </a:r>
            <a:endParaRPr lang="en-US" sz="5200"/>
          </a:p>
        </p:txBody>
      </p:sp>
      <p:graphicFrame>
        <p:nvGraphicFramePr>
          <p:cNvPr id="5" name="Content Placeholder 2">
            <a:extLst>
              <a:ext uri="{FF2B5EF4-FFF2-40B4-BE49-F238E27FC236}">
                <a16:creationId xmlns:a16="http://schemas.microsoft.com/office/drawing/2014/main" id="{5EE94BEE-37F2-9FF8-DE6B-A792DB2E56FC}"/>
              </a:ext>
            </a:extLst>
          </p:cNvPr>
          <p:cNvGraphicFramePr>
            <a:graphicFrameLocks noGrp="1"/>
          </p:cNvGraphicFramePr>
          <p:nvPr>
            <p:ph idx="1"/>
            <p:extLst>
              <p:ext uri="{D42A27DB-BD31-4B8C-83A1-F6EECF244321}">
                <p14:modId xmlns:p14="http://schemas.microsoft.com/office/powerpoint/2010/main" val="371269469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044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85A19-F99A-51D0-ECFF-F88639A499A4}"/>
              </a:ext>
            </a:extLst>
          </p:cNvPr>
          <p:cNvSpPr>
            <a:spLocks noGrp="1"/>
          </p:cNvSpPr>
          <p:nvPr>
            <p:ph type="title"/>
          </p:nvPr>
        </p:nvSpPr>
        <p:spPr>
          <a:xfrm>
            <a:off x="838200" y="556995"/>
            <a:ext cx="10515600" cy="1133693"/>
          </a:xfrm>
        </p:spPr>
        <p:txBody>
          <a:bodyPr>
            <a:normAutofit/>
          </a:bodyPr>
          <a:lstStyle/>
          <a:p>
            <a:r>
              <a:rPr lang="en-US" sz="5200">
                <a:cs typeface="Calibri Light"/>
              </a:rPr>
              <a:t>What's a COAAP?</a:t>
            </a:r>
            <a:endParaRPr lang="en-US" sz="5200"/>
          </a:p>
        </p:txBody>
      </p:sp>
      <p:graphicFrame>
        <p:nvGraphicFramePr>
          <p:cNvPr id="5" name="Content Placeholder 2">
            <a:extLst>
              <a:ext uri="{FF2B5EF4-FFF2-40B4-BE49-F238E27FC236}">
                <a16:creationId xmlns:a16="http://schemas.microsoft.com/office/drawing/2014/main" id="{DF0B0B0B-138D-A519-A90E-59CCCB7C60BE}"/>
              </a:ext>
            </a:extLst>
          </p:cNvPr>
          <p:cNvGraphicFramePr>
            <a:graphicFrameLocks noGrp="1"/>
          </p:cNvGraphicFramePr>
          <p:nvPr>
            <p:ph idx="1"/>
            <p:extLst>
              <p:ext uri="{D42A27DB-BD31-4B8C-83A1-F6EECF244321}">
                <p14:modId xmlns:p14="http://schemas.microsoft.com/office/powerpoint/2010/main" val="34336364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4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85A19-F99A-51D0-ECFF-F88639A499A4}"/>
              </a:ext>
            </a:extLst>
          </p:cNvPr>
          <p:cNvSpPr>
            <a:spLocks noGrp="1"/>
          </p:cNvSpPr>
          <p:nvPr>
            <p:ph type="title"/>
          </p:nvPr>
        </p:nvSpPr>
        <p:spPr>
          <a:xfrm>
            <a:off x="518984" y="314901"/>
            <a:ext cx="10515600" cy="732271"/>
          </a:xfrm>
        </p:spPr>
        <p:txBody>
          <a:bodyPr>
            <a:normAutofit/>
          </a:bodyPr>
          <a:lstStyle/>
          <a:p>
            <a:r>
              <a:rPr lang="en-US" sz="3600" dirty="0"/>
              <a:t>Materials Provided:</a:t>
            </a:r>
            <a:endParaRPr lang="en-US" sz="3100" dirty="0"/>
          </a:p>
        </p:txBody>
      </p:sp>
      <p:graphicFrame>
        <p:nvGraphicFramePr>
          <p:cNvPr id="5" name="Content Placeholder 2">
            <a:extLst>
              <a:ext uri="{FF2B5EF4-FFF2-40B4-BE49-F238E27FC236}">
                <a16:creationId xmlns:a16="http://schemas.microsoft.com/office/drawing/2014/main" id="{DF0B0B0B-138D-A519-A90E-59CCCB7C60BE}"/>
              </a:ext>
            </a:extLst>
          </p:cNvPr>
          <p:cNvGraphicFramePr>
            <a:graphicFrameLocks noGrp="1"/>
          </p:cNvGraphicFramePr>
          <p:nvPr>
            <p:ph idx="1"/>
            <p:extLst>
              <p:ext uri="{D42A27DB-BD31-4B8C-83A1-F6EECF244321}">
                <p14:modId xmlns:p14="http://schemas.microsoft.com/office/powerpoint/2010/main" val="3120235454"/>
              </p:ext>
            </p:extLst>
          </p:nvPr>
        </p:nvGraphicFramePr>
        <p:xfrm>
          <a:off x="518984" y="1133856"/>
          <a:ext cx="11031786" cy="5043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47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7AC568-FD51-42D1-92BD-3492810FB1D1}"/>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EL Civics by Modality</a:t>
            </a:r>
          </a:p>
        </p:txBody>
      </p:sp>
      <p:graphicFrame>
        <p:nvGraphicFramePr>
          <p:cNvPr id="5" name="Content Placeholder 2">
            <a:extLst>
              <a:ext uri="{FF2B5EF4-FFF2-40B4-BE49-F238E27FC236}">
                <a16:creationId xmlns:a16="http://schemas.microsoft.com/office/drawing/2014/main" id="{D2DE9467-5023-9ABF-5C5B-BB0ED1924FD9}"/>
              </a:ext>
            </a:extLst>
          </p:cNvPr>
          <p:cNvGraphicFramePr>
            <a:graphicFrameLocks noGrp="1"/>
          </p:cNvGraphicFramePr>
          <p:nvPr>
            <p:ph idx="1"/>
            <p:extLst>
              <p:ext uri="{D42A27DB-BD31-4B8C-83A1-F6EECF244321}">
                <p14:modId xmlns:p14="http://schemas.microsoft.com/office/powerpoint/2010/main" val="4205189408"/>
              </p:ext>
            </p:extLst>
          </p:nvPr>
        </p:nvGraphicFramePr>
        <p:xfrm>
          <a:off x="5468389" y="620391"/>
          <a:ext cx="6263640" cy="5859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228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1E5D-D0FF-4BDA-A63D-01D5EDEFF96B}"/>
              </a:ext>
            </a:extLst>
          </p:cNvPr>
          <p:cNvSpPr>
            <a:spLocks noGrp="1"/>
          </p:cNvSpPr>
          <p:nvPr>
            <p:ph type="title"/>
          </p:nvPr>
        </p:nvSpPr>
        <p:spPr/>
        <p:txBody>
          <a:bodyPr/>
          <a:lstStyle/>
          <a:p>
            <a:r>
              <a:rPr lang="en-US"/>
              <a:t>Timelines and Requirements</a:t>
            </a:r>
          </a:p>
        </p:txBody>
      </p:sp>
      <p:graphicFrame>
        <p:nvGraphicFramePr>
          <p:cNvPr id="5" name="Content Placeholder 2">
            <a:extLst>
              <a:ext uri="{FF2B5EF4-FFF2-40B4-BE49-F238E27FC236}">
                <a16:creationId xmlns:a16="http://schemas.microsoft.com/office/drawing/2014/main" id="{39DF5D4E-0F0F-0992-457F-5B64A23615BA}"/>
              </a:ext>
            </a:extLst>
          </p:cNvPr>
          <p:cNvGraphicFramePr>
            <a:graphicFrameLocks noGrp="1"/>
          </p:cNvGraphicFramePr>
          <p:nvPr>
            <p:ph idx="1"/>
            <p:extLst>
              <p:ext uri="{D42A27DB-BD31-4B8C-83A1-F6EECF244321}">
                <p14:modId xmlns:p14="http://schemas.microsoft.com/office/powerpoint/2010/main" val="1801369056"/>
              </p:ext>
            </p:extLst>
          </p:nvPr>
        </p:nvGraphicFramePr>
        <p:xfrm>
          <a:off x="838200" y="1378226"/>
          <a:ext cx="10515600" cy="5114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571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F53D6DF-5323-477E-B89C-B06EDDC137D0}"/>
              </a:ext>
            </a:extLst>
          </p:cNvPr>
          <p:cNvSpPr>
            <a:spLocks noGrp="1"/>
          </p:cNvSpPr>
          <p:nvPr>
            <p:ph type="title"/>
          </p:nvPr>
        </p:nvSpPr>
        <p:spPr>
          <a:xfrm>
            <a:off x="521144" y="82106"/>
            <a:ext cx="3260758" cy="560157"/>
          </a:xfrm>
        </p:spPr>
        <p:txBody>
          <a:bodyPr vert="horz" lIns="91440" tIns="45720" rIns="91440" bIns="45720" rtlCol="0" anchor="ctr">
            <a:normAutofit fontScale="90000"/>
          </a:bodyPr>
          <a:lstStyle/>
          <a:p>
            <a:r>
              <a:rPr lang="en-US" sz="3600" kern="1200">
                <a:latin typeface="+mj-lt"/>
                <a:ea typeface="+mj-ea"/>
                <a:cs typeface="+mj-cs"/>
              </a:rPr>
              <a:t>Spring COAAP 12.9</a:t>
            </a:r>
          </a:p>
        </p:txBody>
      </p:sp>
      <p:sp>
        <p:nvSpPr>
          <p:cNvPr id="4" name="Content Placeholder 3">
            <a:extLst>
              <a:ext uri="{FF2B5EF4-FFF2-40B4-BE49-F238E27FC236}">
                <a16:creationId xmlns:a16="http://schemas.microsoft.com/office/drawing/2014/main" id="{0A8DE9E0-DD7F-4484-B0A0-10AD036344A4}"/>
              </a:ext>
            </a:extLst>
          </p:cNvPr>
          <p:cNvSpPr>
            <a:spLocks noGrp="1"/>
          </p:cNvSpPr>
          <p:nvPr>
            <p:ph sz="half" idx="2"/>
          </p:nvPr>
        </p:nvSpPr>
        <p:spPr>
          <a:xfrm>
            <a:off x="724603" y="693120"/>
            <a:ext cx="4081078" cy="5469642"/>
          </a:xfrm>
        </p:spPr>
        <p:txBody>
          <a:bodyPr vert="horz" lIns="91440" tIns="45720" rIns="91440" bIns="45720" rtlCol="0" anchor="t">
            <a:noAutofit/>
          </a:bodyPr>
          <a:lstStyle/>
          <a:p>
            <a:r>
              <a:rPr lang="en-US" sz="2200">
                <a:solidFill>
                  <a:srgbClr val="FEFFFF"/>
                </a:solidFill>
              </a:rPr>
              <a:t>Task 1: Understand road signs  &amp; signals (written or oral, BL-BH)</a:t>
            </a:r>
          </a:p>
          <a:p>
            <a:r>
              <a:rPr lang="en-US" sz="2200">
                <a:solidFill>
                  <a:srgbClr val="FEFFFF"/>
                </a:solidFill>
              </a:rPr>
              <a:t>Task 2: Identify car types and car parts (written or oral, BL-BH)</a:t>
            </a:r>
          </a:p>
          <a:p>
            <a:r>
              <a:rPr lang="en-US" sz="2200">
                <a:solidFill>
                  <a:srgbClr val="FEFFFF"/>
                </a:solidFill>
              </a:rPr>
              <a:t>Task 3: List driver’s license requirements (written or oral, BL-BH) </a:t>
            </a:r>
          </a:p>
          <a:p>
            <a:r>
              <a:rPr lang="en-US" sz="2200">
                <a:solidFill>
                  <a:srgbClr val="FEFFFF"/>
                </a:solidFill>
              </a:rPr>
              <a:t>Task 4: Respond to a traffic citation (written or oral, IL-ADV)</a:t>
            </a:r>
          </a:p>
          <a:p>
            <a:r>
              <a:rPr lang="en-US" sz="2200">
                <a:solidFill>
                  <a:srgbClr val="FEFFFF"/>
                </a:solidFill>
              </a:rPr>
              <a:t>Task 5: Write an email to persuade someone to follow safe driving laws (written IL-ADV)</a:t>
            </a:r>
          </a:p>
          <a:p>
            <a:endParaRPr lang="en-US" sz="2400">
              <a:solidFill>
                <a:srgbClr val="FEFFFF"/>
              </a:solidFill>
            </a:endParaRPr>
          </a:p>
        </p:txBody>
      </p:sp>
      <p:sp>
        <p:nvSpPr>
          <p:cNvPr id="3" name="Rectangle 2">
            <a:extLst>
              <a:ext uri="{FF2B5EF4-FFF2-40B4-BE49-F238E27FC236}">
                <a16:creationId xmlns:a16="http://schemas.microsoft.com/office/drawing/2014/main" id="{2AD7AEE1-41B6-40AC-9377-5B9D7E26C2CB}"/>
              </a:ext>
            </a:extLst>
          </p:cNvPr>
          <p:cNvSpPr/>
          <p:nvPr/>
        </p:nvSpPr>
        <p:spPr>
          <a:xfrm>
            <a:off x="7286017" y="2665379"/>
            <a:ext cx="2976664" cy="340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of a road with cars and trees&#10;&#10;AI-generated content may be incorrect.">
            <a:extLst>
              <a:ext uri="{FF2B5EF4-FFF2-40B4-BE49-F238E27FC236}">
                <a16:creationId xmlns:a16="http://schemas.microsoft.com/office/drawing/2014/main" id="{76B28F48-DA4A-986F-141E-C8A7D3B93E6A}"/>
              </a:ext>
            </a:extLst>
          </p:cNvPr>
          <p:cNvPicPr>
            <a:picLocks noChangeAspect="1"/>
          </p:cNvPicPr>
          <p:nvPr/>
        </p:nvPicPr>
        <p:blipFill>
          <a:blip r:embed="rId2"/>
          <a:stretch>
            <a:fillRect/>
          </a:stretch>
        </p:blipFill>
        <p:spPr>
          <a:xfrm>
            <a:off x="5447082" y="769543"/>
            <a:ext cx="5039428" cy="50013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860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4D80-15AC-3334-1A8B-2C25B195BF5D}"/>
              </a:ext>
            </a:extLst>
          </p:cNvPr>
          <p:cNvSpPr>
            <a:spLocks noGrp="1"/>
          </p:cNvSpPr>
          <p:nvPr>
            <p:ph type="title"/>
          </p:nvPr>
        </p:nvSpPr>
        <p:spPr>
          <a:xfrm>
            <a:off x="273291" y="79617"/>
            <a:ext cx="4402225" cy="539115"/>
          </a:xfrm>
        </p:spPr>
        <p:txBody>
          <a:bodyPr>
            <a:normAutofit/>
          </a:bodyPr>
          <a:lstStyle/>
          <a:p>
            <a:r>
              <a:rPr lang="en-US" sz="2800" b="1"/>
              <a:t>12.9 DMV: Task Examples</a:t>
            </a:r>
          </a:p>
        </p:txBody>
      </p:sp>
      <p:pic>
        <p:nvPicPr>
          <p:cNvPr id="5" name="Picture 4" descr="A yellow road sign and a stop sign&#10;&#10;AI-generated content may be incorrect.">
            <a:extLst>
              <a:ext uri="{FF2B5EF4-FFF2-40B4-BE49-F238E27FC236}">
                <a16:creationId xmlns:a16="http://schemas.microsoft.com/office/drawing/2014/main" id="{AF27EBDA-9F56-2D29-A841-47E54F192C07}"/>
              </a:ext>
            </a:extLst>
          </p:cNvPr>
          <p:cNvPicPr>
            <a:picLocks noChangeAspect="1"/>
          </p:cNvPicPr>
          <p:nvPr/>
        </p:nvPicPr>
        <p:blipFill>
          <a:blip r:embed="rId2"/>
          <a:stretch>
            <a:fillRect/>
          </a:stretch>
        </p:blipFill>
        <p:spPr>
          <a:xfrm>
            <a:off x="114573" y="527222"/>
            <a:ext cx="3272347" cy="2343478"/>
          </a:xfrm>
          <a:prstGeom prst="rect">
            <a:avLst/>
          </a:prstGeom>
        </p:spPr>
      </p:pic>
      <p:pic>
        <p:nvPicPr>
          <p:cNvPr id="9" name="Picture 8" descr="A black car and a motorcycle&#10;&#10;AI-generated content may be incorrect.">
            <a:extLst>
              <a:ext uri="{FF2B5EF4-FFF2-40B4-BE49-F238E27FC236}">
                <a16:creationId xmlns:a16="http://schemas.microsoft.com/office/drawing/2014/main" id="{A6FD3217-1CF6-84EF-EDE4-FCA51FC6B20C}"/>
              </a:ext>
            </a:extLst>
          </p:cNvPr>
          <p:cNvPicPr>
            <a:picLocks noChangeAspect="1"/>
          </p:cNvPicPr>
          <p:nvPr/>
        </p:nvPicPr>
        <p:blipFill>
          <a:blip r:embed="rId3"/>
          <a:stretch>
            <a:fillRect/>
          </a:stretch>
        </p:blipFill>
        <p:spPr>
          <a:xfrm>
            <a:off x="2030971" y="2555387"/>
            <a:ext cx="3485909" cy="2194832"/>
          </a:xfrm>
          <a:prstGeom prst="rect">
            <a:avLst/>
          </a:prstGeom>
          <a:ln>
            <a:solidFill>
              <a:schemeClr val="tx1"/>
            </a:solidFill>
          </a:ln>
        </p:spPr>
      </p:pic>
      <p:pic>
        <p:nvPicPr>
          <p:cNvPr id="12" name="Picture 11" descr="A close-up of a questionnaire&#10;&#10;AI-generated content may be incorrect.">
            <a:extLst>
              <a:ext uri="{FF2B5EF4-FFF2-40B4-BE49-F238E27FC236}">
                <a16:creationId xmlns:a16="http://schemas.microsoft.com/office/drawing/2014/main" id="{D38CAB2C-6DBE-C165-A450-0BE6113B4E8B}"/>
              </a:ext>
            </a:extLst>
          </p:cNvPr>
          <p:cNvPicPr>
            <a:picLocks noChangeAspect="1"/>
          </p:cNvPicPr>
          <p:nvPr/>
        </p:nvPicPr>
        <p:blipFill>
          <a:blip r:embed="rId4"/>
          <a:stretch>
            <a:fillRect/>
          </a:stretch>
        </p:blipFill>
        <p:spPr>
          <a:xfrm>
            <a:off x="167021" y="4434906"/>
            <a:ext cx="3219899" cy="2343477"/>
          </a:xfrm>
          <a:prstGeom prst="rect">
            <a:avLst/>
          </a:prstGeom>
          <a:ln>
            <a:solidFill>
              <a:schemeClr val="tx1"/>
            </a:solidFill>
          </a:ln>
        </p:spPr>
      </p:pic>
      <p:pic>
        <p:nvPicPr>
          <p:cNvPr id="14" name="Picture 13" descr="A screenshot of a questionnaire&#10;&#10;AI-generated content may be incorrect.">
            <a:extLst>
              <a:ext uri="{FF2B5EF4-FFF2-40B4-BE49-F238E27FC236}">
                <a16:creationId xmlns:a16="http://schemas.microsoft.com/office/drawing/2014/main" id="{38927407-694E-A159-7FA0-3514DD331871}"/>
              </a:ext>
            </a:extLst>
          </p:cNvPr>
          <p:cNvPicPr>
            <a:picLocks noChangeAspect="1"/>
          </p:cNvPicPr>
          <p:nvPr/>
        </p:nvPicPr>
        <p:blipFill>
          <a:blip r:embed="rId5"/>
          <a:stretch>
            <a:fillRect/>
          </a:stretch>
        </p:blipFill>
        <p:spPr>
          <a:xfrm>
            <a:off x="5575656" y="441768"/>
            <a:ext cx="6458851" cy="2743583"/>
          </a:xfrm>
          <a:prstGeom prst="rect">
            <a:avLst/>
          </a:prstGeom>
        </p:spPr>
      </p:pic>
      <p:pic>
        <p:nvPicPr>
          <p:cNvPr id="16" name="Picture 15" descr="A close-up of a email&#10;&#10;AI-generated content may be incorrect.">
            <a:extLst>
              <a:ext uri="{FF2B5EF4-FFF2-40B4-BE49-F238E27FC236}">
                <a16:creationId xmlns:a16="http://schemas.microsoft.com/office/drawing/2014/main" id="{9BC17BDE-451F-1F1A-262C-A9942C6477C9}"/>
              </a:ext>
            </a:extLst>
          </p:cNvPr>
          <p:cNvPicPr>
            <a:picLocks noChangeAspect="1"/>
          </p:cNvPicPr>
          <p:nvPr/>
        </p:nvPicPr>
        <p:blipFill>
          <a:blip r:embed="rId6"/>
          <a:stretch>
            <a:fillRect/>
          </a:stretch>
        </p:blipFill>
        <p:spPr>
          <a:xfrm>
            <a:off x="5504536" y="3247521"/>
            <a:ext cx="6639852" cy="3610479"/>
          </a:xfrm>
          <a:prstGeom prst="rect">
            <a:avLst/>
          </a:prstGeom>
        </p:spPr>
      </p:pic>
    </p:spTree>
    <p:extLst>
      <p:ext uri="{BB962C8B-B14F-4D97-AF65-F5344CB8AC3E}">
        <p14:creationId xmlns:p14="http://schemas.microsoft.com/office/powerpoint/2010/main" val="52603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F53D6DF-5323-477E-B89C-B06EDDC137D0}"/>
              </a:ext>
            </a:extLst>
          </p:cNvPr>
          <p:cNvSpPr>
            <a:spLocks noGrp="1"/>
          </p:cNvSpPr>
          <p:nvPr>
            <p:ph type="title"/>
          </p:nvPr>
        </p:nvSpPr>
        <p:spPr>
          <a:xfrm>
            <a:off x="960806" y="795626"/>
            <a:ext cx="3335119" cy="577988"/>
          </a:xfrm>
        </p:spPr>
        <p:txBody>
          <a:bodyPr vert="horz" lIns="91440" tIns="45720" rIns="91440" bIns="45720" rtlCol="0" anchor="ctr">
            <a:normAutofit fontScale="90000"/>
          </a:bodyPr>
          <a:lstStyle/>
          <a:p>
            <a:r>
              <a:rPr lang="en-US" sz="3600" kern="1200">
                <a:solidFill>
                  <a:srgbClr val="FFFFFF"/>
                </a:solidFill>
                <a:latin typeface="+mj-lt"/>
                <a:ea typeface="+mj-ea"/>
                <a:cs typeface="+mj-cs"/>
              </a:rPr>
              <a:t>Spring COAAP 26.3</a:t>
            </a:r>
          </a:p>
        </p:txBody>
      </p:sp>
      <p:sp>
        <p:nvSpPr>
          <p:cNvPr id="4" name="Content Placeholder 3">
            <a:extLst>
              <a:ext uri="{FF2B5EF4-FFF2-40B4-BE49-F238E27FC236}">
                <a16:creationId xmlns:a16="http://schemas.microsoft.com/office/drawing/2014/main" id="{0A8DE9E0-DD7F-4484-B0A0-10AD036344A4}"/>
              </a:ext>
            </a:extLst>
          </p:cNvPr>
          <p:cNvSpPr>
            <a:spLocks noGrp="1"/>
          </p:cNvSpPr>
          <p:nvPr>
            <p:ph sz="half" idx="2"/>
          </p:nvPr>
        </p:nvSpPr>
        <p:spPr>
          <a:xfrm>
            <a:off x="943583" y="1537841"/>
            <a:ext cx="3492230" cy="3894921"/>
          </a:xfrm>
        </p:spPr>
        <p:txBody>
          <a:bodyPr vert="horz" lIns="91440" tIns="45720" rIns="91440" bIns="45720" rtlCol="0" anchor="t">
            <a:noAutofit/>
          </a:bodyPr>
          <a:lstStyle/>
          <a:p>
            <a:r>
              <a:rPr lang="en-US" sz="2200">
                <a:solidFill>
                  <a:srgbClr val="FEFFFF"/>
                </a:solidFill>
              </a:rPr>
              <a:t>Task 1: Find information on low-cost health care (written or oral, all levels)</a:t>
            </a:r>
          </a:p>
          <a:p>
            <a:r>
              <a:rPr lang="en-US" sz="2200">
                <a:solidFill>
                  <a:srgbClr val="FEFFFF"/>
                </a:solidFill>
              </a:rPr>
              <a:t>Task 2: Complete an application form for low-cost health insurance (written, all levels)</a:t>
            </a:r>
          </a:p>
        </p:txBody>
      </p:sp>
      <p:sp>
        <p:nvSpPr>
          <p:cNvPr id="23" name="Rectangle 22">
            <a:extLst>
              <a:ext uri="{FF2B5EF4-FFF2-40B4-BE49-F238E27FC236}">
                <a16:creationId xmlns:a16="http://schemas.microsoft.com/office/drawing/2014/main" id="{11C411B7-EF63-47C2-BD99-9561DA2F1CB0}"/>
              </a:ext>
            </a:extLst>
          </p:cNvPr>
          <p:cNvSpPr/>
          <p:nvPr/>
        </p:nvSpPr>
        <p:spPr>
          <a:xfrm>
            <a:off x="6809362" y="3110794"/>
            <a:ext cx="3579778" cy="340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men sitting at a table&#10;&#10;Description automatically generated">
            <a:extLst>
              <a:ext uri="{FF2B5EF4-FFF2-40B4-BE49-F238E27FC236}">
                <a16:creationId xmlns:a16="http://schemas.microsoft.com/office/drawing/2014/main" id="{1A9C9111-34BD-097B-81E1-BEAE7C2F4F62}"/>
              </a:ext>
            </a:extLst>
          </p:cNvPr>
          <p:cNvPicPr>
            <a:picLocks noChangeAspect="1"/>
          </p:cNvPicPr>
          <p:nvPr/>
        </p:nvPicPr>
        <p:blipFill>
          <a:blip r:embed="rId2"/>
          <a:stretch>
            <a:fillRect/>
          </a:stretch>
        </p:blipFill>
        <p:spPr>
          <a:xfrm>
            <a:off x="5936572" y="1170884"/>
            <a:ext cx="4244059" cy="4099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93021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7671AC0B6F084A8BEA76C7F6008E96" ma:contentTypeVersion="2" ma:contentTypeDescription="Create a new document." ma:contentTypeScope="" ma:versionID="e81310f45d0677c57a96801173e51065">
  <xsd:schema xmlns:xsd="http://www.w3.org/2001/XMLSchema" xmlns:xs="http://www.w3.org/2001/XMLSchema" xmlns:p="http://schemas.microsoft.com/office/2006/metadata/properties" xmlns:ns1="http://schemas.microsoft.com/sharepoint/v3" xmlns:ns2="d6e866e8-7e90-4abe-a382-bf774f596087" targetNamespace="http://schemas.microsoft.com/office/2006/metadata/properties" ma:root="true" ma:fieldsID="a5d518da3fc92331687d7f6ebe292455" ns1:_="" ns2:_="">
    <xsd:import namespace="http://schemas.microsoft.com/sharepoint/v3"/>
    <xsd:import namespace="d6e866e8-7e90-4abe-a382-bf774f59608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2B588D-2030-454C-8BAE-EBC7A8ED596D}">
  <ds:schemaRefs>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d6e866e8-7e90-4abe-a382-bf774f596087"/>
    <ds:schemaRef ds:uri="http://purl.org/dc/terms/"/>
    <ds:schemaRef ds:uri="http://schemas.microsoft.com/sharepoint/v3"/>
    <ds:schemaRef ds:uri="http://www.w3.org/XML/1998/namespace"/>
    <ds:schemaRef ds:uri="http://purl.org/dc/elements/1.1/"/>
  </ds:schemaRefs>
</ds:datastoreItem>
</file>

<file path=customXml/itemProps2.xml><?xml version="1.0" encoding="utf-8"?>
<ds:datastoreItem xmlns:ds="http://schemas.openxmlformats.org/officeDocument/2006/customXml" ds:itemID="{F7234756-F7A7-4C78-A318-74EACA75AE10}">
  <ds:schemaRefs>
    <ds:schemaRef ds:uri="http://schemas.microsoft.com/sharepoint/v3/contenttype/forms"/>
  </ds:schemaRefs>
</ds:datastoreItem>
</file>

<file path=customXml/itemProps3.xml><?xml version="1.0" encoding="utf-8"?>
<ds:datastoreItem xmlns:ds="http://schemas.openxmlformats.org/officeDocument/2006/customXml" ds:itemID="{833DF1D4-F489-4CC8-AD63-75125750F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e866e8-7e90-4abe-a382-bf774f5960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8040095-716d-4e49-b783-b5f746eea8b3}" enabled="0" method="" siteId="{a8040095-716d-4e49-b783-b5f746eea8b3}" removed="1"/>
</clbl:labelList>
</file>

<file path=docProps/app.xml><?xml version="1.0" encoding="utf-8"?>
<Properties xmlns="http://schemas.openxmlformats.org/officeDocument/2006/extended-properties" xmlns:vt="http://schemas.openxmlformats.org/officeDocument/2006/docPropsVTypes">
  <Template>office theme</Template>
  <TotalTime>1</TotalTime>
  <Words>685</Words>
  <Application>Microsoft Office PowerPoint</Application>
  <PresentationFormat>Widescreen</PresentationFormat>
  <Paragraphs>46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EL Civics</vt:lpstr>
      <vt:lpstr>What is EL Civics?</vt:lpstr>
      <vt:lpstr>What's a COAAP?</vt:lpstr>
      <vt:lpstr>Materials Provided:</vt:lpstr>
      <vt:lpstr>EL Civics by Modality</vt:lpstr>
      <vt:lpstr>Timelines and Requirements</vt:lpstr>
      <vt:lpstr>Spring COAAP 12.9</vt:lpstr>
      <vt:lpstr>12.9 DMV: Task Examples</vt:lpstr>
      <vt:lpstr>Spring COAAP 26.3</vt:lpstr>
      <vt:lpstr>26.3 Health: Task Examples</vt:lpstr>
      <vt:lpstr>Spring COAAP 4.9</vt:lpstr>
      <vt:lpstr>4.9 Housing: Task Examples</vt:lpstr>
      <vt:lpstr>Questions &amp;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Watts</dc:creator>
  <cp:lastModifiedBy>Maus, Brendon</cp:lastModifiedBy>
  <cp:revision>2</cp:revision>
  <dcterms:created xsi:type="dcterms:W3CDTF">2022-06-30T02:15:04Z</dcterms:created>
  <dcterms:modified xsi:type="dcterms:W3CDTF">2026-05-26T19:25:56Z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0x010100887671AC0B6F084A8BEA76C7F6008E96</vt:lpwstr>
  </property>
</Properties>
</file>