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sldIdLst>
    <p:sldId id="256" r:id="rId5"/>
    <p:sldId id="260" r:id="rId6"/>
    <p:sldId id="259" r:id="rId7"/>
    <p:sldId id="257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74379B-86D3-42F2-AEBA-88EAB37FC53B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D0BD0E-585D-4F02-8701-DD19EEA8E64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Government &amp; Law Adv High Introduction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Jury Duty Summons</a:t>
            </a:r>
          </a:p>
        </p:txBody>
      </p:sp>
      <p:pic>
        <p:nvPicPr>
          <p:cNvPr id="4" name="Picture 3" descr="Jury in cour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457200"/>
            <a:ext cx="4343400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jury summons is a form that the court sends to tell you to report to court for jury duty.</a:t>
            </a:r>
          </a:p>
          <a:p>
            <a:r>
              <a:rPr lang="en-US" dirty="0"/>
              <a:t>They usually look like this in Orange County.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Jury Summons?</a:t>
            </a:r>
          </a:p>
        </p:txBody>
      </p:sp>
      <p:pic>
        <p:nvPicPr>
          <p:cNvPr id="6" name="Picture 5" descr="picture of jury summons " title="Jury summon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2895600"/>
            <a:ext cx="4038600" cy="34058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It tells you when and where to show up for the jury duty.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Sometimes you might get a postcard like this:</a:t>
            </a:r>
          </a:p>
        </p:txBody>
      </p:sp>
      <p:pic>
        <p:nvPicPr>
          <p:cNvPr id="6" name="Content Placeholder 3" descr="picture of jury postcard to appear at court" title="Jury postcard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209800"/>
            <a:ext cx="4959527" cy="38176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This means that you call every day for 5 days to see if you have to go to the court. </a:t>
            </a:r>
          </a:p>
          <a:p>
            <a:r>
              <a:rPr lang="en-US" dirty="0"/>
              <a:t>If the court doesn’t need you, you don’t have to serve as a juror.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Sometimes, you may be a call-in juror.</a:t>
            </a:r>
          </a:p>
        </p:txBody>
      </p:sp>
      <p:pic>
        <p:nvPicPr>
          <p:cNvPr id="6" name="Content Placeholder 3" descr="picture of call in juror postcard" title="Call in juror postcard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971800"/>
            <a:ext cx="41910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Jackson and Wilson.com (jacksonandwilson.com)</a:t>
            </a:r>
          </a:p>
          <a:p>
            <a:r>
              <a:rPr lang="en-US" dirty="0"/>
              <a:t>OC Courts.org </a:t>
            </a:r>
            <a:r>
              <a:rPr lang="en-US"/>
              <a:t>(occourts.org)</a:t>
            </a:r>
            <a:endParaRPr lang="en-US" dirty="0"/>
          </a:p>
          <a:p>
            <a:r>
              <a:rPr lang="en-US" dirty="0"/>
              <a:t>Hasty Pope.com (http://www.hastypope.com/wp-content/uploads/2016/10/Jury.jpg)</a:t>
            </a:r>
          </a:p>
        </p:txBody>
      </p:sp>
    </p:spTree>
    <p:extLst>
      <p:ext uri="{BB962C8B-B14F-4D97-AF65-F5344CB8AC3E}">
        <p14:creationId xmlns:p14="http://schemas.microsoft.com/office/powerpoint/2010/main" val="3409023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AB462CB-96E3-46A0-9DBD-3F0E555166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15839E-9ADE-4F1B-AEEA-F0C671E3BB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B384E7-80EE-4B22-850C-25E53255CE9B}">
  <ds:schemaRefs>
    <ds:schemaRef ds:uri="http://purl.org/dc/dcmitype/"/>
    <ds:schemaRef ds:uri="http://schemas.microsoft.com/sharepoint/v3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</TotalTime>
  <Words>157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Bookman Old Style</vt:lpstr>
      <vt:lpstr>Gill Sans MT</vt:lpstr>
      <vt:lpstr>Wingdings</vt:lpstr>
      <vt:lpstr>Wingdings 3</vt:lpstr>
      <vt:lpstr>Origin</vt:lpstr>
      <vt:lpstr>Jury Duty Summons</vt:lpstr>
      <vt:lpstr>What is a Jury Summons?</vt:lpstr>
      <vt:lpstr>Sometimes you might get a postcard like this:</vt:lpstr>
      <vt:lpstr>Sometimes, you may be a call-in juror.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Jury Duty Summons</dc:title>
  <dc:creator>Owner</dc:creator>
  <cp:lastModifiedBy>Maus, Brendon</cp:lastModifiedBy>
  <cp:revision>11</cp:revision>
  <dcterms:created xsi:type="dcterms:W3CDTF">2018-04-24T21:18:59Z</dcterms:created>
  <dcterms:modified xsi:type="dcterms:W3CDTF">2026-05-28T17:26:41Z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