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sldIdLst>
    <p:sldId id="256" r:id="rId5"/>
    <p:sldId id="257" r:id="rId6"/>
    <p:sldId id="258" r:id="rId7"/>
    <p:sldId id="260" r:id="rId8"/>
    <p:sldId id="259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61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31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6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9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59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76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7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9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9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8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c.edu/ContinuingEducation/Career-Technical-Education-Certificates/Pages/default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rms.rsccd.edu/occuweb/pharmacy/pharmacy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c.edu/AcademicProgs/OccupationalPrograms/CareerPathways/Pages/accounting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c.edu/AcademicProgs/OccupationalPrograms/CareerPathways/Pages/accounting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Pathways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Learning &amp; Thinking Skills - </a:t>
            </a:r>
            <a:r>
              <a:rPr lang="en-US" dirty="0" err="1"/>
              <a:t>AdvHigh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039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look at the </a:t>
            </a:r>
            <a:r>
              <a:rPr lang="en-US" dirty="0">
                <a:hlinkClick r:id="rId2"/>
              </a:rPr>
              <a:t>School of Continuing Education</a:t>
            </a:r>
            <a:r>
              <a:rPr lang="en-US" dirty="0"/>
              <a:t> pathways:</a:t>
            </a:r>
          </a:p>
          <a:p>
            <a:pPr lvl="1"/>
            <a:r>
              <a:rPr lang="en-US"/>
              <a:t>(https://www.sac.edu/ContinuingEducation/Career-Technical-Education-Certificates/Pages/default.aspx)</a:t>
            </a:r>
            <a:endParaRPr lang="en-US" dirty="0"/>
          </a:p>
          <a:p>
            <a:pPr lvl="1"/>
            <a:r>
              <a:rPr lang="en-US" dirty="0"/>
              <a:t>What are the similarities?</a:t>
            </a:r>
          </a:p>
          <a:p>
            <a:pPr lvl="1"/>
            <a:r>
              <a:rPr lang="en-US" dirty="0"/>
              <a:t>What are the differences?</a:t>
            </a:r>
          </a:p>
          <a:p>
            <a:pPr lvl="1"/>
            <a:r>
              <a:rPr lang="en-US" dirty="0"/>
              <a:t>Is there something you would like to pursue in the future?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279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Practice: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Paragraph 1- Write about the similarities/differences between credit and non-credit CTE.</a:t>
            </a:r>
          </a:p>
          <a:p>
            <a:r>
              <a:rPr lang="en-US" dirty="0"/>
              <a:t>Paragraph 2 – Your chosen career pathway title, available jobs/career areas and education/experience requirements for the job along with the necessary action steps, including sample classes and possible career-related work experiences.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2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66193" y="5872655"/>
            <a:ext cx="9601200" cy="717331"/>
          </a:xfrm>
        </p:spPr>
        <p:txBody>
          <a:bodyPr/>
          <a:lstStyle/>
          <a:p>
            <a:pPr algn="ctr"/>
            <a:r>
              <a:rPr lang="en-US" dirty="0"/>
              <a:t>What’s next?</a:t>
            </a:r>
          </a:p>
        </p:txBody>
      </p:sp>
      <p:pic>
        <p:nvPicPr>
          <p:cNvPr id="3" name="Content Placeholder 2" descr="One road splitting into two roads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577" y="919934"/>
            <a:ext cx="9769815" cy="4714512"/>
          </a:xfrm>
        </p:spPr>
      </p:pic>
    </p:spTree>
    <p:extLst>
      <p:ext uri="{BB962C8B-B14F-4D97-AF65-F5344CB8AC3E}">
        <p14:creationId xmlns:p14="http://schemas.microsoft.com/office/powerpoint/2010/main" val="350505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Pathways Exploration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hlinkClick r:id="rId2"/>
              </a:rPr>
              <a:t>Pharmacy Technician Career  </a:t>
            </a:r>
            <a:r>
              <a:rPr lang="en-US" sz="4000" dirty="0"/>
              <a:t>(http://rms.rsccd.edu/occuweb/pharmacy/pharmacy.html)</a:t>
            </a:r>
          </a:p>
          <a:p>
            <a:pPr lvl="1"/>
            <a:r>
              <a:rPr lang="en-US" sz="3600" dirty="0"/>
              <a:t>Who is interested in pursuing this career?</a:t>
            </a:r>
          </a:p>
        </p:txBody>
      </p:sp>
    </p:spTree>
    <p:extLst>
      <p:ext uri="{BB962C8B-B14F-4D97-AF65-F5344CB8AC3E}">
        <p14:creationId xmlns:p14="http://schemas.microsoft.com/office/powerpoint/2010/main" val="345329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practice: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Go to sac.edu.</a:t>
            </a:r>
          </a:p>
          <a:p>
            <a:r>
              <a:rPr lang="en-US" sz="2800" dirty="0"/>
              <a:t>Type “Career Pathways” in the search window on the top right corner.</a:t>
            </a:r>
          </a:p>
          <a:p>
            <a:r>
              <a:rPr lang="en-US" sz="2800" dirty="0"/>
              <a:t>Click on the “Career Pathways” link.</a:t>
            </a:r>
          </a:p>
          <a:p>
            <a:r>
              <a:rPr lang="en-US" sz="2800" dirty="0"/>
              <a:t>Click on “Sample Schedules for Careers.”</a:t>
            </a:r>
          </a:p>
          <a:p>
            <a:r>
              <a:rPr lang="en-US" sz="2800" dirty="0"/>
              <a:t>There is a list of fourteen careers. </a:t>
            </a:r>
          </a:p>
          <a:p>
            <a:r>
              <a:rPr lang="en-US" sz="2800" dirty="0"/>
              <a:t>Let’s look at Accounting. </a:t>
            </a:r>
          </a:p>
          <a:p>
            <a:pPr lvl="1"/>
            <a:r>
              <a:rPr lang="en-US" dirty="0">
                <a:hlinkClick r:id="rId2"/>
              </a:rPr>
              <a:t>Career Pathways</a:t>
            </a:r>
            <a:r>
              <a:rPr lang="en-US" dirty="0"/>
              <a:t> (https://www.sac.edu/AcademicProgs/OccupationalPrograms/CareerPathways/Pages/accounting.aspx)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8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Career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hlinkClick r:id="rId2"/>
              </a:rPr>
              <a:t>Career Pathways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250853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explore the different careers for that major: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</a:t>
            </a:r>
          </a:p>
          <a:p>
            <a:r>
              <a:rPr lang="en-US" dirty="0"/>
              <a:t>Go to “CareerBuilder” or “Indeed”</a:t>
            </a:r>
          </a:p>
          <a:p>
            <a:r>
              <a:rPr lang="en-US" dirty="0"/>
              <a:t>Type “Accounting in Santa Ana”</a:t>
            </a:r>
          </a:p>
          <a:p>
            <a:r>
              <a:rPr lang="en-US" dirty="0"/>
              <a:t>Let’s find:</a:t>
            </a:r>
          </a:p>
          <a:p>
            <a:pPr lvl="1"/>
            <a:r>
              <a:rPr lang="en-US" dirty="0"/>
              <a:t>The Job title</a:t>
            </a:r>
          </a:p>
          <a:p>
            <a:pPr lvl="1"/>
            <a:r>
              <a:rPr lang="en-US" dirty="0"/>
              <a:t>Company name</a:t>
            </a:r>
          </a:p>
          <a:p>
            <a:pPr lvl="1"/>
            <a:r>
              <a:rPr lang="en-US" dirty="0"/>
              <a:t>Salary</a:t>
            </a:r>
          </a:p>
          <a:p>
            <a:pPr lvl="1"/>
            <a:r>
              <a:rPr lang="en-US" dirty="0"/>
              <a:t>Education and experience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4069773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a career pathway.</a:t>
            </a:r>
          </a:p>
          <a:p>
            <a:r>
              <a:rPr lang="en-US" dirty="0"/>
              <a:t>Write out the schedule of classes for the 13</a:t>
            </a:r>
            <a:r>
              <a:rPr lang="en-US" baseline="30000" dirty="0"/>
              <a:t>th</a:t>
            </a:r>
            <a:r>
              <a:rPr lang="en-US" dirty="0"/>
              <a:t> and 14</a:t>
            </a:r>
            <a:r>
              <a:rPr lang="en-US" baseline="30000" dirty="0"/>
              <a:t>th</a:t>
            </a:r>
            <a:r>
              <a:rPr lang="en-US" dirty="0"/>
              <a:t> years.</a:t>
            </a:r>
          </a:p>
          <a:p>
            <a:r>
              <a:rPr lang="en-US" dirty="0"/>
              <a:t>Find out the jobs for that career in Santa Ana if possible. Identify: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Company Name</a:t>
            </a:r>
          </a:p>
          <a:p>
            <a:pPr lvl="1"/>
            <a:r>
              <a:rPr lang="en-US" dirty="0"/>
              <a:t>Salary</a:t>
            </a:r>
          </a:p>
          <a:p>
            <a:pPr lvl="1"/>
            <a:r>
              <a:rPr lang="en-US" dirty="0"/>
              <a:t>Education and experience requirements</a:t>
            </a:r>
          </a:p>
          <a:p>
            <a:r>
              <a:rPr lang="en-US" dirty="0"/>
              <a:t>Be prepared to share this information with the class before we leave today. If you want to work with a partner or a team, please do so.</a:t>
            </a:r>
          </a:p>
        </p:txBody>
      </p:sp>
    </p:spTree>
    <p:extLst>
      <p:ext uri="{BB962C8B-B14F-4D97-AF65-F5344CB8AC3E}">
        <p14:creationId xmlns:p14="http://schemas.microsoft.com/office/powerpoint/2010/main" val="2098177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work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66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Let’s present</a:t>
            </a:r>
            <a:r>
              <a:rPr lang="en-US">
                <a:sym typeface="Wingdings" panose="05000000000000000000" pitchFamily="2" charset="2"/>
              </a:rPr>
              <a:t>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1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B8553-87EE-43F5-B076-3AFC61C29EC5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9141C28-4225-40A7-9940-5BFDD6143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269ACA-E22A-4B06-AEBD-87BAB96895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351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Pathways</vt:lpstr>
      <vt:lpstr>What’s next?</vt:lpstr>
      <vt:lpstr>Career Pathways Exploration</vt:lpstr>
      <vt:lpstr>Let’s practice:</vt:lpstr>
      <vt:lpstr>Accounting Career</vt:lpstr>
      <vt:lpstr>Let’s explore the different careers for that major:</vt:lpstr>
      <vt:lpstr>Your turn:</vt:lpstr>
      <vt:lpstr>Group work time:</vt:lpstr>
      <vt:lpstr>Let’s present</vt:lpstr>
      <vt:lpstr>Application:</vt:lpstr>
      <vt:lpstr>Writing Practice: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</dc:title>
  <dc:creator>B18inst</dc:creator>
  <cp:lastModifiedBy>Maus, Brendon</cp:lastModifiedBy>
  <cp:revision>12</cp:revision>
  <dcterms:created xsi:type="dcterms:W3CDTF">2018-05-22T00:22:39Z</dcterms:created>
  <dcterms:modified xsi:type="dcterms:W3CDTF">2026-05-28T17:16:55Z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