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44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5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3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58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4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9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6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4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7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8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2D9E61-DFF2-40C0-BAD1-F876649F5458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C83B069-F75C-46A0-B19A-EBF60439121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12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Writing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Steps in Writing</a:t>
            </a:r>
          </a:p>
        </p:txBody>
      </p:sp>
    </p:spTree>
    <p:extLst>
      <p:ext uri="{BB962C8B-B14F-4D97-AF65-F5344CB8AC3E}">
        <p14:creationId xmlns:p14="http://schemas.microsoft.com/office/powerpoint/2010/main" val="5307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five steps in the writing process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Getting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Organizing and writing an outline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Writing the first draft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Revising and editing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Writing the final draft</a:t>
            </a:r>
          </a:p>
          <a:p>
            <a:pPr marL="0" indent="0">
              <a:buNone/>
            </a:pPr>
            <a:r>
              <a:rPr lang="en-US" dirty="0"/>
              <a:t>The first two steps of this process happen before we start writing, so they are also referred to as the ‘pre-writing’ steps.</a:t>
            </a:r>
          </a:p>
        </p:txBody>
      </p:sp>
    </p:spTree>
    <p:extLst>
      <p:ext uri="{BB962C8B-B14F-4D97-AF65-F5344CB8AC3E}">
        <p14:creationId xmlns:p14="http://schemas.microsoft.com/office/powerpoint/2010/main" val="85515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this lesson, we focus on the first two steps: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800" dirty="0"/>
              <a:t>Getting ideas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800" dirty="0"/>
              <a:t>Outline</a:t>
            </a:r>
          </a:p>
          <a:p>
            <a:r>
              <a:rPr lang="en-US" sz="2800" dirty="0"/>
              <a:t>These two steps are often overlooked, but they are essential in having a good piece of writing.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800" dirty="0"/>
              <a:t>You must first think about what you want to write.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800" dirty="0"/>
              <a:t>You must plan your writing to be able to write a piece that is complete and organized.</a:t>
            </a:r>
          </a:p>
        </p:txBody>
      </p:sp>
    </p:spTree>
    <p:extLst>
      <p:ext uri="{BB962C8B-B14F-4D97-AF65-F5344CB8AC3E}">
        <p14:creationId xmlns:p14="http://schemas.microsoft.com/office/powerpoint/2010/main" val="2720311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I Follow These Steps?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These steps will allow you to organize your writing into an order that makes sense.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It helps you to fully develop your ideas.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An outline helps to prevent you from getting stuck by helping you see: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what information you already have, and,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what additional information you need to look for.</a:t>
            </a:r>
          </a:p>
          <a:p>
            <a:pPr marL="0" indent="0">
              <a:buNone/>
            </a:pPr>
            <a:r>
              <a:rPr lang="en-US" sz="2800" dirty="0"/>
              <a:t>Now that you have learned about all the wonderful benefits of writing an outline, go ahead and write yours to help you write </a:t>
            </a:r>
            <a:r>
              <a:rPr lang="en-US" sz="2800"/>
              <a:t>your composition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6163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265503-04E6-4883-AECD-C21ED29AC158}">
  <ds:schemaRefs>
    <ds:schemaRef ds:uri="http://schemas.microsoft.com/office/infopath/2007/PartnerControls"/>
    <ds:schemaRef ds:uri="http://schemas.microsoft.com/sharepoint/v3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0D52EA1-4249-4D45-BFEB-7C3EACEA72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6BDB27-97D9-4C9A-B281-5F7379D64B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</TotalTime>
  <Words>214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Retrospect</vt:lpstr>
      <vt:lpstr>The Writing Process</vt:lpstr>
      <vt:lpstr>The Steps</vt:lpstr>
      <vt:lpstr>Pre-Writing</vt:lpstr>
      <vt:lpstr>Why Should I Follow These Steps?</vt:lpstr>
    </vt:vector>
  </TitlesOfParts>
  <Company>RSCCD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Writing Process</dc:title>
  <dc:creator>Tavantzis, Mara</dc:creator>
  <cp:lastModifiedBy>Maus, Brendon</cp:lastModifiedBy>
  <cp:revision>5</cp:revision>
  <dcterms:created xsi:type="dcterms:W3CDTF">2018-05-10T20:17:09Z</dcterms:created>
  <dcterms:modified xsi:type="dcterms:W3CDTF">2026-05-28T17:26:58Z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