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3CA41-24C4-486A-8A9A-AA560339E076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1DC62E93-BE40-42A4-89D7-1708AF89A2B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3CA41-24C4-486A-8A9A-AA560339E076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62E93-BE40-42A4-89D7-1708AF89A2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3CA41-24C4-486A-8A9A-AA560339E076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62E93-BE40-42A4-89D7-1708AF89A2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3CA41-24C4-486A-8A9A-AA560339E076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62E93-BE40-42A4-89D7-1708AF89A2B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3CA41-24C4-486A-8A9A-AA560339E076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1DC62E93-BE40-42A4-89D7-1708AF89A2B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3CA41-24C4-486A-8A9A-AA560339E076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62E93-BE40-42A4-89D7-1708AF89A2B9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3CA41-24C4-486A-8A9A-AA560339E076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62E93-BE40-42A4-89D7-1708AF89A2B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3CA41-24C4-486A-8A9A-AA560339E076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62E93-BE40-42A4-89D7-1708AF89A2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3CA41-24C4-486A-8A9A-AA560339E076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62E93-BE40-42A4-89D7-1708AF89A2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3CA41-24C4-486A-8A9A-AA560339E076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62E93-BE40-42A4-89D7-1708AF89A2B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3CA41-24C4-486A-8A9A-AA560339E076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1DC62E93-BE40-42A4-89D7-1708AF89A2B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253CA41-24C4-486A-8A9A-AA560339E076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1DC62E93-BE40-42A4-89D7-1708AF89A2B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People in a Courtroom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Prosecuting Attorney (District Attorney)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Has gone to university.</a:t>
            </a:r>
          </a:p>
          <a:p>
            <a:r>
              <a:rPr lang="en-US" dirty="0"/>
              <a:t>Has gone to law school.</a:t>
            </a:r>
          </a:p>
          <a:p>
            <a:r>
              <a:rPr lang="en-US" dirty="0"/>
              <a:t>Knows about the laws.</a:t>
            </a:r>
          </a:p>
          <a:p>
            <a:r>
              <a:rPr lang="en-US" dirty="0"/>
              <a:t>Has passed the bar exam.</a:t>
            </a:r>
          </a:p>
          <a:p>
            <a:r>
              <a:rPr lang="en-US" dirty="0"/>
              <a:t>Represents the state.</a:t>
            </a:r>
          </a:p>
          <a:p>
            <a:r>
              <a:rPr lang="en-US" dirty="0"/>
              <a:t>Must prove the guilt of the accused.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Court Interpreter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Works for the court system.</a:t>
            </a:r>
          </a:p>
          <a:p>
            <a:r>
              <a:rPr lang="en-US" dirty="0"/>
              <a:t>Speaks another language very well.</a:t>
            </a:r>
          </a:p>
          <a:p>
            <a:r>
              <a:rPr lang="en-US" dirty="0"/>
              <a:t>Translates for the witnesses, plaintiff, or accused (defendant).</a:t>
            </a:r>
          </a:p>
          <a:p>
            <a:r>
              <a:rPr lang="en-US" dirty="0"/>
              <a:t>Translates for only one person.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Judge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Has gone to university.</a:t>
            </a:r>
          </a:p>
          <a:p>
            <a:r>
              <a:rPr lang="en-US" dirty="0"/>
              <a:t>Has gone to law school.</a:t>
            </a:r>
          </a:p>
          <a:p>
            <a:r>
              <a:rPr lang="en-US" dirty="0"/>
              <a:t>Knows about the laws.</a:t>
            </a:r>
          </a:p>
          <a:p>
            <a:r>
              <a:rPr lang="en-US" dirty="0"/>
              <a:t>Has passed the bar exam.</a:t>
            </a:r>
          </a:p>
          <a:p>
            <a:r>
              <a:rPr lang="en-US" dirty="0"/>
              <a:t>In charge of everything that happens in a case.</a:t>
            </a:r>
          </a:p>
          <a:p>
            <a:r>
              <a:rPr lang="en-US" dirty="0"/>
              <a:t>Must be impartial and fair to everyone.</a:t>
            </a:r>
          </a:p>
          <a:p>
            <a:r>
              <a:rPr lang="en-US" dirty="0"/>
              <a:t>Responsible for the court and what evidence or testimony can be presented.</a:t>
            </a:r>
          </a:p>
          <a:p>
            <a:r>
              <a:rPr lang="en-US" dirty="0"/>
              <a:t>Gives directions to the jury.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Jury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Usually 12 people</a:t>
            </a:r>
          </a:p>
          <a:p>
            <a:r>
              <a:rPr lang="en-US" dirty="0"/>
              <a:t>Listen to all sides of the case.</a:t>
            </a:r>
          </a:p>
          <a:p>
            <a:r>
              <a:rPr lang="en-US" dirty="0"/>
              <a:t>Examine all the evidence and listen to witnesses.</a:t>
            </a:r>
          </a:p>
          <a:p>
            <a:r>
              <a:rPr lang="en-US" dirty="0"/>
              <a:t>Decide which witness is telling the truth.</a:t>
            </a:r>
          </a:p>
          <a:p>
            <a:r>
              <a:rPr lang="en-US" dirty="0"/>
              <a:t>Decide the result of the trial.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Defendant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Can be a person or a company, organization, etc.</a:t>
            </a:r>
          </a:p>
          <a:p>
            <a:r>
              <a:rPr lang="en-US" dirty="0"/>
              <a:t>Someone has a complaint about this person or group.</a:t>
            </a:r>
          </a:p>
          <a:p>
            <a:r>
              <a:rPr lang="en-US" dirty="0"/>
              <a:t>Accused of having done something wrong.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Plaintiff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Can be a person or a company, organization, etc.</a:t>
            </a:r>
          </a:p>
          <a:p>
            <a:r>
              <a:rPr lang="en-US" dirty="0"/>
              <a:t>Has a complaint about someone. </a:t>
            </a:r>
          </a:p>
          <a:p>
            <a:r>
              <a:rPr lang="en-US" dirty="0"/>
              <a:t>Accuses the defendant of doing something wrong.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Court Clerk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Assists the judge.</a:t>
            </a:r>
          </a:p>
          <a:p>
            <a:r>
              <a:rPr lang="en-US" dirty="0"/>
              <a:t>Keeps the court calendar.</a:t>
            </a:r>
          </a:p>
          <a:p>
            <a:r>
              <a:rPr lang="en-US" dirty="0"/>
              <a:t>Responsible for all the paperwork.</a:t>
            </a:r>
          </a:p>
          <a:p>
            <a:r>
              <a:rPr lang="en-US" dirty="0"/>
              <a:t>Writes court minutes (summary).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Bailiff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Is a member of the Sheriff’s Department.</a:t>
            </a:r>
          </a:p>
          <a:p>
            <a:r>
              <a:rPr lang="en-US" dirty="0"/>
              <a:t>Provides security in the court.</a:t>
            </a:r>
          </a:p>
          <a:p>
            <a:r>
              <a:rPr lang="en-US" dirty="0"/>
              <a:t>Looks after prisoners.</a:t>
            </a:r>
          </a:p>
          <a:p>
            <a:r>
              <a:rPr lang="en-US" dirty="0"/>
              <a:t>Gives items to the judge.</a:t>
            </a:r>
          </a:p>
          <a:p>
            <a:r>
              <a:rPr lang="en-US" dirty="0"/>
              <a:t>Carries messages from the jury to the judge.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Court Reporter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Uses a special machine to record everything that is said in the courtroom during the trial.</a:t>
            </a:r>
          </a:p>
          <a:p>
            <a:r>
              <a:rPr lang="en-US" dirty="0"/>
              <a:t>Knows shorthand.</a:t>
            </a:r>
          </a:p>
          <a:p>
            <a:r>
              <a:rPr lang="en-US" dirty="0"/>
              <a:t>Has a special training and certificate.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Defense Attorney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Has gone to university.</a:t>
            </a:r>
          </a:p>
          <a:p>
            <a:r>
              <a:rPr lang="en-US" dirty="0"/>
              <a:t>Has gone to law school.</a:t>
            </a:r>
          </a:p>
          <a:p>
            <a:r>
              <a:rPr lang="en-US" dirty="0"/>
              <a:t>Knows about the laws.</a:t>
            </a:r>
          </a:p>
          <a:p>
            <a:r>
              <a:rPr lang="en-US" dirty="0"/>
              <a:t>Has passed the bar exam.</a:t>
            </a:r>
          </a:p>
          <a:p>
            <a:r>
              <a:rPr lang="en-US" dirty="0"/>
              <a:t>Represents the accused.</a:t>
            </a:r>
          </a:p>
          <a:p>
            <a:r>
              <a:rPr lang="en-US" dirty="0"/>
              <a:t>Responsible to defend the accused.</a:t>
            </a:r>
          </a:p>
          <a:p>
            <a:r>
              <a:rPr lang="en-US" dirty="0"/>
              <a:t>Speaks to the judge on behalf of the accused.</a:t>
            </a:r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C36E9E90D80B341BF94C849A7DC96E7" ma:contentTypeVersion="1" ma:contentTypeDescription="Create a new document." ma:contentTypeScope="" ma:versionID="26cf3e70150f549dd00dc80b34c2ed66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76306148d0f7b992e79f2d9b1f249a81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D603F03-1D1E-4764-8FAA-46A62B2C7BDD}">
  <ds:schemaRefs>
    <ds:schemaRef ds:uri="http://schemas.microsoft.com/office/infopath/2007/PartnerControls"/>
    <ds:schemaRef ds:uri="http://purl.org/dc/terms/"/>
    <ds:schemaRef ds:uri="http://schemas.microsoft.com/sharepoint/v3"/>
    <ds:schemaRef ds:uri="http://schemas.microsoft.com/office/2006/metadata/properties"/>
    <ds:schemaRef ds:uri="http://schemas.microsoft.com/office/2006/documentManagement/types"/>
    <ds:schemaRef ds:uri="http://purl.org/dc/dcmitype/"/>
    <ds:schemaRef ds:uri="http://purl.org/dc/elements/1.1/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337EDD44-0692-45B9-A792-988E1E4EBE9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DEC1325-9581-4D3D-B2BA-CBB8B1CEA69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58</TotalTime>
  <Words>359</Words>
  <Application>Microsoft Office PowerPoint</Application>
  <PresentationFormat>On-screen Show (4:3)</PresentationFormat>
  <Paragraphs>59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Franklin Gothic Book</vt:lpstr>
      <vt:lpstr>Perpetua</vt:lpstr>
      <vt:lpstr>Wingdings 2</vt:lpstr>
      <vt:lpstr>Equity</vt:lpstr>
      <vt:lpstr>People in a Courtroom</vt:lpstr>
      <vt:lpstr>Judge</vt:lpstr>
      <vt:lpstr>Jury</vt:lpstr>
      <vt:lpstr>Defendant</vt:lpstr>
      <vt:lpstr>Plaintiff</vt:lpstr>
      <vt:lpstr>Court Clerk</vt:lpstr>
      <vt:lpstr>Bailiff</vt:lpstr>
      <vt:lpstr>Court Reporter</vt:lpstr>
      <vt:lpstr>Defense Attorney</vt:lpstr>
      <vt:lpstr>Prosecuting Attorney (District Attorney)</vt:lpstr>
      <vt:lpstr>Court Interpreter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People in a Courtroom</dc:title>
  <dc:creator>Owner</dc:creator>
  <cp:lastModifiedBy>Maus, Brendon</cp:lastModifiedBy>
  <cp:revision>7</cp:revision>
  <dcterms:created xsi:type="dcterms:W3CDTF">2018-04-13T22:25:07Z</dcterms:created>
  <dcterms:modified xsi:type="dcterms:W3CDTF">2026-05-28T17:40:59Z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0x0101005C36E9E90D80B341BF94C849A7DC96E7</vt:lpwstr>
  </property>
</Properties>
</file>