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74" r:id="rId7"/>
    <p:sldId id="258" r:id="rId8"/>
    <p:sldId id="259" r:id="rId9"/>
    <p:sldId id="260" r:id="rId10"/>
    <p:sldId id="261" r:id="rId11"/>
    <p:sldId id="275" r:id="rId12"/>
    <p:sldId id="262" r:id="rId13"/>
    <p:sldId id="276" r:id="rId14"/>
    <p:sldId id="277" r:id="rId15"/>
    <p:sldId id="263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84"/>
    <p:restoredTop sz="91470"/>
  </p:normalViewPr>
  <p:slideViewPr>
    <p:cSldViewPr snapToGrid="0" snapToObjects="1">
      <p:cViewPr varScale="1">
        <p:scale>
          <a:sx n="101" d="100"/>
          <a:sy n="10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8EEC-8B1F-FA45-BA07-4F57A64E4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6773B-CCD5-3D4C-843B-3F794C2A7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C8F85-B019-5B43-98CF-927576A68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979A-735F-A849-92D3-D62E7FF02507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F43DF-EB62-EC44-8A8C-5F45433F1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9DDDA-DAF7-424B-B825-D52654EC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1C7D-8011-354A-ABEC-EA01A1ADF4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1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C2752-BD0D-BF48-BDC4-D4EC5CC2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DFB17-5AE7-0D4E-8D2B-885A49687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D1166-58DE-3C41-9915-D3BBC26D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979A-735F-A849-92D3-D62E7FF02507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6FD0D-CD55-794D-9029-2240B82D2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657A8-F244-EC45-BBAC-ABB49F7E1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1C7D-8011-354A-ABEC-EA01A1ADF4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9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0ECFA9-90DF-884D-B9E8-8E9397D72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C894-E44A-2B40-8966-FCF24CB89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ADDAB-7EBD-DF47-816D-F8EADD0FF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979A-735F-A849-92D3-D62E7FF02507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5DA32-0FDC-D440-B368-E4420768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DD314-7F58-9D4D-B784-6BCD9A00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1C7D-8011-354A-ABEC-EA01A1ADF4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76C8-9ECB-984E-9A3B-6780F7FE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B28C-6F26-4644-AA35-0921F25BA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1AA68-757D-7542-BFB0-FEF3E80DB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979A-735F-A849-92D3-D62E7FF02507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A31F0-7BF2-B243-B9F5-F641323D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D115D-E326-6246-AB92-ED3C52FA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1C7D-8011-354A-ABEC-EA01A1ADF4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2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0DB42-36C2-2848-A9F3-06009B65F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D6C3E-2540-4443-A916-071822C75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ADF5B-A19C-B74E-BB99-F835C352D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979A-735F-A849-92D3-D62E7FF02507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E8DD9-5B9D-C541-AB67-FDCA8DEC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2712C-0280-6341-A8C9-33BEC1D8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1C7D-8011-354A-ABEC-EA01A1ADF4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0C646-E050-AD4D-A19D-D132A1A4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F3D4B-97CC-EC43-82CC-C2A842274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4910D5-C73C-B64B-BFF2-1B2EEC495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E041E-2E39-844E-855A-6FB1DA23B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979A-735F-A849-92D3-D62E7FF02507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ED3D2-5EB1-6749-AF0D-CF3E36EC0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2F6B0-EFD1-7E40-9ECB-75CF3B78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1C7D-8011-354A-ABEC-EA01A1ADF4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6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9A4D-8633-5E40-AF81-B16C19C79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32D84-607A-0F4A-AE61-3B2707D8C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77D09-5FD7-A247-90F2-B45C7C29D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D33E1-5DBD-164D-8103-D189E7C678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621081-0EB4-5F4E-8FE2-BCA8D16C47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670D6F-6856-344D-BED8-A52E7362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979A-735F-A849-92D3-D62E7FF02507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144F77-9376-B34A-A174-0739FE119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60126D-3EFA-ED45-B158-779283F55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1C7D-8011-354A-ABEC-EA01A1ADF4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41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E5464-8EF6-E34B-84A6-CBDE2C4DB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BA56D9-13C2-5C4B-9A81-8D399BF62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979A-735F-A849-92D3-D62E7FF02507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33700-337D-8144-B048-9DE8C9B3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583C9-1C9C-4B4A-B5CA-E2F05364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1C7D-8011-354A-ABEC-EA01A1ADF4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9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5F1C22-2709-794F-A311-662E6E489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979A-735F-A849-92D3-D62E7FF02507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9DF6A-4B12-7945-BD1A-9E5B7A95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9111C-ED3E-7840-8CE5-5510B035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1C7D-8011-354A-ABEC-EA01A1ADF4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C3CC1-E045-2941-8ECD-6C665F036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7D04C-2521-5E44-991F-8C0099D76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5C6B5-8907-1A47-94D2-4047B65CC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2F484-24D2-A14F-84A3-561B40C3D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979A-735F-A849-92D3-D62E7FF02507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A5356-C50F-0942-A91D-BD61792A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6A41C-67BB-E840-8CB6-C24525F4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1C7D-8011-354A-ABEC-EA01A1ADF4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F80FA-1D5D-784A-8577-2C51434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92AE3B-9548-3A4C-8083-8B68E5C8C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4719B-F693-2846-8F3F-3E84971A9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3199C-DC2A-EF4F-98F7-364A1EC5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979A-735F-A849-92D3-D62E7FF02507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2DDD5-9466-C641-97F9-2FE6E8088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AD75A-AB30-4A48-817E-EB751994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1C7D-8011-354A-ABEC-EA01A1ADF4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D02B50-3A3F-C54F-A14B-7EC56CC9C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7EB08-E2E8-C34E-82AE-4BD374D84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8C922-14CD-F748-9482-86C17EB89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C979A-735F-A849-92D3-D62E7FF02507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74B14-9C6D-B54E-9765-F58650496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CE356-26CC-A54E-9FCB-1E980A952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C1C7D-8011-354A-ABEC-EA01A1ADF4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5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elp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41CEE5E-45B8-F845-ABA3-BFD63033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4833938"/>
            <a:ext cx="9144000" cy="766762"/>
          </a:xfrm>
        </p:spPr>
        <p:txBody>
          <a:bodyPr>
            <a:normAutofit/>
          </a:bodyPr>
          <a:lstStyle/>
          <a:p>
            <a:r>
              <a:rPr lang="en-US" sz="2800" dirty="0"/>
              <a:t>Community – Beginning High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C61AB-D4FD-C946-8E66-AC2F1DF05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4300" y="776288"/>
            <a:ext cx="7480300" cy="2387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Online Review Sites for Orange County Services</a:t>
            </a:r>
          </a:p>
        </p:txBody>
      </p:sp>
      <p:pic>
        <p:nvPicPr>
          <p:cNvPr id="5" name="Picture 4" title="Star Rating">
            <a:extLst>
              <a:ext uri="{FF2B5EF4-FFF2-40B4-BE49-F238E27FC236}">
                <a16:creationId xmlns:a16="http://schemas.microsoft.com/office/drawing/2014/main" id="{3B2345CA-8E35-EE4D-81FE-1215A0436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674688"/>
            <a:ext cx="29591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4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finition of Review from Online Dictionary">
            <a:extLst>
              <a:ext uri="{FF2B5EF4-FFF2-40B4-BE49-F238E27FC236}">
                <a16:creationId xmlns:a16="http://schemas.microsoft.com/office/drawing/2014/main" id="{EFBE7BB2-EA6D-4C4E-A411-DA6CF3EC0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900" y="208994"/>
            <a:ext cx="5521065" cy="643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C934EB-1791-FC4E-BCC1-B204CBEE4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83656"/>
            <a:ext cx="4800600" cy="2184400"/>
          </a:xfrm>
        </p:spPr>
        <p:txBody>
          <a:bodyPr>
            <a:normAutofit/>
          </a:bodyPr>
          <a:lstStyle/>
          <a:p>
            <a:r>
              <a:rPr lang="en-US" sz="4800" dirty="0"/>
              <a:t>Using an Online </a:t>
            </a:r>
            <a:br>
              <a:rPr lang="en-US" sz="4800" dirty="0"/>
            </a:br>
            <a:r>
              <a:rPr lang="en-US" sz="4800" dirty="0"/>
              <a:t>Dictionary</a:t>
            </a:r>
          </a:p>
        </p:txBody>
      </p:sp>
    </p:spTree>
    <p:extLst>
      <p:ext uri="{BB962C8B-B14F-4D97-AF65-F5344CB8AC3E}">
        <p14:creationId xmlns:p14="http://schemas.microsoft.com/office/powerpoint/2010/main" val="242516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41D6-BB07-6D40-9662-724248AAF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Yelp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8578B-B8CC-6E4B-8B2D-8230B1154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3600" dirty="0"/>
              <a:t>Take your smartphones.</a:t>
            </a:r>
          </a:p>
          <a:p>
            <a:pPr lvl="1"/>
            <a:r>
              <a:rPr lang="en-US" sz="3600" dirty="0"/>
              <a:t>Go to </a:t>
            </a:r>
            <a:r>
              <a:rPr lang="en-US" sz="3600" u="sng" dirty="0">
                <a:hlinkClick r:id="rId2"/>
              </a:rPr>
              <a:t>Yelp</a:t>
            </a:r>
            <a:endParaRPr lang="en-US" sz="3600" dirty="0"/>
          </a:p>
          <a:p>
            <a:pPr lvl="1"/>
            <a:r>
              <a:rPr lang="en-US" sz="3600" dirty="0"/>
              <a:t>Search for the restaurant ‘Playground’. (It is located in Santa Ana.)</a:t>
            </a:r>
          </a:p>
          <a:p>
            <a:pPr lvl="1"/>
            <a:r>
              <a:rPr lang="en-US" sz="3600" dirty="0"/>
              <a:t>How many stars does the restaurant have? </a:t>
            </a:r>
          </a:p>
          <a:p>
            <a:pPr lvl="1"/>
            <a:r>
              <a:rPr lang="en-US" sz="3600" dirty="0"/>
              <a:t>How much does this restaurant cost?</a:t>
            </a:r>
          </a:p>
          <a:p>
            <a:pPr lvl="1"/>
            <a:r>
              <a:rPr lang="en-US" sz="3600" dirty="0"/>
              <a:t>Does this seem like a good restaurant to visit?</a:t>
            </a:r>
          </a:p>
          <a:p>
            <a:pPr lvl="1"/>
            <a:r>
              <a:rPr lang="en-US" sz="3600" dirty="0"/>
              <a:t>Discuss answers with your group.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1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61F43-40BB-244F-AA30-AC42BAEF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15" y="577398"/>
            <a:ext cx="10515600" cy="872671"/>
          </a:xfrm>
        </p:spPr>
        <p:txBody>
          <a:bodyPr>
            <a:normAutofit fontScale="90000"/>
          </a:bodyPr>
          <a:lstStyle/>
          <a:p>
            <a:pPr lvl="0"/>
            <a:br>
              <a:rPr lang="en-US" dirty="0"/>
            </a:br>
            <a:r>
              <a:rPr lang="en-US" dirty="0"/>
              <a:t>Playground Review: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C5739-62AC-8149-9E4D-4E61D18F5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71" y="1237797"/>
            <a:ext cx="11266715" cy="49017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br>
              <a:rPr lang="en-US" sz="3200" dirty="0"/>
            </a:br>
            <a:r>
              <a:rPr lang="en-US" sz="3200" dirty="0"/>
              <a:t>“Everything about our experience at Playground was great. They had something for everyone, including many vegetarian options.  We sat a table by the window. We noticed right away that they had an extensive wine list and a good selection of cocktails.  My husband drank a strawberry daiquiri and it made perfectly. </a:t>
            </a:r>
          </a:p>
          <a:p>
            <a:pPr marL="0" indent="0">
              <a:buNone/>
            </a:pPr>
            <a:r>
              <a:rPr lang="en-US" sz="3200" dirty="0"/>
              <a:t>We ordered veggie steam buns as an appetizer. They were really good. The bread was nice and soft, and not overly chewy. We also got a couple of pasta dishes and they were all tasty. They cooked the noodles perfectly and the sauces were yummy without being too heavy. Overall, we had a fantastic experience. </a:t>
            </a:r>
          </a:p>
          <a:p>
            <a:pPr marL="0" indent="0">
              <a:buNone/>
            </a:pPr>
            <a:r>
              <a:rPr lang="en-US" dirty="0"/>
              <a:t>- Sunny 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4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2A60C-69F3-9847-A596-86CDBA55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0515600" cy="1325563"/>
          </a:xfrm>
        </p:spPr>
        <p:txBody>
          <a:bodyPr/>
          <a:lstStyle/>
          <a:p>
            <a:r>
              <a:rPr lang="en-US" dirty="0"/>
              <a:t>Use Simple Past Statements to express an action in the past.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2447C-10F1-EB4D-BA5A-65544FB4B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87524"/>
            <a:ext cx="10972800" cy="4841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Everything about our experience at Playground was great. </a:t>
            </a:r>
          </a:p>
          <a:p>
            <a:pPr lvl="1"/>
            <a:r>
              <a:rPr lang="en-US" sz="3600" dirty="0"/>
              <a:t>‘Was’ is the past tense of ‘is’. </a:t>
            </a:r>
          </a:p>
          <a:p>
            <a:pPr marL="0" indent="0">
              <a:buNone/>
            </a:pPr>
            <a:r>
              <a:rPr lang="en-US" dirty="0"/>
              <a:t>To write a sentence in the past tense, you must change the verb to its past tense form. We do this two ways.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For regular verbs, Add ‘ed’ to the verb – They </a:t>
            </a:r>
            <a:r>
              <a:rPr lang="en-US" sz="2800" b="1" dirty="0"/>
              <a:t>‘cooked’ </a:t>
            </a:r>
            <a:r>
              <a:rPr lang="en-US" sz="2800" dirty="0"/>
              <a:t>the noodles perfectly. </a:t>
            </a:r>
          </a:p>
          <a:p>
            <a:pPr lvl="2"/>
            <a:r>
              <a:rPr lang="en-US" sz="2800" b="1" dirty="0"/>
              <a:t>‘Cooked’</a:t>
            </a:r>
            <a:r>
              <a:rPr lang="en-US" sz="2800" dirty="0"/>
              <a:t> is the past tense of </a:t>
            </a:r>
            <a:r>
              <a:rPr lang="en-US" sz="2800" b="1" dirty="0"/>
              <a:t>‘cook’.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For irregular verbs, change the verb to its past tense form. -  We </a:t>
            </a:r>
            <a:r>
              <a:rPr lang="en-US" sz="2800" b="1" dirty="0"/>
              <a:t>‘got’ </a:t>
            </a:r>
            <a:r>
              <a:rPr lang="en-US" sz="2800" dirty="0"/>
              <a:t>a couple of pasta dishes. </a:t>
            </a:r>
          </a:p>
          <a:p>
            <a:pPr lvl="2"/>
            <a:r>
              <a:rPr lang="en-US" sz="2800" b="1" dirty="0"/>
              <a:t>‘Got’ </a:t>
            </a:r>
            <a:r>
              <a:rPr lang="en-US" sz="2800" dirty="0"/>
              <a:t>is the past tense of </a:t>
            </a:r>
            <a:r>
              <a:rPr lang="en-US" sz="2800" b="1" dirty="0"/>
              <a:t>‘get’.</a:t>
            </a:r>
          </a:p>
        </p:txBody>
      </p:sp>
    </p:spTree>
    <p:extLst>
      <p:ext uri="{BB962C8B-B14F-4D97-AF65-F5344CB8AC3E}">
        <p14:creationId xmlns:p14="http://schemas.microsoft.com/office/powerpoint/2010/main" val="277612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B1A6B-4D92-8B4B-9BFB-CACE325B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THE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B5263-8EFD-5C4C-B870-743F82252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25625"/>
            <a:ext cx="11558588" cy="4351338"/>
          </a:xfrm>
        </p:spPr>
        <p:txBody>
          <a:bodyPr/>
          <a:lstStyle/>
          <a:p>
            <a:pPr lvl="1"/>
            <a:r>
              <a:rPr lang="en-US" sz="3600" dirty="0"/>
              <a:t>What kind of food do you like?</a:t>
            </a:r>
          </a:p>
          <a:p>
            <a:pPr lvl="1"/>
            <a:r>
              <a:rPr lang="en-US" sz="3600" dirty="0"/>
              <a:t>Do you prefer food from a restaurant or food from home? </a:t>
            </a:r>
          </a:p>
          <a:p>
            <a:pPr lvl="1"/>
            <a:r>
              <a:rPr lang="en-US" sz="3600" dirty="0"/>
              <a:t>How often do you eat out?</a:t>
            </a:r>
          </a:p>
          <a:p>
            <a:pPr lvl="1"/>
            <a:r>
              <a:rPr lang="en-US" sz="3600" dirty="0"/>
              <a:t>Do you enjoy eating out? </a:t>
            </a:r>
          </a:p>
          <a:p>
            <a:pPr marL="457200" lvl="1" indent="0">
              <a:buNone/>
            </a:pPr>
            <a:endParaRPr lang="en-US" sz="3600" dirty="0"/>
          </a:p>
          <a:p>
            <a:pPr marL="457200" lvl="1" indent="0">
              <a:buNone/>
            </a:pPr>
            <a:r>
              <a:rPr lang="en-US" sz="3600" b="1" dirty="0"/>
              <a:t>New Vocabulary:  </a:t>
            </a:r>
            <a:r>
              <a:rPr lang="en-US" sz="3600" i="1" dirty="0"/>
              <a:t>Eat Out </a:t>
            </a:r>
          </a:p>
          <a:p>
            <a:pPr marL="457200" lvl="1" indent="0">
              <a:buNone/>
            </a:pPr>
            <a:r>
              <a:rPr lang="en-US" sz="3600" dirty="0"/>
              <a:t>To eat out means to eat at a restaurant and not at home.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2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FC634C-1CC9-D240-B8AA-4913AD22B826}"/>
              </a:ext>
            </a:extLst>
          </p:cNvPr>
          <p:cNvSpPr txBox="1">
            <a:spLocks/>
          </p:cNvSpPr>
          <p:nvPr/>
        </p:nvSpPr>
        <p:spPr>
          <a:xfrm>
            <a:off x="944301" y="3054470"/>
            <a:ext cx="10515600" cy="2767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/>
              <a:t>My family eats out every Friday night.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/>
              <a:t>Or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/>
              <a:t>Every Friday night, my family eats out.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1083F-3013-104E-B643-262BECE90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407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Every out family my Friday night eats.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73230-0A3A-3D49-83BE-35650C50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Unscramble the sentence:</a:t>
            </a:r>
          </a:p>
        </p:txBody>
      </p:sp>
    </p:spTree>
    <p:extLst>
      <p:ext uri="{BB962C8B-B14F-4D97-AF65-F5344CB8AC3E}">
        <p14:creationId xmlns:p14="http://schemas.microsoft.com/office/powerpoint/2010/main" val="141709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Hamburger with lettuce and tomatoes." title="Hamburger">
            <a:extLst>
              <a:ext uri="{FF2B5EF4-FFF2-40B4-BE49-F238E27FC236}">
                <a16:creationId xmlns:a16="http://schemas.microsoft.com/office/drawing/2014/main" id="{F45F5639-2333-D94E-85F6-C656802A1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1385" y="2413307"/>
            <a:ext cx="1906704" cy="2870532"/>
          </a:xfrm>
          <a:prstGeom prst="rect">
            <a:avLst/>
          </a:prstGeom>
        </p:spPr>
      </p:pic>
      <p:pic>
        <p:nvPicPr>
          <p:cNvPr id="8" name="Picture 7" descr="Outside of the In-N-Out restaurant" title="In and Out restaurant">
            <a:extLst>
              <a:ext uri="{FF2B5EF4-FFF2-40B4-BE49-F238E27FC236}">
                <a16:creationId xmlns:a16="http://schemas.microsoft.com/office/drawing/2014/main" id="{BD201D2E-B7E5-3840-AAAD-AFB80A2BE98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13308"/>
            <a:ext cx="4282067" cy="27825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6F3BAF-B260-004A-B2FB-F7DB2FA56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483"/>
            <a:ext cx="10515600" cy="1618205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‘n’ Out Burger</a:t>
            </a:r>
          </a:p>
        </p:txBody>
      </p:sp>
    </p:spTree>
    <p:extLst>
      <p:ext uri="{BB962C8B-B14F-4D97-AF65-F5344CB8AC3E}">
        <p14:creationId xmlns:p14="http://schemas.microsoft.com/office/powerpoint/2010/main" val="33927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ead with Honey Butter, Butter Lettuce, Sweet Potato Fries, Roasted Brussel Sprouts, Hangar Steak, Short Rib Steak, Terrace Major Steak." title="Playground restaurant  picture of the menu">
            <a:extLst>
              <a:ext uri="{FF2B5EF4-FFF2-40B4-BE49-F238E27FC236}">
                <a16:creationId xmlns:a16="http://schemas.microsoft.com/office/drawing/2014/main" id="{21A2AC4D-1BCE-D24B-A5B9-9DC8371975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98" y="2821258"/>
            <a:ext cx="3549804" cy="252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3" descr="Outside of the Playground restaurant" title="Outside of the Playground restaurant">
            <a:extLst>
              <a:ext uri="{FF2B5EF4-FFF2-40B4-BE49-F238E27FC236}">
                <a16:creationId xmlns:a16="http://schemas.microsoft.com/office/drawing/2014/main" id="{E78A4514-5D7D-E246-B801-07F01F42E80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434" y="3083311"/>
            <a:ext cx="2977376" cy="205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Outside of the Playground restaurant" title="Playground restaurant">
            <a:extLst>
              <a:ext uri="{FF2B5EF4-FFF2-40B4-BE49-F238E27FC236}">
                <a16:creationId xmlns:a16="http://schemas.microsoft.com/office/drawing/2014/main" id="{7965AEE7-222B-204F-AA57-1220468BB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899" y="1690688"/>
            <a:ext cx="1638300" cy="1231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4A38D7-55A7-3E40-A578-6C2EE39CD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Playground</a:t>
            </a:r>
          </a:p>
        </p:txBody>
      </p:sp>
    </p:spTree>
    <p:extLst>
      <p:ext uri="{BB962C8B-B14F-4D97-AF65-F5344CB8AC3E}">
        <p14:creationId xmlns:p14="http://schemas.microsoft.com/office/powerpoint/2010/main" val="192117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utside of the Taco Maria restaurant" title="Outside of the Taco Maria restaurant">
            <a:extLst>
              <a:ext uri="{FF2B5EF4-FFF2-40B4-BE49-F238E27FC236}">
                <a16:creationId xmlns:a16="http://schemas.microsoft.com/office/drawing/2014/main" id="{9758F4F6-CAB3-0F46-8E7C-6CACD697E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966" y="2706184"/>
            <a:ext cx="3282331" cy="2601796"/>
          </a:xfrm>
          <a:prstGeom prst="rect">
            <a:avLst/>
          </a:prstGeom>
        </p:spPr>
      </p:pic>
      <p:pic>
        <p:nvPicPr>
          <p:cNvPr id="4" name="Content Placeholder 3" descr="Taco with shrimp and vegetables." title="Shrimp taco">
            <a:extLst>
              <a:ext uri="{FF2B5EF4-FFF2-40B4-BE49-F238E27FC236}">
                <a16:creationId xmlns:a16="http://schemas.microsoft.com/office/drawing/2014/main" id="{4274CDC7-8BD6-4A4D-9AC9-FA253FFEEF1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80" y="2263697"/>
            <a:ext cx="6423103" cy="39132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6BAE7B-A633-6D48-94E1-BDBB3875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Taco Maria</a:t>
            </a:r>
          </a:p>
        </p:txBody>
      </p:sp>
    </p:spTree>
    <p:extLst>
      <p:ext uri="{BB962C8B-B14F-4D97-AF65-F5344CB8AC3E}">
        <p14:creationId xmlns:p14="http://schemas.microsoft.com/office/powerpoint/2010/main" val="31216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796F-8816-2D42-AA92-C8BC58C1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D7E53-8740-124A-8C67-B66C35B0C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dirty="0"/>
              <a:t>Do you have a favorite restaurant? </a:t>
            </a:r>
          </a:p>
          <a:p>
            <a:pPr lvl="1"/>
            <a:r>
              <a:rPr lang="en-US" sz="3600" dirty="0"/>
              <a:t>Do you like to try out new restaurants?</a:t>
            </a:r>
          </a:p>
          <a:p>
            <a:pPr lvl="1"/>
            <a:r>
              <a:rPr lang="en-US" sz="3600" dirty="0"/>
              <a:t>How do you decide on which restaurant to try out?</a:t>
            </a:r>
          </a:p>
          <a:p>
            <a:pPr lvl="1"/>
            <a:endParaRPr lang="en-US" sz="3600" dirty="0"/>
          </a:p>
          <a:p>
            <a:pPr marL="457200" lvl="1" indent="0">
              <a:buNone/>
            </a:pPr>
            <a:r>
              <a:rPr lang="en-US" sz="3600" b="1" dirty="0"/>
              <a:t>New Vocabulary: </a:t>
            </a:r>
            <a:r>
              <a:rPr lang="en-US" sz="3600" i="1" dirty="0"/>
              <a:t>Try out</a:t>
            </a:r>
          </a:p>
          <a:p>
            <a:pPr marL="457200" lvl="1" indent="0">
              <a:buNone/>
            </a:pPr>
            <a:r>
              <a:rPr lang="en-US" sz="3600" dirty="0"/>
              <a:t>To try something new for the first time.</a:t>
            </a:r>
          </a:p>
        </p:txBody>
      </p:sp>
    </p:spTree>
    <p:extLst>
      <p:ext uri="{BB962C8B-B14F-4D97-AF65-F5344CB8AC3E}">
        <p14:creationId xmlns:p14="http://schemas.microsoft.com/office/powerpoint/2010/main" val="3984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FC634C-1CC9-D240-B8AA-4913AD22B826}"/>
              </a:ext>
            </a:extLst>
          </p:cNvPr>
          <p:cNvSpPr txBox="1">
            <a:spLocks/>
          </p:cNvSpPr>
          <p:nvPr/>
        </p:nvSpPr>
        <p:spPr>
          <a:xfrm>
            <a:off x="548639" y="3676262"/>
            <a:ext cx="10911262" cy="968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I want to try out the new Vietnamese restaurant on Main Street.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1083F-3013-104E-B643-262BECE90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2213113"/>
            <a:ext cx="10911261" cy="940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Restaurant try on out want Main Street Vietnamese the I to new.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73230-0A3A-3D49-83BE-35650C50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Unscramble the sentence (2):</a:t>
            </a:r>
          </a:p>
        </p:txBody>
      </p:sp>
    </p:spTree>
    <p:extLst>
      <p:ext uri="{BB962C8B-B14F-4D97-AF65-F5344CB8AC3E}">
        <p14:creationId xmlns:p14="http://schemas.microsoft.com/office/powerpoint/2010/main" val="322874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 on mountain sharing information with many people." title="Word of Mouth Advertising">
            <a:extLst>
              <a:ext uri="{FF2B5EF4-FFF2-40B4-BE49-F238E27FC236}">
                <a16:creationId xmlns:a16="http://schemas.microsoft.com/office/drawing/2014/main" id="{1B13D617-4D19-4E49-AEBE-773009D2F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112" y="2123984"/>
            <a:ext cx="3252688" cy="32526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8878E-0288-C54B-84C4-FE9E0F749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1766"/>
            <a:ext cx="6591300" cy="3074906"/>
          </a:xfrm>
        </p:spPr>
        <p:txBody>
          <a:bodyPr>
            <a:normAutofit/>
          </a:bodyPr>
          <a:lstStyle/>
          <a:p>
            <a:r>
              <a:rPr lang="en-US" sz="3600" dirty="0"/>
              <a:t>“Word of mouth”- to learn about something from another person.</a:t>
            </a:r>
          </a:p>
          <a:p>
            <a:r>
              <a:rPr lang="en-US" sz="3600" dirty="0"/>
              <a:t>The news spread by word of mouth.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BFF468-C8C7-6049-BBCF-2A882EC3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Idioms are words that take a special meaning different from their original meaning.</a:t>
            </a:r>
          </a:p>
        </p:txBody>
      </p:sp>
    </p:spTree>
    <p:extLst>
      <p:ext uri="{BB962C8B-B14F-4D97-AF65-F5344CB8AC3E}">
        <p14:creationId xmlns:p14="http://schemas.microsoft.com/office/powerpoint/2010/main" val="15062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36E9E90D80B341BF94C849A7DC96E7" ma:contentTypeVersion="1" ma:contentTypeDescription="Create a new document." ma:contentTypeScope="" ma:versionID="26cf3e70150f549dd00dc80b34c2ed6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6306148d0f7b992e79f2d9b1f249a8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E043230-D81E-4BE2-BA97-F9DD3F5E4A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090F1C-3977-4B7D-A84E-E8E7135876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F4CE53-D89B-4D0F-8C97-83476B493E06}">
  <ds:schemaRefs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15030</TotalTime>
  <Words>534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Online Review Sites for Orange County Services</vt:lpstr>
      <vt:lpstr>ANSWER THE QUESTIONS</vt:lpstr>
      <vt:lpstr>Unscramble the sentence:</vt:lpstr>
      <vt:lpstr>  In ‘n’ Out Burger</vt:lpstr>
      <vt:lpstr>Playground</vt:lpstr>
      <vt:lpstr>Taco Maria</vt:lpstr>
      <vt:lpstr>Questions for discussion</vt:lpstr>
      <vt:lpstr>Unscramble the sentence (2):</vt:lpstr>
      <vt:lpstr>Idioms are words that take a special meaning different from their original meaning.</vt:lpstr>
      <vt:lpstr>Using an Online  Dictionary</vt:lpstr>
      <vt:lpstr>Using Yelp</vt:lpstr>
      <vt:lpstr> Playground Review:   </vt:lpstr>
      <vt:lpstr>Use Simple Past Statements to express an action in the past.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restaurants in the community</dc:title>
  <dc:creator>Victoria Myers</dc:creator>
  <cp:lastModifiedBy>Maus, Brendon</cp:lastModifiedBy>
  <cp:revision>43</cp:revision>
  <dcterms:created xsi:type="dcterms:W3CDTF">2018-03-29T05:17:30Z</dcterms:created>
  <dcterms:modified xsi:type="dcterms:W3CDTF">2026-05-28T17:48:00Z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0x0101005C36E9E90D80B341BF94C849A7DC96E7</vt:lpwstr>
  </property>
</Properties>
</file>