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7" r:id="rId6"/>
    <p:sldId id="268" r:id="rId7"/>
    <p:sldId id="270" r:id="rId8"/>
    <p:sldId id="269" r:id="rId9"/>
    <p:sldId id="261" r:id="rId10"/>
    <p:sldId id="262" r:id="rId11"/>
    <p:sldId id="263" r:id="rId12"/>
    <p:sldId id="264" r:id="rId13"/>
    <p:sldId id="266" r:id="rId14"/>
    <p:sldId id="277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/>
    <p:restoredTop sz="94550"/>
  </p:normalViewPr>
  <p:slideViewPr>
    <p:cSldViewPr snapToGrid="0" snapToObjects="1">
      <p:cViewPr varScale="1">
        <p:scale>
          <a:sx n="104" d="100"/>
          <a:sy n="104" d="100"/>
        </p:scale>
        <p:origin x="12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BF6EF-EB7D-8B4D-B9E7-5DF1833729E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3800D-B00B-454F-947E-61DE2C879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3800D-B00B-454F-947E-61DE2C879C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4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686E-C9A6-2D4D-B4B6-95677067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318F7-2826-B948-AA01-818CCD1E6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842B7-8F34-6A41-A3C5-310F1F58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B792-4C5A-BF4C-8976-C8805DE6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53854-FB37-E541-9817-5C19803B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2057-E9D3-1A43-8D5C-987C8797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08B8C-F4D7-404A-9889-B63602909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2F46C-4AF0-304D-9A46-D7466B8C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EA4E-2FE0-C940-8F28-436B1DD9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6E305-0701-1F40-AB88-EB6EAEC8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DDFDD-D3C1-C048-A634-5D84B05EA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DAACB-2233-DF49-A062-7145D101C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9097-410C-1449-869A-AA28C110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DB5B8-45D0-8849-8B9E-1B0AC94F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C5FCB-5EDE-8843-B36D-D008A964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5442-842D-794B-984D-D6642F60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A5FA-0408-3443-BBEA-62AF59BB8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060C-55D8-7E48-A44C-7C42606D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16AB2-E14A-3B49-AACC-35A48B4D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3D8F3-E737-694B-BB49-3FF739A9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ADB5-6552-7C4E-8604-50EFE290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54CBC-EDA1-8A4B-968B-B35ACCF78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A41BF-8212-5341-B26D-6831723E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92A8-7134-5043-BF75-3D8C2EB0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CC073-E6B8-9848-87EC-7BEED067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1C8D-E568-4E44-A7F3-050C41B6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CCA31-ED0F-9B49-A425-D1503C1FA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255F0-F015-394B-8AAB-4A2D60FAF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B129C-45D2-594B-B377-44FDFAF0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9546E-78FA-DD49-93CF-9F8CE211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2DF41-2087-AD40-A8A2-CAC61C7B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B21F-72D4-804F-A095-BC661120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9A877-1851-BA42-ABB1-7D7DBEBA2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FBC22-ABC7-CB46-9B31-5872F946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88830-F1FD-0E48-AE5F-81D383F3F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CDD79-D781-FB46-BF4B-1D532CF0A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01FE3-214A-6248-995F-441352FD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D0993-B3C7-1641-8FCE-48F5AC64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F0CB1-F8CE-5840-A8C0-7EB82C7F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D8A6-9FF8-8B4D-BC54-3FD340B8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CD444-7716-1741-B2B9-0F059B41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4D61A-E189-7246-B279-7B38A835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2F532-876F-554A-A7D6-7AC5BBF4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1EE30-7052-5541-8C53-7138AC0F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F14D3-5C76-574D-9200-C6C5EAC7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6128C-C18D-524D-A13D-D7DF3F42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E46-0153-5A44-9A47-6D5399EB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58547-8358-E849-BC35-413978BCA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800E6-8B51-764C-B047-3BD0A28C9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FBF21-0CCD-D547-9167-0384729E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C2063-3443-8B42-A6F8-73911CB5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7B148-FAB7-7B44-9A24-D0A3BDCB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D50A-EB70-994D-9401-3F676B13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753DD-ED58-1A43-BC8D-294EA076F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0CECD-95E1-1948-A34F-998865B2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8D9B5-9DEC-8C43-B9A7-3C0ACF6F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76703-46BE-DF45-AD3F-1D3395A0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319EA-A587-4644-97D9-7CB6C59F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EDB5A-43CE-2B49-B563-888ED826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CB89B-EBB3-FE43-BDC5-7A384A70E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40941-BEC4-6B42-8423-7E186A87A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5617-9DCA-1B46-9448-BACEDB1C3A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F2352-A201-664D-9CD4-0229D4436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FEB3-1F09-8448-821B-E8DC6ACD9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D4C6-CF09-5C4C-8300-25B60756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XhlYD4i7_8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cparks.com/civicax/filebank/blobdload.aspx?BlobID=15689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54E15A-DEF9-F043-ACAF-B773CA4DA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922" y="3314217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Great Parks for Exercising in Orange County</a:t>
            </a:r>
          </a:p>
          <a:p>
            <a:pPr algn="r"/>
            <a:r>
              <a:rPr lang="en-US" sz="2800" dirty="0"/>
              <a:t>Beginning Low – Health &amp; Safety</a:t>
            </a:r>
          </a:p>
        </p:txBody>
      </p:sp>
      <p:pic>
        <p:nvPicPr>
          <p:cNvPr id="4" name="Picture 3" title="Image of park with tree, sun and bench">
            <a:extLst>
              <a:ext uri="{FF2B5EF4-FFF2-40B4-BE49-F238E27FC236}">
                <a16:creationId xmlns:a16="http://schemas.microsoft.com/office/drawing/2014/main" id="{DB49C576-ACCC-A24D-B07D-0094C7B6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396158"/>
            <a:ext cx="4356101" cy="4356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D70BB-A00F-964F-8F99-9FDA1A65A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78" y="793197"/>
            <a:ext cx="10475844" cy="1477480"/>
          </a:xfrm>
        </p:spPr>
        <p:txBody>
          <a:bodyPr>
            <a:noAutofit/>
          </a:bodyPr>
          <a:lstStyle/>
          <a:p>
            <a:r>
              <a:rPr lang="en-US" sz="9600" dirty="0"/>
              <a:t>Exercise at a Park</a:t>
            </a:r>
          </a:p>
        </p:txBody>
      </p:sp>
    </p:spTree>
    <p:extLst>
      <p:ext uri="{BB962C8B-B14F-4D97-AF65-F5344CB8AC3E}">
        <p14:creationId xmlns:p14="http://schemas.microsoft.com/office/powerpoint/2010/main" val="13515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title="activity icons - screenshot">
            <a:extLst>
              <a:ext uri="{FF2B5EF4-FFF2-40B4-BE49-F238E27FC236}">
                <a16:creationId xmlns:a16="http://schemas.microsoft.com/office/drawing/2014/main" id="{F94A67E0-03A2-7649-9783-FD035E3EB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28188"/>
            <a:ext cx="2771540" cy="6630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CDAE6-0C47-844F-91F1-5B5EF3A0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Icons</a:t>
            </a:r>
          </a:p>
        </p:txBody>
      </p:sp>
    </p:spTree>
    <p:extLst>
      <p:ext uri="{BB962C8B-B14F-4D97-AF65-F5344CB8AC3E}">
        <p14:creationId xmlns:p14="http://schemas.microsoft.com/office/powerpoint/2010/main" val="35079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no swimming">
            <a:extLst>
              <a:ext uri="{FF2B5EF4-FFF2-40B4-BE49-F238E27FC236}">
                <a16:creationId xmlns:a16="http://schemas.microsoft.com/office/drawing/2014/main" id="{1451E541-2336-814A-9220-281F704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315" y="4271189"/>
            <a:ext cx="2211148" cy="2211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4BFBC-E777-984F-A6AF-6E91D7458881}"/>
              </a:ext>
            </a:extLst>
          </p:cNvPr>
          <p:cNvSpPr txBox="1"/>
          <p:nvPr/>
        </p:nvSpPr>
        <p:spPr>
          <a:xfrm>
            <a:off x="330498" y="4271189"/>
            <a:ext cx="60276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 can’t swim.</a:t>
            </a:r>
          </a:p>
          <a:p>
            <a:r>
              <a:rPr lang="en-US" sz="3600" dirty="0"/>
              <a:t>You can’t swim.</a:t>
            </a:r>
          </a:p>
          <a:p>
            <a:r>
              <a:rPr lang="en-US" sz="3600" dirty="0"/>
              <a:t>Berta can’t swim.</a:t>
            </a:r>
          </a:p>
          <a:p>
            <a:r>
              <a:rPr lang="en-US" sz="3600" dirty="0"/>
              <a:t>Subject + can’t + base verb.</a:t>
            </a:r>
          </a:p>
        </p:txBody>
      </p:sp>
      <p:pic>
        <p:nvPicPr>
          <p:cNvPr id="7" name="Picture 6" title="swimmer">
            <a:extLst>
              <a:ext uri="{FF2B5EF4-FFF2-40B4-BE49-F238E27FC236}">
                <a16:creationId xmlns:a16="http://schemas.microsoft.com/office/drawing/2014/main" id="{8D59AB70-8ACD-DB46-B8C7-E39E8C7A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561" y="1527429"/>
            <a:ext cx="2137902" cy="2137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DD19CA-7611-FC4F-8D37-87F934E65C54}"/>
              </a:ext>
            </a:extLst>
          </p:cNvPr>
          <p:cNvSpPr txBox="1"/>
          <p:nvPr/>
        </p:nvSpPr>
        <p:spPr>
          <a:xfrm>
            <a:off x="330498" y="1380663"/>
            <a:ext cx="56749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 can swim.</a:t>
            </a:r>
          </a:p>
          <a:p>
            <a:r>
              <a:rPr lang="en-US" sz="3600" dirty="0"/>
              <a:t>You can swim.</a:t>
            </a:r>
          </a:p>
          <a:p>
            <a:r>
              <a:rPr lang="en-US" sz="3600" dirty="0"/>
              <a:t>Berta can swim.    </a:t>
            </a:r>
            <a:r>
              <a:rPr lang="en-US" sz="4400" dirty="0"/>
              <a:t>	</a:t>
            </a:r>
          </a:p>
          <a:p>
            <a:r>
              <a:rPr lang="en-US" sz="3600" dirty="0"/>
              <a:t>Subject + can + base verb.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7EBB56-DAD8-9744-8552-72530B66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91"/>
            <a:ext cx="10515600" cy="169880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Can and Can’t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08D6F-3D06-FC49-9341-2286640FA711}"/>
              </a:ext>
            </a:extLst>
          </p:cNvPr>
          <p:cNvSpPr txBox="1"/>
          <p:nvPr/>
        </p:nvSpPr>
        <p:spPr>
          <a:xfrm>
            <a:off x="101600" y="428869"/>
            <a:ext cx="1209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1" indent="-1143000">
              <a:buFont typeface="+mj-lt"/>
              <a:buAutoNum type="arabicPeriod"/>
            </a:pPr>
            <a:r>
              <a:rPr lang="en-US" sz="5400" dirty="0"/>
              <a:t>Think of a park you like.</a:t>
            </a:r>
          </a:p>
          <a:p>
            <a:pPr marL="1600200" lvl="1" indent="-1143000">
              <a:buFont typeface="+mj-lt"/>
              <a:buAutoNum type="arabicPeriod"/>
            </a:pPr>
            <a:r>
              <a:rPr lang="en-US" sz="5400" dirty="0"/>
              <a:t>Write down 3 exercises you can do there. </a:t>
            </a:r>
          </a:p>
          <a:p>
            <a:pPr marL="1600200" lvl="1" indent="-1143000">
              <a:buFont typeface="+mj-lt"/>
              <a:buAutoNum type="arabicPeriod"/>
            </a:pPr>
            <a:r>
              <a:rPr lang="en-US" sz="5400" dirty="0"/>
              <a:t>Say your sentences to your partner.</a:t>
            </a:r>
          </a:p>
          <a:p>
            <a:pPr marL="1600200" lvl="1" indent="-1143000">
              <a:buFont typeface="+mj-lt"/>
              <a:buAutoNum type="arabicPeriod"/>
            </a:pPr>
            <a:r>
              <a:rPr lang="en-US" sz="5400" dirty="0"/>
              <a:t>Listen to your partner say their sentences to you. 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FE3AADE8-F5E4-8F47-A91D-63BE665C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953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web screenshot of Mason Regional Park">
            <a:extLst>
              <a:ext uri="{FF2B5EF4-FFF2-40B4-BE49-F238E27FC236}">
                <a16:creationId xmlns:a16="http://schemas.microsoft.com/office/drawing/2014/main" id="{F0990EBA-B734-6747-84A7-653EF584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" y="0"/>
            <a:ext cx="12097265" cy="6858000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CCC9004A-401C-B046-BAAC-B7918D65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Mason Park</a:t>
            </a:r>
          </a:p>
        </p:txBody>
      </p:sp>
    </p:spTree>
    <p:extLst>
      <p:ext uri="{BB962C8B-B14F-4D97-AF65-F5344CB8AC3E}">
        <p14:creationId xmlns:p14="http://schemas.microsoft.com/office/powerpoint/2010/main" val="6180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Web Screenshot of Irvine Regional Park">
            <a:extLst>
              <a:ext uri="{FF2B5EF4-FFF2-40B4-BE49-F238E27FC236}">
                <a16:creationId xmlns:a16="http://schemas.microsoft.com/office/drawing/2014/main" id="{92C08BDB-EEBA-D048-818C-089683B0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260350"/>
            <a:ext cx="12077700" cy="6337300"/>
          </a:xfrm>
          <a:prstGeom prst="rect">
            <a:avLst/>
          </a:prstGeom>
        </p:spPr>
      </p:pic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5EA401D1-483A-954A-80DF-7EF3C84E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Irvine Regional Park</a:t>
            </a:r>
          </a:p>
        </p:txBody>
      </p:sp>
    </p:spTree>
    <p:extLst>
      <p:ext uri="{BB962C8B-B14F-4D97-AF65-F5344CB8AC3E}">
        <p14:creationId xmlns:p14="http://schemas.microsoft.com/office/powerpoint/2010/main" val="14279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Web Screenshot of Santiago Oaks Regional Park">
            <a:extLst>
              <a:ext uri="{FF2B5EF4-FFF2-40B4-BE49-F238E27FC236}">
                <a16:creationId xmlns:a16="http://schemas.microsoft.com/office/drawing/2014/main" id="{66E83558-3F5B-6047-9090-C9DE06C5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5" y="0"/>
            <a:ext cx="10271390" cy="6858000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09CB2331-8FAB-3F41-9348-E83B725E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Santiago Oaks Regional Park</a:t>
            </a:r>
          </a:p>
        </p:txBody>
      </p:sp>
    </p:spTree>
    <p:extLst>
      <p:ext uri="{BB962C8B-B14F-4D97-AF65-F5344CB8AC3E}">
        <p14:creationId xmlns:p14="http://schemas.microsoft.com/office/powerpoint/2010/main" val="39871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Web Screenshot of Caspers wilderness Park">
            <a:extLst>
              <a:ext uri="{FF2B5EF4-FFF2-40B4-BE49-F238E27FC236}">
                <a16:creationId xmlns:a16="http://schemas.microsoft.com/office/drawing/2014/main" id="{7A728039-377A-7443-9319-31C015726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0"/>
            <a:ext cx="12179300" cy="6731000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31B88F84-750C-4D40-AF6A-45CF4480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Caspers</a:t>
            </a:r>
            <a:r>
              <a:rPr lang="en-US" dirty="0"/>
              <a:t> Regional Park</a:t>
            </a:r>
          </a:p>
        </p:txBody>
      </p:sp>
    </p:spTree>
    <p:extLst>
      <p:ext uri="{BB962C8B-B14F-4D97-AF65-F5344CB8AC3E}">
        <p14:creationId xmlns:p14="http://schemas.microsoft.com/office/powerpoint/2010/main" val="5807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Screenshot of Upper Newport bay preserve">
            <a:extLst>
              <a:ext uri="{FF2B5EF4-FFF2-40B4-BE49-F238E27FC236}">
                <a16:creationId xmlns:a16="http://schemas.microsoft.com/office/drawing/2014/main" id="{9C315C2D-31B1-AB42-B53F-56DA3A48B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98450"/>
            <a:ext cx="12115800" cy="6261100"/>
          </a:xfrm>
          <a:prstGeom prst="rect">
            <a:avLst/>
          </a:prstGeo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F554017-BAB0-AE43-9DB0-B8A07BB5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Newport Bay Nature Preserve</a:t>
            </a:r>
          </a:p>
        </p:txBody>
      </p:sp>
    </p:spTree>
    <p:extLst>
      <p:ext uri="{BB962C8B-B14F-4D97-AF65-F5344CB8AC3E}">
        <p14:creationId xmlns:p14="http://schemas.microsoft.com/office/powerpoint/2010/main" val="23813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B18F3-B723-BB49-89BA-0194DA967340}"/>
              </a:ext>
            </a:extLst>
          </p:cNvPr>
          <p:cNvSpPr txBox="1"/>
          <p:nvPr/>
        </p:nvSpPr>
        <p:spPr>
          <a:xfrm>
            <a:off x="4479886" y="5511158"/>
            <a:ext cx="3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Park Burpees!</a:t>
            </a:r>
            <a:endParaRPr lang="en-US" dirty="0"/>
          </a:p>
        </p:txBody>
      </p:sp>
      <p:pic>
        <p:nvPicPr>
          <p:cNvPr id="5" name="Picture 4" title="Screenshot of Burpee Video">
            <a:extLst>
              <a:ext uri="{FF2B5EF4-FFF2-40B4-BE49-F238E27FC236}">
                <a16:creationId xmlns:a16="http://schemas.microsoft.com/office/drawing/2014/main" id="{EE6E6F42-982B-5941-8470-8C24ADB14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0" y="1523273"/>
            <a:ext cx="6716969" cy="3987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1E94F-3FBD-7246-A174-FECF8738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at Park Video</a:t>
            </a:r>
          </a:p>
        </p:txBody>
      </p:sp>
    </p:spTree>
    <p:extLst>
      <p:ext uri="{BB962C8B-B14F-4D97-AF65-F5344CB8AC3E}">
        <p14:creationId xmlns:p14="http://schemas.microsoft.com/office/powerpoint/2010/main" val="32909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CA7EB5-8DE2-D146-ACB1-07B54390785D}"/>
              </a:ext>
            </a:extLst>
          </p:cNvPr>
          <p:cNvSpPr txBox="1"/>
          <p:nvPr/>
        </p:nvSpPr>
        <p:spPr>
          <a:xfrm>
            <a:off x="1492524" y="3916018"/>
            <a:ext cx="88093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/>
              <a:t>exercise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7FB19-D9A5-974B-A312-4A494AEA7B40}"/>
              </a:ext>
            </a:extLst>
          </p:cNvPr>
          <p:cNvSpPr txBox="1"/>
          <p:nvPr/>
        </p:nvSpPr>
        <p:spPr>
          <a:xfrm>
            <a:off x="1492524" y="1663696"/>
            <a:ext cx="88093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err="1"/>
              <a:t>erciesex</a:t>
            </a:r>
            <a:endParaRPr lang="en-US" sz="1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A023C-C67F-9744-8C37-4F8C1B0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people do in the video?</a:t>
            </a:r>
          </a:p>
        </p:txBody>
      </p:sp>
    </p:spTree>
    <p:extLst>
      <p:ext uri="{BB962C8B-B14F-4D97-AF65-F5344CB8AC3E}">
        <p14:creationId xmlns:p14="http://schemas.microsoft.com/office/powerpoint/2010/main" val="37426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9AD24-ADFA-4A49-ABCA-A832F2160E2E}"/>
              </a:ext>
            </a:extLst>
          </p:cNvPr>
          <p:cNvSpPr txBox="1"/>
          <p:nvPr/>
        </p:nvSpPr>
        <p:spPr>
          <a:xfrm>
            <a:off x="241540" y="1708030"/>
            <a:ext cx="111970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How can you exercise at the park?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C95469B7-D1EB-C944-8835-68495C84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</a:t>
            </a:r>
          </a:p>
        </p:txBody>
      </p:sp>
    </p:spTree>
    <p:extLst>
      <p:ext uri="{BB962C8B-B14F-4D97-AF65-F5344CB8AC3E}">
        <p14:creationId xmlns:p14="http://schemas.microsoft.com/office/powerpoint/2010/main" val="20364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erson hiking" title="hiker">
            <a:extLst>
              <a:ext uri="{FF2B5EF4-FFF2-40B4-BE49-F238E27FC236}">
                <a16:creationId xmlns:a16="http://schemas.microsoft.com/office/drawing/2014/main" id="{FEE49E1D-F2E0-A044-9B36-8ED76B951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43" y="5182228"/>
            <a:ext cx="1255742" cy="12557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D09481-AE0B-2E4C-8109-DB5D5D7560C0}"/>
              </a:ext>
            </a:extLst>
          </p:cNvPr>
          <p:cNvSpPr txBox="1"/>
          <p:nvPr/>
        </p:nvSpPr>
        <p:spPr>
          <a:xfrm>
            <a:off x="629465" y="5348434"/>
            <a:ext cx="4518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You can hike. </a:t>
            </a:r>
          </a:p>
        </p:txBody>
      </p:sp>
      <p:pic>
        <p:nvPicPr>
          <p:cNvPr id="15" name="Picture 14" descr="Person biking" title="Biker">
            <a:extLst>
              <a:ext uri="{FF2B5EF4-FFF2-40B4-BE49-F238E27FC236}">
                <a16:creationId xmlns:a16="http://schemas.microsoft.com/office/drawing/2014/main" id="{B00E7B1C-48A8-A14F-97E6-B77516208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876" y="3488682"/>
            <a:ext cx="1251806" cy="125180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F1B3A1-3D78-0645-8B85-32393F67555A}"/>
              </a:ext>
            </a:extLst>
          </p:cNvPr>
          <p:cNvSpPr txBox="1"/>
          <p:nvPr/>
        </p:nvSpPr>
        <p:spPr>
          <a:xfrm>
            <a:off x="508051" y="3817158"/>
            <a:ext cx="6538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You can ride a bike. </a:t>
            </a:r>
          </a:p>
        </p:txBody>
      </p:sp>
      <p:pic>
        <p:nvPicPr>
          <p:cNvPr id="5" name="Picture 4" descr="Person swimming" title="Swimmer">
            <a:extLst>
              <a:ext uri="{FF2B5EF4-FFF2-40B4-BE49-F238E27FC236}">
                <a16:creationId xmlns:a16="http://schemas.microsoft.com/office/drawing/2014/main" id="{E573E20B-F935-0F48-8BD4-0BC5236C3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50" y="1727252"/>
            <a:ext cx="1467327" cy="14673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8573FC-AFF2-8F4D-B618-52D3B7648B72}"/>
              </a:ext>
            </a:extLst>
          </p:cNvPr>
          <p:cNvSpPr txBox="1"/>
          <p:nvPr/>
        </p:nvSpPr>
        <p:spPr>
          <a:xfrm>
            <a:off x="364969" y="2285882"/>
            <a:ext cx="4782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You can swim. </a:t>
            </a:r>
          </a:p>
        </p:txBody>
      </p:sp>
      <p:pic>
        <p:nvPicPr>
          <p:cNvPr id="21" name="Picture 20" descr="Person Running" title="Runner">
            <a:extLst>
              <a:ext uri="{FF2B5EF4-FFF2-40B4-BE49-F238E27FC236}">
                <a16:creationId xmlns:a16="http://schemas.microsoft.com/office/drawing/2014/main" id="{F8766D8C-6CC5-9C48-98C7-E3EFBA7D1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49" y="259925"/>
            <a:ext cx="1467327" cy="14673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F3AB42-C75E-6241-8659-1A2D491541B6}"/>
              </a:ext>
            </a:extLst>
          </p:cNvPr>
          <p:cNvSpPr txBox="1"/>
          <p:nvPr/>
        </p:nvSpPr>
        <p:spPr>
          <a:xfrm>
            <a:off x="508051" y="859525"/>
            <a:ext cx="4240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You can run.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351F7-A0E0-B045-B92C-DFA0096A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85" y="-3445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2064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2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BF68D5-F799-7F41-8A73-535213BC1F17}"/>
              </a:ext>
            </a:extLst>
          </p:cNvPr>
          <p:cNvSpPr txBox="1"/>
          <p:nvPr/>
        </p:nvSpPr>
        <p:spPr>
          <a:xfrm>
            <a:off x="6159500" y="2120900"/>
            <a:ext cx="530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linkClick r:id="rId2"/>
              </a:rPr>
              <a:t>Miles Square </a:t>
            </a:r>
          </a:p>
          <a:p>
            <a:pPr algn="ctr"/>
            <a:r>
              <a:rPr lang="en-US" sz="6000" dirty="0">
                <a:hlinkClick r:id="rId2"/>
              </a:rPr>
              <a:t>Regional Park</a:t>
            </a:r>
            <a:endParaRPr lang="en-US" sz="6000" dirty="0"/>
          </a:p>
        </p:txBody>
      </p:sp>
      <p:pic>
        <p:nvPicPr>
          <p:cNvPr id="4" name="Picture 3" descr="PDF of Park Brochure" title="Mile Square Regional Park">
            <a:extLst>
              <a:ext uri="{FF2B5EF4-FFF2-40B4-BE49-F238E27FC236}">
                <a16:creationId xmlns:a16="http://schemas.microsoft.com/office/drawing/2014/main" id="{282FC97E-DE5E-4F46-81E7-C89C4A78A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2" y="257189"/>
            <a:ext cx="4950608" cy="637221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EB55939-9379-0640-ACBF-9265C797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Miles Square Regional Park</a:t>
            </a:r>
          </a:p>
        </p:txBody>
      </p:sp>
    </p:spTree>
    <p:extLst>
      <p:ext uri="{BB962C8B-B14F-4D97-AF65-F5344CB8AC3E}">
        <p14:creationId xmlns:p14="http://schemas.microsoft.com/office/powerpoint/2010/main" val="30665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title="screenshot of address">
            <a:extLst>
              <a:ext uri="{FF2B5EF4-FFF2-40B4-BE49-F238E27FC236}">
                <a16:creationId xmlns:a16="http://schemas.microsoft.com/office/drawing/2014/main" id="{B1C5AB79-7F5E-DF42-8FFC-458D5A29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034073"/>
            <a:ext cx="5649907" cy="2414625"/>
          </a:xfrm>
          <a:prstGeom prst="rect">
            <a:avLst/>
          </a:prstGeom>
        </p:spPr>
      </p:pic>
      <p:pic>
        <p:nvPicPr>
          <p:cNvPr id="15" name="Picture 14" title="screen shot of hours of operation">
            <a:extLst>
              <a:ext uri="{FF2B5EF4-FFF2-40B4-BE49-F238E27FC236}">
                <a16:creationId xmlns:a16="http://schemas.microsoft.com/office/drawing/2014/main" id="{CA659C6A-AA99-2D41-8E26-EC6BB4992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9"/>
          <a:stretch/>
        </p:blipFill>
        <p:spPr>
          <a:xfrm>
            <a:off x="254000" y="2545806"/>
            <a:ext cx="11127198" cy="489148"/>
          </a:xfrm>
          <a:prstGeom prst="rect">
            <a:avLst/>
          </a:prstGeom>
        </p:spPr>
      </p:pic>
      <p:pic>
        <p:nvPicPr>
          <p:cNvPr id="14" name="Picture 13" title="Screenshot of Brochure Title">
            <a:extLst>
              <a:ext uri="{FF2B5EF4-FFF2-40B4-BE49-F238E27FC236}">
                <a16:creationId xmlns:a16="http://schemas.microsoft.com/office/drawing/2014/main" id="{0478B738-6697-C44B-A7AD-EB211AEA5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65"/>
          <a:stretch/>
        </p:blipFill>
        <p:spPr>
          <a:xfrm>
            <a:off x="226602" y="1027906"/>
            <a:ext cx="11127198" cy="1285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2CE5B-8A9B-9D4A-8759-779884B0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399"/>
            <a:ext cx="10515600" cy="1325563"/>
          </a:xfrm>
        </p:spPr>
        <p:txBody>
          <a:bodyPr/>
          <a:lstStyle/>
          <a:p>
            <a:r>
              <a:rPr lang="en-US" dirty="0"/>
              <a:t>Finding Specific Information</a:t>
            </a:r>
          </a:p>
        </p:txBody>
      </p:sp>
    </p:spTree>
    <p:extLst>
      <p:ext uri="{BB962C8B-B14F-4D97-AF65-F5344CB8AC3E}">
        <p14:creationId xmlns:p14="http://schemas.microsoft.com/office/powerpoint/2010/main" val="42778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goggles" title="Screen shot of Keep the kids cool.">
            <a:extLst>
              <a:ext uri="{FF2B5EF4-FFF2-40B4-BE49-F238E27FC236}">
                <a16:creationId xmlns:a16="http://schemas.microsoft.com/office/drawing/2014/main" id="{C5B47593-2B9C-E843-AA22-9F7E0C03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65" y="1700122"/>
            <a:ext cx="5291667" cy="3254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age of balls" title="Screenshot of What's Your Favorite Ball?">
            <a:extLst>
              <a:ext uri="{FF2B5EF4-FFF2-40B4-BE49-F238E27FC236}">
                <a16:creationId xmlns:a16="http://schemas.microsoft.com/office/drawing/2014/main" id="{6B79BFCB-E844-4849-955E-4E309B2E6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95760"/>
            <a:ext cx="5023154" cy="4239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8EC91D-29E4-E341-964A-7E3ADF25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32" y="106708"/>
            <a:ext cx="10515600" cy="1325563"/>
          </a:xfrm>
        </p:spPr>
        <p:txBody>
          <a:bodyPr/>
          <a:lstStyle/>
          <a:p>
            <a:r>
              <a:rPr lang="en-US" dirty="0"/>
              <a:t>Finding specific information 1</a:t>
            </a:r>
          </a:p>
        </p:txBody>
      </p:sp>
    </p:spTree>
    <p:extLst>
      <p:ext uri="{BB962C8B-B14F-4D97-AF65-F5344CB8AC3E}">
        <p14:creationId xmlns:p14="http://schemas.microsoft.com/office/powerpoint/2010/main" val="40907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creenshot that says 'best place to run'.">
            <a:extLst>
              <a:ext uri="{FF2B5EF4-FFF2-40B4-BE49-F238E27FC236}">
                <a16:creationId xmlns:a16="http://schemas.microsoft.com/office/drawing/2014/main" id="{EA727184-66D3-8947-AFA1-88D6F5ABF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2139156"/>
            <a:ext cx="5291667" cy="2579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title="screenshot of man walking dog">
            <a:extLst>
              <a:ext uri="{FF2B5EF4-FFF2-40B4-BE49-F238E27FC236}">
                <a16:creationId xmlns:a16="http://schemas.microsoft.com/office/drawing/2014/main" id="{15F50E22-3A36-784F-B680-1F62C24C5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20128"/>
            <a:ext cx="5291666" cy="5017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9529F-A47C-904A-B5E1-C84953A4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5" y="-181527"/>
            <a:ext cx="10515600" cy="1325563"/>
          </a:xfrm>
        </p:spPr>
        <p:txBody>
          <a:bodyPr/>
          <a:lstStyle/>
          <a:p>
            <a:r>
              <a:rPr lang="en-US" dirty="0"/>
              <a:t>Finding Specific Information 2</a:t>
            </a:r>
          </a:p>
        </p:txBody>
      </p:sp>
    </p:spTree>
    <p:extLst>
      <p:ext uri="{BB962C8B-B14F-4D97-AF65-F5344CB8AC3E}">
        <p14:creationId xmlns:p14="http://schemas.microsoft.com/office/powerpoint/2010/main" val="28385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6E9E90D80B341BF94C849A7DC96E7" ma:contentTypeVersion="1" ma:contentTypeDescription="Create a new document." ma:contentTypeScope="" ma:versionID="26cf3e70150f549dd00dc80b34c2ed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EF1012-7036-4C89-A792-BC98089700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6CFDB2-5918-4802-8EF3-284B24C57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C675AF-2434-4A40-BC46-04BC4E88323D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4473</TotalTime>
  <Words>179</Words>
  <Application>Microsoft Office PowerPoint</Application>
  <PresentationFormat>Widescreen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 Theme</vt:lpstr>
      <vt:lpstr>Exercise at a Park</vt:lpstr>
      <vt:lpstr>Exercise at Park Video</vt:lpstr>
      <vt:lpstr>What do people do in the video?</vt:lpstr>
      <vt:lpstr>Question: </vt:lpstr>
      <vt:lpstr>Vocabulary</vt:lpstr>
      <vt:lpstr>Miles Square Regional Park</vt:lpstr>
      <vt:lpstr>Finding Specific Information</vt:lpstr>
      <vt:lpstr>Finding specific information 1</vt:lpstr>
      <vt:lpstr>Finding Specific Information 2</vt:lpstr>
      <vt:lpstr>Activity Icons</vt:lpstr>
      <vt:lpstr>Can and Can’t  </vt:lpstr>
      <vt:lpstr>Questions</vt:lpstr>
      <vt:lpstr>William Mason Park</vt:lpstr>
      <vt:lpstr>Irvine Regional Park</vt:lpstr>
      <vt:lpstr>Santiago Oaks Regional Park</vt:lpstr>
      <vt:lpstr>Caspers Regional Park</vt:lpstr>
      <vt:lpstr>Newport Bay Nature Preserve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at a Park</dc:title>
  <dc:creator>Jennifer Hoeger</dc:creator>
  <cp:lastModifiedBy>Maus, Brendon</cp:lastModifiedBy>
  <cp:revision>33</cp:revision>
  <dcterms:created xsi:type="dcterms:W3CDTF">2018-04-15T16:19:04Z</dcterms:created>
  <dcterms:modified xsi:type="dcterms:W3CDTF">2026-05-28T18:26:58Z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0x0101005C36E9E90D80B341BF94C849A7DC96E7</vt:lpwstr>
  </property>
</Properties>
</file>