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2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6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4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9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1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0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4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7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88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14EB-FF32-4FD2-94E9-F08C0C9526B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A582C-2888-456D-B564-A282E472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6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7463"/>
          </a:xfrm>
        </p:spPr>
        <p:txBody>
          <a:bodyPr/>
          <a:lstStyle/>
          <a:p>
            <a:r>
              <a:rPr lang="en-US" dirty="0"/>
              <a:t>Community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Transportation in Orange County</a:t>
            </a:r>
          </a:p>
          <a:p>
            <a:r>
              <a:rPr lang="en-US" sz="4000" dirty="0"/>
              <a:t>Beginning Low</a:t>
            </a:r>
          </a:p>
        </p:txBody>
      </p:sp>
    </p:spTree>
    <p:extLst>
      <p:ext uri="{BB962C8B-B14F-4D97-AF65-F5344CB8AC3E}">
        <p14:creationId xmlns:p14="http://schemas.microsoft.com/office/powerpoint/2010/main" val="3923569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44840" y="1439501"/>
            <a:ext cx="77520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dirty="0"/>
              <a:t>I buy a ticket to take the train.</a:t>
            </a:r>
          </a:p>
          <a:p>
            <a:pPr marL="914400" indent="-914400">
              <a:buAutoNum type="arabicParenR"/>
            </a:pPr>
            <a:r>
              <a:rPr lang="en-US" sz="5400" dirty="0"/>
              <a:t>I take a train to work.</a:t>
            </a:r>
          </a:p>
          <a:p>
            <a:pPr marL="914400" indent="-914400">
              <a:buAutoNum type="arabicParenR"/>
            </a:pPr>
            <a:r>
              <a:rPr lang="en-US" sz="5400" dirty="0"/>
              <a:t>I take a train to school.</a:t>
            </a:r>
          </a:p>
          <a:p>
            <a:endParaRPr lang="en-US" sz="5400" dirty="0"/>
          </a:p>
          <a:p>
            <a:r>
              <a:rPr lang="en-US" sz="5400" dirty="0"/>
              <a:t>Do you like </a:t>
            </a:r>
            <a:r>
              <a:rPr lang="en-US" sz="5400" dirty="0" err="1"/>
              <a:t>Metrolink</a:t>
            </a:r>
            <a:r>
              <a:rPr lang="en-US" sz="5400" dirty="0"/>
              <a:t>?</a:t>
            </a:r>
          </a:p>
        </p:txBody>
      </p:sp>
      <p:pic>
        <p:nvPicPr>
          <p:cNvPr id="6" name="Content Placeholder 3" descr="A black and white image of train" title="Train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35" b="16977"/>
          <a:stretch/>
        </p:blipFill>
        <p:spPr>
          <a:xfrm>
            <a:off x="943050" y="1690688"/>
            <a:ext cx="3766604" cy="249370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/>
              <a:t>Take a Train/ </a:t>
            </a:r>
            <a:r>
              <a:rPr lang="en-US" sz="6000" b="1" u="sng" dirty="0" err="1"/>
              <a:t>Metrolink</a:t>
            </a:r>
            <a:endParaRPr lang="en-US" sz="6000" b="1" u="sng" dirty="0"/>
          </a:p>
        </p:txBody>
      </p:sp>
    </p:spTree>
    <p:extLst>
      <p:ext uri="{BB962C8B-B14F-4D97-AF65-F5344CB8AC3E}">
        <p14:creationId xmlns:p14="http://schemas.microsoft.com/office/powerpoint/2010/main" val="28263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433303" y="4733287"/>
            <a:ext cx="23163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Taxi</a:t>
            </a:r>
          </a:p>
        </p:txBody>
      </p:sp>
      <p:pic>
        <p:nvPicPr>
          <p:cNvPr id="10" name="Picture 9" descr="An image of taxi" title="Taxi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625" y="2630839"/>
            <a:ext cx="2810110" cy="17238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28376" y="4734962"/>
            <a:ext cx="1412340" cy="1013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Car</a:t>
            </a:r>
          </a:p>
        </p:txBody>
      </p:sp>
      <p:pic>
        <p:nvPicPr>
          <p:cNvPr id="8" name="Picture 7" descr="An image of car" title="Car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29570" r="6084" b="22509"/>
          <a:stretch/>
        </p:blipFill>
        <p:spPr>
          <a:xfrm>
            <a:off x="4065666" y="2969577"/>
            <a:ext cx="3204927" cy="17653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99103" y="4734962"/>
            <a:ext cx="1732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Bus</a:t>
            </a:r>
          </a:p>
        </p:txBody>
      </p:sp>
      <p:pic>
        <p:nvPicPr>
          <p:cNvPr id="6" name="Content Placeholder 5" descr="An image of bus" title="Bus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24" y="1334820"/>
            <a:ext cx="3400142" cy="340014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see? What is this?</a:t>
            </a:r>
          </a:p>
        </p:txBody>
      </p:sp>
    </p:spTree>
    <p:extLst>
      <p:ext uri="{BB962C8B-B14F-4D97-AF65-F5344CB8AC3E}">
        <p14:creationId xmlns:p14="http://schemas.microsoft.com/office/powerpoint/2010/main" val="178607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8437829" y="4463359"/>
            <a:ext cx="27613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Uber/Lyft</a:t>
            </a:r>
          </a:p>
        </p:txBody>
      </p:sp>
      <p:pic>
        <p:nvPicPr>
          <p:cNvPr id="9" name="Picture 8" descr="An image of Uber car" title="Ub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669" y="2686613"/>
            <a:ext cx="1990518" cy="1670365"/>
          </a:xfrm>
          <a:prstGeom prst="rect">
            <a:avLst/>
          </a:prstGeom>
        </p:spPr>
      </p:pic>
      <p:pic>
        <p:nvPicPr>
          <p:cNvPr id="3" name="Picture 2" descr="Lyft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752" y="1406379"/>
            <a:ext cx="1578952" cy="888950"/>
          </a:xfrm>
          <a:prstGeom prst="rect">
            <a:avLst/>
          </a:prstGeom>
        </p:spPr>
      </p:pic>
      <p:pic>
        <p:nvPicPr>
          <p:cNvPr id="11" name="Picture 10" descr="An image of Uber logo" title="Uber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455" y="1230316"/>
            <a:ext cx="1456297" cy="14562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43522" y="4463359"/>
            <a:ext cx="26979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Bicycle</a:t>
            </a:r>
          </a:p>
        </p:txBody>
      </p:sp>
      <p:pic>
        <p:nvPicPr>
          <p:cNvPr id="7" name="Picture 6" descr="An image of bicycle" title="Bicycl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522" y="2686613"/>
            <a:ext cx="2261133" cy="13331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56784" y="4463359"/>
            <a:ext cx="19646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Train</a:t>
            </a:r>
          </a:p>
        </p:txBody>
      </p:sp>
      <p:pic>
        <p:nvPicPr>
          <p:cNvPr id="4" name="Content Placeholder 3" descr="An image of train" title="Train"/>
          <p:cNvPicPr>
            <a:picLocks noGrp="1" noChangeAspect="1"/>
          </p:cNvPicPr>
          <p:nvPr>
            <p:ph idx="1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35" b="16977"/>
          <a:stretch/>
        </p:blipFill>
        <p:spPr>
          <a:xfrm>
            <a:off x="1010972" y="1884857"/>
            <a:ext cx="3429726" cy="227068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</a:t>
            </a:r>
            <a:r>
              <a:rPr lang="en-US" dirty="0"/>
              <a:t>is this?</a:t>
            </a:r>
          </a:p>
        </p:txBody>
      </p:sp>
    </p:spTree>
    <p:extLst>
      <p:ext uri="{BB962C8B-B14F-4D97-AF65-F5344CB8AC3E}">
        <p14:creationId xmlns:p14="http://schemas.microsoft.com/office/powerpoint/2010/main" val="315358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2544" y="1323163"/>
            <a:ext cx="93069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1) I walk to work.</a:t>
            </a:r>
          </a:p>
          <a:p>
            <a:r>
              <a:rPr lang="en-US" sz="5400" dirty="0"/>
              <a:t>2) I walk to go shopping.</a:t>
            </a:r>
          </a:p>
          <a:p>
            <a:r>
              <a:rPr lang="en-US" sz="5400" dirty="0"/>
              <a:t>3) I walk to exercise.</a:t>
            </a:r>
          </a:p>
          <a:p>
            <a:endParaRPr lang="en-US" sz="5400" dirty="0"/>
          </a:p>
          <a:p>
            <a:r>
              <a:rPr lang="en-US" sz="5400" dirty="0"/>
              <a:t>Do you walk to work?</a:t>
            </a:r>
          </a:p>
        </p:txBody>
      </p:sp>
      <p:pic>
        <p:nvPicPr>
          <p:cNvPr id="4" name="Content Placeholder 3" descr="A black and white image of a person walking" title="Walk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94" y="1563074"/>
            <a:ext cx="1747216" cy="293649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/>
              <a:t>Walk</a:t>
            </a:r>
          </a:p>
        </p:txBody>
      </p:sp>
    </p:spTree>
    <p:extLst>
      <p:ext uri="{BB962C8B-B14F-4D97-AF65-F5344CB8AC3E}">
        <p14:creationId xmlns:p14="http://schemas.microsoft.com/office/powerpoint/2010/main" val="125122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36611" y="113342"/>
            <a:ext cx="785538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dirty="0"/>
              <a:t>I drive a car to work.</a:t>
            </a:r>
          </a:p>
          <a:p>
            <a:pPr marL="914400" indent="-914400">
              <a:buAutoNum type="arabicParenR"/>
            </a:pPr>
            <a:r>
              <a:rPr lang="en-US" sz="5400" dirty="0"/>
              <a:t>I drive a car to go shopping.</a:t>
            </a:r>
          </a:p>
          <a:p>
            <a:pPr marL="914400" indent="-914400">
              <a:buAutoNum type="arabicParenR"/>
            </a:pPr>
            <a:r>
              <a:rPr lang="en-US" sz="5400" dirty="0"/>
              <a:t>I drive a car to visit friends.</a:t>
            </a:r>
          </a:p>
          <a:p>
            <a:endParaRPr lang="en-US" sz="5400" dirty="0"/>
          </a:p>
          <a:p>
            <a:r>
              <a:rPr lang="en-US" sz="5400" dirty="0"/>
              <a:t>Do you drive a car to work?</a:t>
            </a:r>
          </a:p>
        </p:txBody>
      </p:sp>
      <p:pic>
        <p:nvPicPr>
          <p:cNvPr id="8" name="Content Placeholder 7" descr="An image of car" title="Car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29570" r="6084" b="22509"/>
          <a:stretch/>
        </p:blipFill>
        <p:spPr>
          <a:xfrm>
            <a:off x="356009" y="2050811"/>
            <a:ext cx="3693249" cy="20343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009" y="808744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u="sng" dirty="0"/>
              <a:t>Drive a Car</a:t>
            </a:r>
          </a:p>
        </p:txBody>
      </p:sp>
    </p:spTree>
    <p:extLst>
      <p:ext uri="{BB962C8B-B14F-4D97-AF65-F5344CB8AC3E}">
        <p14:creationId xmlns:p14="http://schemas.microsoft.com/office/powerpoint/2010/main" val="211499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06882" y="1552300"/>
            <a:ext cx="89980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dirty="0"/>
              <a:t>I ride a bicycle to school.</a:t>
            </a:r>
          </a:p>
          <a:p>
            <a:pPr marL="914400" indent="-914400">
              <a:buAutoNum type="arabicParenR"/>
            </a:pPr>
            <a:r>
              <a:rPr lang="en-US" sz="5400" dirty="0"/>
              <a:t>I ride a bicycle in the park.</a:t>
            </a:r>
          </a:p>
          <a:p>
            <a:pPr marL="914400" indent="-914400">
              <a:buAutoNum type="arabicParenR"/>
            </a:pPr>
            <a:r>
              <a:rPr lang="en-US" sz="5400" dirty="0"/>
              <a:t>I ride a bicycle to exercise.</a:t>
            </a:r>
          </a:p>
          <a:p>
            <a:pPr marL="914400" indent="-914400">
              <a:buAutoNum type="arabicParenR"/>
            </a:pPr>
            <a:endParaRPr lang="en-US" sz="5400" dirty="0"/>
          </a:p>
          <a:p>
            <a:r>
              <a:rPr lang="en-US" sz="5400" dirty="0"/>
              <a:t>Do you ride a bicycle to school?</a:t>
            </a:r>
          </a:p>
        </p:txBody>
      </p:sp>
      <p:pic>
        <p:nvPicPr>
          <p:cNvPr id="6" name="Content Placeholder 5" descr="An image of a person riding a bicycle" title="Ride a Bicycle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2168682" cy="201217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/>
              <a:t>Ride a Bicycle</a:t>
            </a:r>
          </a:p>
        </p:txBody>
      </p:sp>
    </p:spTree>
    <p:extLst>
      <p:ext uri="{BB962C8B-B14F-4D97-AF65-F5344CB8AC3E}">
        <p14:creationId xmlns:p14="http://schemas.microsoft.com/office/powerpoint/2010/main" val="220828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69845" y="365125"/>
            <a:ext cx="79177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dirty="0"/>
              <a:t>I take a bus to work.</a:t>
            </a:r>
          </a:p>
          <a:p>
            <a:pPr marL="914400" indent="-914400">
              <a:buAutoNum type="arabicParenR"/>
            </a:pPr>
            <a:r>
              <a:rPr lang="en-US" sz="5400" dirty="0"/>
              <a:t>I take a bus to school.</a:t>
            </a:r>
          </a:p>
          <a:p>
            <a:pPr marL="914400" indent="-914400">
              <a:buAutoNum type="arabicParenR"/>
            </a:pPr>
            <a:r>
              <a:rPr lang="en-US" sz="5400" dirty="0"/>
              <a:t>I take a bus to fun places.</a:t>
            </a:r>
          </a:p>
          <a:p>
            <a:endParaRPr lang="en-US" sz="5400" dirty="0"/>
          </a:p>
          <a:p>
            <a:r>
              <a:rPr lang="en-US" sz="5400" dirty="0"/>
              <a:t>Do you take a bus to work?</a:t>
            </a:r>
          </a:p>
        </p:txBody>
      </p:sp>
      <p:pic>
        <p:nvPicPr>
          <p:cNvPr id="4" name="Content Placeholder 5" descr="A black and white image of bus" title="Bu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7" y="1772169"/>
            <a:ext cx="3493372" cy="349337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473" y="700103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u="sng" dirty="0"/>
              <a:t>Take a Bus</a:t>
            </a:r>
          </a:p>
        </p:txBody>
      </p:sp>
    </p:spTree>
    <p:extLst>
      <p:ext uri="{BB962C8B-B14F-4D97-AF65-F5344CB8AC3E}">
        <p14:creationId xmlns:p14="http://schemas.microsoft.com/office/powerpoint/2010/main" val="188391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8443" y="4055953"/>
            <a:ext cx="106016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Expensive				Inexpensive</a:t>
            </a:r>
          </a:p>
          <a:p>
            <a:r>
              <a:rPr lang="en-US" sz="4400" dirty="0"/>
              <a:t>Taxi stop or Call			Uber/Lyft app</a:t>
            </a:r>
          </a:p>
          <a:p>
            <a:r>
              <a:rPr lang="en-US" sz="4400" dirty="0"/>
              <a:t>Pay in person 			Pay on the app</a:t>
            </a:r>
          </a:p>
        </p:txBody>
      </p:sp>
      <p:pic>
        <p:nvPicPr>
          <p:cNvPr id="8" name="Picture 7" descr="Lyft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052" y="2593069"/>
            <a:ext cx="1578952" cy="888950"/>
          </a:xfrm>
          <a:prstGeom prst="rect">
            <a:avLst/>
          </a:prstGeom>
        </p:spPr>
      </p:pic>
      <p:pic>
        <p:nvPicPr>
          <p:cNvPr id="6" name="Picture 5" descr="A black and white image of Uber logo" title="Uber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379" y="1139730"/>
            <a:ext cx="1456297" cy="1456297"/>
          </a:xfrm>
          <a:prstGeom prst="rect">
            <a:avLst/>
          </a:prstGeom>
        </p:spPr>
      </p:pic>
      <p:pic>
        <p:nvPicPr>
          <p:cNvPr id="5" name="Picture 4" descr="A black and white image of Uber" title="Uber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988" y="1735448"/>
            <a:ext cx="2554116" cy="2143314"/>
          </a:xfrm>
          <a:prstGeom prst="rect">
            <a:avLst/>
          </a:prstGeom>
        </p:spPr>
      </p:pic>
      <p:pic>
        <p:nvPicPr>
          <p:cNvPr id="4" name="Content Placeholder 3" descr="A black and white image of taxi" title="Taxi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43" y="1392170"/>
            <a:ext cx="4126377" cy="25313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Take a Taxi/ Take Uber/Lyft</a:t>
            </a:r>
          </a:p>
        </p:txBody>
      </p:sp>
    </p:spTree>
    <p:extLst>
      <p:ext uri="{BB962C8B-B14F-4D97-AF65-F5344CB8AC3E}">
        <p14:creationId xmlns:p14="http://schemas.microsoft.com/office/powerpoint/2010/main" val="3065955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58828" y="1690688"/>
            <a:ext cx="6056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dirty="0"/>
              <a:t>I use a vanpool.</a:t>
            </a:r>
          </a:p>
          <a:p>
            <a:pPr marL="914400" indent="-914400">
              <a:buAutoNum type="arabicParenR"/>
            </a:pPr>
            <a:r>
              <a:rPr lang="en-US" sz="5400" dirty="0"/>
              <a:t>I save money.</a:t>
            </a:r>
          </a:p>
          <a:p>
            <a:pPr marL="914400" indent="-914400">
              <a:buAutoNum type="arabicParenR"/>
            </a:pPr>
            <a:r>
              <a:rPr lang="en-US" sz="5400" dirty="0"/>
              <a:t>I save time.</a:t>
            </a:r>
          </a:p>
          <a:p>
            <a:pPr marL="914400" indent="-914400">
              <a:buAutoNum type="arabicParenR"/>
            </a:pPr>
            <a:endParaRPr lang="en-US" sz="5400" dirty="0"/>
          </a:p>
          <a:p>
            <a:endParaRPr lang="en-US" sz="5400" dirty="0"/>
          </a:p>
        </p:txBody>
      </p:sp>
      <p:pic>
        <p:nvPicPr>
          <p:cNvPr id="4" name="Content Placeholder 3" descr="A black and white image of people using a vanpool" title="Vanpool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2" t="20255" r="4295" b="15246"/>
          <a:stretch/>
        </p:blipFill>
        <p:spPr>
          <a:xfrm>
            <a:off x="838200" y="1403287"/>
            <a:ext cx="3585172" cy="28065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/>
              <a:t>Use a Vanpool</a:t>
            </a:r>
          </a:p>
        </p:txBody>
      </p:sp>
    </p:spTree>
    <p:extLst>
      <p:ext uri="{BB962C8B-B14F-4D97-AF65-F5344CB8AC3E}">
        <p14:creationId xmlns:p14="http://schemas.microsoft.com/office/powerpoint/2010/main" val="2368555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0A37DBA-7AC3-4F1D-BC0D-190987098B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F6175F-2862-407B-8E2A-A9FC98994C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B7E9B6-ABBD-4D93-B999-5227C8A429F6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241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Community</vt:lpstr>
      <vt:lpstr>What do you see? What is this?</vt:lpstr>
      <vt:lpstr>What is this?</vt:lpstr>
      <vt:lpstr>Walk</vt:lpstr>
      <vt:lpstr>Drive a Car</vt:lpstr>
      <vt:lpstr>Ride a Bicycle</vt:lpstr>
      <vt:lpstr>Take a Bus</vt:lpstr>
      <vt:lpstr>Take a Taxi/ Take Uber/Lyft</vt:lpstr>
      <vt:lpstr>Use a Vanpool</vt:lpstr>
      <vt:lpstr>Take a Train/ Metrolink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</dc:title>
  <dc:creator>Jeremiah Hong</dc:creator>
  <cp:lastModifiedBy>Maus, Brendon</cp:lastModifiedBy>
  <cp:revision>20</cp:revision>
  <dcterms:created xsi:type="dcterms:W3CDTF">2018-06-03T04:49:10Z</dcterms:created>
  <dcterms:modified xsi:type="dcterms:W3CDTF">2026-05-28T18:24:39Z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