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2" r:id="rId6"/>
    <p:sldId id="263" r:id="rId7"/>
    <p:sldId id="264" r:id="rId8"/>
    <p:sldId id="265" r:id="rId9"/>
    <p:sldId id="259" r:id="rId10"/>
    <p:sldId id="266" r:id="rId11"/>
    <p:sldId id="260" r:id="rId12"/>
    <p:sldId id="25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1441"/>
  </p:normalViewPr>
  <p:slideViewPr>
    <p:cSldViewPr snapToGrid="0" snapToObjects="1">
      <p:cViewPr varScale="1">
        <p:scale>
          <a:sx n="101" d="100"/>
          <a:sy n="101" d="100"/>
        </p:scale>
        <p:origin x="16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0EFE-9ED4-C941-A0DA-5512943FE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CD701-7B5B-EE40-94FC-1C39015E0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59321-FF77-4449-8DE1-FDF8CBDD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EDC4E-17F3-3E4E-A2A3-71682688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1F74B-C6E6-E74C-BC45-A41A1338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9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F220-BEC3-F44D-9440-80E3016C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7C7FF-2C08-FB41-BE39-F26012A0A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54F8E-0FC5-4545-9151-0D3107B6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6CE8D-A255-2547-A302-3B5615B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4541-9D92-F047-9637-0BF7F7C6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2DCB1A-89CA-F54F-A992-C4ABB0A76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AE9A3-BDE7-B94C-84EA-680404187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CF71A-9606-EE44-8B3B-91C83CCB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DA47D-FD5A-BB47-B36E-3D2D6FB7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78996-A73C-6447-AE95-F3BCF753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E01-86BC-F249-A8E6-75C297D2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E8E6B-04AD-1D4B-AA83-0A2CB953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48F81-554D-E44E-ADFC-2F4D9CFE7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B193-F5EF-9A44-8407-9D57C99A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10F7B-4E8C-FF4B-93FB-C73D93A8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3126-8D1A-AE4A-8F8E-9401C603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7FE52-18AB-2848-BEED-6D8C4E692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FA321-A135-FE4F-B4FE-98A7F9FB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CC1EB-4299-AF4F-A4EE-D1FE5814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CDF27-ED48-094A-A8BE-68627049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4C2A-B976-7D49-A003-845BC045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BD0F6-9FD7-DA45-9C57-98D98AA91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CAD33-2C30-364E-99FD-66301CBD1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C9364-6421-6448-AB97-15D263FD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D0884-74A6-DD41-A3F7-7C05DB54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8A4C5-9790-2F4A-9FDF-164D4BDD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8112-7DB0-2548-9F0D-F16B0C38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1EAEA-EE44-0644-90C3-E2B98ECE8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DF77F-7510-7844-BFC2-168D52A52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55FA8-EB2E-424F-8057-1E61A54B2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46B96-919A-B74B-A311-156C23381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55D6E-76A4-EF43-BD35-610EADD0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70BA3-7654-CF49-96CE-32A9ABD0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8B8-7199-8146-8E4D-1A5E6BC6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DE46-B80E-0D42-809E-54316BD6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9B282-0EC8-0846-9F89-C5E43ED4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934EC-9163-3448-9979-B8957267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01EB9-7E0B-8944-ACE1-1C242C8A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7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F9221-A5D9-BA4B-A309-3CE4A663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A97AC-60DA-334D-BF52-9116BD71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FC6C6-B760-4943-B0BB-9A351A72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1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F199-3210-1F46-97CB-1214DE0D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2C316-3C8A-6745-820F-83421B8E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3A02E-EA50-0748-B00B-24C56BE14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38C0-6C5D-6845-936F-EE6A6E8B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26275-BC83-6D46-958F-A7357EAD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B5C71-288B-134D-8F94-7AEE3C2C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0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160E-5D2C-7844-BF15-10A100D4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43891-B3D0-FE42-921B-1BE0836F9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2C8F5-BF01-3240-8718-15B8B23E3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279FB-DBF5-324C-A810-2646544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34CD7-EBC8-1647-91B2-4BB031C7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CA5CB-7D8F-A64C-BFA0-30E16101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83C4F-66F0-9C4E-811E-5614FBFD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9BE50-CFCD-D546-A453-C56583D8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26B7F-F8C8-444A-905E-768610F9D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39D3-2452-C645-B663-EAFE1EB3F3E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9499A-0F65-7749-A9DE-76F545DFF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406A6-E1A5-BB44-A7A9-29C444C8C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C2F3B-F1A9-8D4E-AC48-6675A761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youtu.be/KxLb4px3Q5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2ED2-C58E-C149-BF39-3B5FC576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 </a:t>
            </a:r>
          </a:p>
        </p:txBody>
      </p:sp>
      <p:pic>
        <p:nvPicPr>
          <p:cNvPr id="5" name="Content Placeholder 4" descr="A group of Mexican musican sing on stage at Segerstrom Performing Arts Center" title="Mexican musicians">
            <a:extLst>
              <a:ext uri="{FF2B5EF4-FFF2-40B4-BE49-F238E27FC236}">
                <a16:creationId xmlns:a16="http://schemas.microsoft.com/office/drawing/2014/main" id="{24C7DA08-846E-9048-A11B-D53A31FB76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821"/>
            <a:ext cx="5181600" cy="3450945"/>
          </a:xfrm>
          <a:prstGeom prst="rect">
            <a:avLst/>
          </a:prstGeom>
        </p:spPr>
      </p:pic>
      <p:pic>
        <p:nvPicPr>
          <p:cNvPr id="8" name="Content Placeholder 4" descr="A group of Chinese dancers are dancing on stage." title="Chinese dancers on stage">
            <a:extLst>
              <a:ext uri="{FF2B5EF4-FFF2-40B4-BE49-F238E27FC236}">
                <a16:creationId xmlns:a16="http://schemas.microsoft.com/office/drawing/2014/main" id="{C2C76E77-E44C-1542-B924-5781F903D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30228"/>
            <a:ext cx="5181600" cy="33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59B7-ADAF-F846-980A-F3C17269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B9647-A3A1-154F-9AAD-4B12B6AB6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Have you seen this performance before?</a:t>
            </a:r>
          </a:p>
          <a:p>
            <a:pPr lvl="0"/>
            <a:r>
              <a:rPr lang="en-US" sz="3600" dirty="0"/>
              <a:t>What type of performance is it? </a:t>
            </a:r>
          </a:p>
          <a:p>
            <a:pPr lvl="0"/>
            <a:r>
              <a:rPr lang="en-US" sz="3600" dirty="0"/>
              <a:t>Do you enjoy this type of performances?</a:t>
            </a:r>
          </a:p>
          <a:p>
            <a:pPr lvl="0"/>
            <a:r>
              <a:rPr lang="en-US" sz="3600" dirty="0"/>
              <a:t>Where can you see these types of performances ?</a:t>
            </a:r>
          </a:p>
          <a:p>
            <a:r>
              <a:rPr lang="en-US" sz="3600" dirty="0"/>
              <a:t>Do you recognize the venue?</a:t>
            </a:r>
          </a:p>
          <a:p>
            <a:r>
              <a:rPr lang="en-US" sz="3600" dirty="0"/>
              <a:t>Have you ever been to </a:t>
            </a:r>
            <a:r>
              <a:rPr lang="en-US" sz="3600" dirty="0" err="1"/>
              <a:t>Segerstrom</a:t>
            </a:r>
            <a:r>
              <a:rPr lang="en-US" sz="3600" dirty="0"/>
              <a:t> Center for the Arts?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6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7C63-730D-CF49-8DD1-D2610943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you like to attend performances for entertainment in your free time? </a:t>
            </a:r>
          </a:p>
        </p:txBody>
      </p:sp>
      <p:pic>
        <p:nvPicPr>
          <p:cNvPr id="8" name="Content Placeholder 7" descr="A group of modern dancers perofning on stage." title="A group of dancers on stage.">
            <a:extLst>
              <a:ext uri="{FF2B5EF4-FFF2-40B4-BE49-F238E27FC236}">
                <a16:creationId xmlns:a16="http://schemas.microsoft.com/office/drawing/2014/main" id="{D0888E98-69FA-AA44-8D92-87F5D768FD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5249" y="2223030"/>
            <a:ext cx="5004865" cy="3253316"/>
          </a:xfrm>
          <a:prstGeom prst="rect">
            <a:avLst/>
          </a:prstGeom>
        </p:spPr>
      </p:pic>
      <p:pic>
        <p:nvPicPr>
          <p:cNvPr id="11" name="Content Placeholder 10" descr="A group of jazz musicians are performing on stage." title="A musical group on stage">
            <a:extLst>
              <a:ext uri="{FF2B5EF4-FFF2-40B4-BE49-F238E27FC236}">
                <a16:creationId xmlns:a16="http://schemas.microsoft.com/office/drawing/2014/main" id="{DE6AB19D-7C1A-4048-BB73-54EEDDDF4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3825" y="2223029"/>
            <a:ext cx="4879975" cy="32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6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3365-06A2-1A40-92D5-0276B710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like to attend dance or musical performances? </a:t>
            </a:r>
          </a:p>
        </p:txBody>
      </p:sp>
      <p:pic>
        <p:nvPicPr>
          <p:cNvPr id="12" name="Content Placeholder 11" descr="A woman in a yellow dress and a man dancing at night  with the city in the background." title="A picture of a woman and a man dancing.">
            <a:extLst>
              <a:ext uri="{FF2B5EF4-FFF2-40B4-BE49-F238E27FC236}">
                <a16:creationId xmlns:a16="http://schemas.microsoft.com/office/drawing/2014/main" id="{05DD22BC-D5BC-5740-820C-E04CD6DE7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8250" y="1825625"/>
            <a:ext cx="5525992" cy="3906251"/>
          </a:xfrm>
          <a:prstGeom prst="rect">
            <a:avLst/>
          </a:prstGeom>
        </p:spPr>
      </p:pic>
      <p:pic>
        <p:nvPicPr>
          <p:cNvPr id="11" name="Content Placeholder 10" descr="A woman is singing on stage accompanied by a jazz band." title="A woman performing on stage">
            <a:extLst>
              <a:ext uri="{FF2B5EF4-FFF2-40B4-BE49-F238E27FC236}">
                <a16:creationId xmlns:a16="http://schemas.microsoft.com/office/drawing/2014/main" id="{6A9C6C96-5329-C348-BB23-2A331A2BE9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1881" y="1825625"/>
            <a:ext cx="5412757" cy="39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5E04-F075-AE4A-88AD-FDC3CA14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like ballet?</a:t>
            </a:r>
          </a:p>
        </p:txBody>
      </p:sp>
      <p:pic>
        <p:nvPicPr>
          <p:cNvPr id="6" name="Content Placeholder 5" descr="Ballet dancer dancing on stage at the Segerstrom Performing Arts Center." title="Ballet">
            <a:extLst>
              <a:ext uri="{FF2B5EF4-FFF2-40B4-BE49-F238E27FC236}">
                <a16:creationId xmlns:a16="http://schemas.microsoft.com/office/drawing/2014/main" id="{04F35285-DC07-D045-A90D-105FE5949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825625"/>
            <a:ext cx="5561577" cy="4351338"/>
          </a:xfrm>
          <a:prstGeom prst="rect">
            <a:avLst/>
          </a:prstGeom>
        </p:spPr>
      </p:pic>
      <p:pic>
        <p:nvPicPr>
          <p:cNvPr id="5" name="Content Placeholder 5" descr="A group of ballet dancers dancing on stage." title="Ballet dancers">
            <a:extLst>
              <a:ext uri="{FF2B5EF4-FFF2-40B4-BE49-F238E27FC236}">
                <a16:creationId xmlns:a16="http://schemas.microsoft.com/office/drawing/2014/main" id="{F8C3A38D-FC06-6E4C-B507-5A71C278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7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4B7F18-C11C-9246-AC67-EF7642BF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like jazz music performances?</a:t>
            </a:r>
          </a:p>
        </p:txBody>
      </p:sp>
      <p:pic>
        <p:nvPicPr>
          <p:cNvPr id="7" name="Content Placeholder 6" descr="A group of jazz musicians playing a guitar, two saxophones and drums." title="Jazz band">
            <a:extLst>
              <a:ext uri="{FF2B5EF4-FFF2-40B4-BE49-F238E27FC236}">
                <a16:creationId xmlns:a16="http://schemas.microsoft.com/office/drawing/2014/main" id="{816C3851-A067-8D4C-9E51-E9CB288D5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235" y="1690689"/>
            <a:ext cx="7597498" cy="43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1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5F5C9-BA46-9742-95AA-4057B1CB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like to attend museums?</a:t>
            </a:r>
          </a:p>
        </p:txBody>
      </p:sp>
      <p:pic>
        <p:nvPicPr>
          <p:cNvPr id="4" name="Content Placeholder 3" descr="The building of the Bowers museum." title="Bowers Museum">
            <a:extLst>
              <a:ext uri="{FF2B5EF4-FFF2-40B4-BE49-F238E27FC236}">
                <a16:creationId xmlns:a16="http://schemas.microsoft.com/office/drawing/2014/main" id="{DAFC977A-43AA-BC41-96D9-1028CF28F2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400" y="2743994"/>
            <a:ext cx="3505200" cy="2514600"/>
          </a:xfrm>
          <a:prstGeom prst="rect">
            <a:avLst/>
          </a:prstGeom>
        </p:spPr>
      </p:pic>
      <p:pic>
        <p:nvPicPr>
          <p:cNvPr id="6" name="Content Placeholder 5" descr="Exhibits inside of the Bowers Museum." title="Bowers Museum">
            <a:extLst>
              <a:ext uri="{FF2B5EF4-FFF2-40B4-BE49-F238E27FC236}">
                <a16:creationId xmlns:a16="http://schemas.microsoft.com/office/drawing/2014/main" id="{610238CA-AF7D-E740-BB34-E36DAF0D0C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8377" y="2738747"/>
            <a:ext cx="3178921" cy="25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E9A6-D345-F84E-8869-24B58FD3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 you like classical music concerts or festivals?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n orchestra performing on stage directed by the conductor." title="A conductor and an orchestra">
            <a:extLst>
              <a:ext uri="{FF2B5EF4-FFF2-40B4-BE49-F238E27FC236}">
                <a16:creationId xmlns:a16="http://schemas.microsoft.com/office/drawing/2014/main" id="{C9255CD5-E139-E44E-9CFF-80E33A7CC9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86995"/>
            <a:ext cx="5181600" cy="4139454"/>
          </a:xfrm>
          <a:prstGeom prst="rect">
            <a:avLst/>
          </a:prstGeom>
        </p:spPr>
      </p:pic>
      <p:pic>
        <p:nvPicPr>
          <p:cNvPr id="6" name="Content Placeholder 5" descr="A quartet of classical musicians performing on stage." title="A quartet of classical musicians">
            <a:extLst>
              <a:ext uri="{FF2B5EF4-FFF2-40B4-BE49-F238E27FC236}">
                <a16:creationId xmlns:a16="http://schemas.microsoft.com/office/drawing/2014/main" id="{BBD63C82-3C1A-1D4C-91CD-BC1C4219A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966" y="1886995"/>
            <a:ext cx="4915668" cy="41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B9D81D-5E3D-0C47-A17B-A2E6181B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43"/>
            <a:ext cx="10515600" cy="1617046"/>
          </a:xfrm>
        </p:spPr>
        <p:txBody>
          <a:bodyPr>
            <a:normAutofit/>
          </a:bodyPr>
          <a:lstStyle/>
          <a:p>
            <a:r>
              <a:rPr lang="en-US" b="1" dirty="0"/>
              <a:t> Do you enjoy visiting art galleries?</a:t>
            </a:r>
            <a:endParaRPr lang="en-US" dirty="0"/>
          </a:p>
        </p:txBody>
      </p:sp>
      <p:pic>
        <p:nvPicPr>
          <p:cNvPr id="8" name="Content Placeholder 7" descr="Exhibits inside of the art gallery." title="Santa Ana Art Walk">
            <a:extLst>
              <a:ext uri="{FF2B5EF4-FFF2-40B4-BE49-F238E27FC236}">
                <a16:creationId xmlns:a16="http://schemas.microsoft.com/office/drawing/2014/main" id="{25F75192-0B80-464E-AF77-F32CEBC52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104194" cy="3970927"/>
          </a:xfrm>
          <a:prstGeom prst="rect">
            <a:avLst/>
          </a:prstGeom>
        </p:spPr>
      </p:pic>
      <p:pic>
        <p:nvPicPr>
          <p:cNvPr id="9" name="Content Placeholder 8" descr="The day of the dead advertisement of time and place. It will take place at Santa Ana Art Walk." title="Advertisement of the Day of the dead.">
            <a:extLst>
              <a:ext uri="{FF2B5EF4-FFF2-40B4-BE49-F238E27FC236}">
                <a16:creationId xmlns:a16="http://schemas.microsoft.com/office/drawing/2014/main" id="{DA09B4D3-9CA4-ED4D-AF23-8BAF3BFFDC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6741" y="1871758"/>
            <a:ext cx="4467672" cy="39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5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1D5F2A-CD39-D44F-B2B9-F91F0B8DF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8003"/>
          </a:xfrm>
        </p:spPr>
        <p:txBody>
          <a:bodyPr>
            <a:normAutofit fontScale="90000"/>
          </a:bodyPr>
          <a:lstStyle/>
          <a:p>
            <a:r>
              <a:rPr lang="en-US" dirty="0"/>
              <a:t>CULTURAL EVENTS IN ORANGE COUNTY CINDERELLA AT THE SERGESTROM CENTER (</a:t>
            </a:r>
            <a:r>
              <a:rPr lang="en-US" dirty="0">
                <a:hlinkClick r:id="rId2"/>
              </a:rPr>
              <a:t>https://youtu.be/KxLb4px3Q5U) </a:t>
            </a:r>
            <a:endParaRPr lang="en-US" dirty="0"/>
          </a:p>
        </p:txBody>
      </p:sp>
      <p:pic>
        <p:nvPicPr>
          <p:cNvPr id="10" name="Picture 9" descr="Cinderella and the Prince dance on stage during the musical performance." title="Cinderella the Musical">
            <a:extLst>
              <a:ext uri="{FF2B5EF4-FFF2-40B4-BE49-F238E27FC236}">
                <a16:creationId xmlns:a16="http://schemas.microsoft.com/office/drawing/2014/main" id="{ABB02730-BDAA-D84F-A9A5-C6FA2AB680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94" y="2295205"/>
            <a:ext cx="7161777" cy="3817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64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36E9E90D80B341BF94C849A7DC96E7" ma:contentTypeVersion="1" ma:contentTypeDescription="Create a new document." ma:contentTypeScope="" ma:versionID="26cf3e70150f549dd00dc80b34c2ed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A21736-6C7E-47EF-8E84-A0D023577C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FA8580-D36D-4F0C-B151-597478F8F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ACBE19-8487-4D41-927D-027D98DE6285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8374</TotalTime>
  <Words>133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What is it? </vt:lpstr>
      <vt:lpstr>Do you like to attend performances for entertainment in your free time? </vt:lpstr>
      <vt:lpstr>Do you like to attend dance or musical performances? </vt:lpstr>
      <vt:lpstr>Do you like ballet?</vt:lpstr>
      <vt:lpstr>Do you like jazz music performances?</vt:lpstr>
      <vt:lpstr>Do you like to attend museums?</vt:lpstr>
      <vt:lpstr>Do you like classical music concerts or festivals? </vt:lpstr>
      <vt:lpstr> Do you enjoy visiting art galleries?</vt:lpstr>
      <vt:lpstr>CULTURAL EVENTS IN ORANGE COUNTY CINDERELLA AT THE SERGESTROM CENTER (https://youtu.be/KxLb4px3Q5U) </vt:lpstr>
      <vt:lpstr>Cultural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Myers</dc:creator>
  <cp:lastModifiedBy>Maus, Brendon</cp:lastModifiedBy>
  <cp:revision>45</cp:revision>
  <dcterms:created xsi:type="dcterms:W3CDTF">2018-03-08T06:48:14Z</dcterms:created>
  <dcterms:modified xsi:type="dcterms:W3CDTF">2026-05-28T18:39:25Z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0x0101005C36E9E90D80B341BF94C849A7DC96E7</vt:lpwstr>
  </property>
</Properties>
</file>