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70" r:id="rId9"/>
    <p:sldId id="261" r:id="rId10"/>
    <p:sldId id="271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07"/>
    <p:restoredTop sz="91441"/>
  </p:normalViewPr>
  <p:slideViewPr>
    <p:cSldViewPr snapToGrid="0" snapToObjects="1">
      <p:cViewPr varScale="1">
        <p:scale>
          <a:sx n="111" d="100"/>
          <a:sy n="111" d="100"/>
        </p:scale>
        <p:origin x="12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5E8A0-F8E7-3F4A-810E-32D38CBC6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10E15-43B9-A84B-ADE3-C2A421380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DE15A-8C15-D845-8615-72297509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503A-1E56-6742-A5C9-FA243CA7FC6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00F39-927A-1145-910D-CEFC5830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C25E2-2CBA-DA4D-AAA9-7AEE1849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606F-2D56-804F-AD6B-63E824A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3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0C64E-60BC-5F42-8EF1-125C30958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031B2-53CF-7641-8025-F79512AE9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BA533-47E9-8F4E-B47A-DEF30E9DE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503A-1E56-6742-A5C9-FA243CA7FC6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78C23-6F28-F64A-8B6E-DC8D43D8B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F5E63-158B-A34D-B06E-58418011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606F-2D56-804F-AD6B-63E824A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5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535922-D655-A04C-B0D1-0757E242E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F1FDB-4AD6-2349-A814-69F0D93C9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C6E74-E6DB-2B40-8B30-F6C3BC9C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503A-1E56-6742-A5C9-FA243CA7FC6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79A7D-5802-F94E-AE9C-925A15BA4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602A8-021B-0241-B596-F5E38869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606F-2D56-804F-AD6B-63E824A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5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E124-EB22-CC4E-8194-87656DF9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F3760-EEAE-B64E-9828-ED13ED613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0B5DC-828B-C94B-9287-142AEDCE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503A-1E56-6742-A5C9-FA243CA7FC6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079B4-387F-8449-A602-89A97D070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5FC8B-3158-C84F-BB0E-DF8EC220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606F-2D56-804F-AD6B-63E824A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5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E19E2-7CFC-A549-AB1A-C7B824C5B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075B6-C3E2-1D46-B2A2-434292BF4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26F0F-3218-2946-A276-0E9A41F8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503A-1E56-6742-A5C9-FA243CA7FC6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CC350-F963-C748-9BCF-4CE21B494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24EBD-A415-B244-8981-9557CA3D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606F-2D56-804F-AD6B-63E824A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3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BBA28-338C-AC41-9DAE-DA09DDE3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6EB3B-B9CC-D64E-BA24-62244C97D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CE39D-556A-A948-B475-6064EC45A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0AA29-F3E4-FB47-84F8-64E6836A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503A-1E56-6742-A5C9-FA243CA7FC6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2C04C-D44B-BC45-815F-AABCA176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E2C35-7564-3742-BDAE-65F3C229E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606F-2D56-804F-AD6B-63E824A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6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A487-611F-9441-ADFA-5D81CEB3C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E8227-2ABE-B94E-BECA-B9C912459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0FB10-7371-684E-95E0-51D686404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46674D-1B3E-B746-AA87-DD392640B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F1B93B-F9B0-954D-862C-D55998C1F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2FF6C8-6867-C64D-AABD-92A14E9F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503A-1E56-6742-A5C9-FA243CA7FC6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0ED985-7F6A-324B-B3DB-EEC76FF4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73711C-0515-814C-AB31-D7259DFB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606F-2D56-804F-AD6B-63E824A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5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542BD-C9A5-DE4A-AE48-8B11A34E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727C29-FA3B-A440-849E-19C836DC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503A-1E56-6742-A5C9-FA243CA7FC6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2C5996-13F8-9F47-BC2A-D0362E15A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57EF5-C90A-204A-AFDE-A296335B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606F-2D56-804F-AD6B-63E824A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1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D32CD7-BF81-0D4E-8234-8930C2BD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503A-1E56-6742-A5C9-FA243CA7FC6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D7DD-298A-D64A-AF40-84BB83F0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7268B-4994-C149-B669-D2A55357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606F-2D56-804F-AD6B-63E824A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2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98DC1-1B0B-7043-8449-D64177C41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E5DA0-0F30-C146-9FF5-09E108513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7A0B7-7BCB-D143-987D-F6AF72154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F238C-63D0-514E-A699-00FF638A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503A-1E56-6742-A5C9-FA243CA7FC6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54656-1534-5949-950B-35538F7A3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48FED-7330-984E-AB99-C720E04F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606F-2D56-804F-AD6B-63E824A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0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DED71-D163-2F44-AA93-F69C489D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D8FFCD-B8DC-D440-B641-ECE71DD69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E1B35-4A54-DD4F-A9D2-D5CBD4423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025A6-841B-B948-B158-2BBC1C15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503A-1E56-6742-A5C9-FA243CA7FC6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6F603-B453-F741-9715-C28DB725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41253-034B-684E-A4BC-BEC0FE461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606F-2D56-804F-AD6B-63E824A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F59AD-7235-FC48-9254-BDCC7C44A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5F5A9-A77B-F24B-AD58-FF217D7B2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FAB87-A8A0-F84E-A4CF-45ECA0D563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4503A-1E56-6742-A5C9-FA243CA7FC6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90760-5868-3C44-AA71-D623B45EC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49240-876A-A741-AB3A-1A6B33AD0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7606F-2D56-804F-AD6B-63E824A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4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zuPioB8Dm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C053B-2FFF-F248-85BF-BEA854A825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Segerstrom</a:t>
            </a:r>
            <a:r>
              <a:rPr lang="en-US" sz="4800" dirty="0"/>
              <a:t> Center of the Arts &amp; Question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EBB75-565C-F841-A59E-9F4E706C3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Intermediate High</a:t>
            </a:r>
          </a:p>
        </p:txBody>
      </p:sp>
    </p:spTree>
    <p:extLst>
      <p:ext uri="{BB962C8B-B14F-4D97-AF65-F5344CB8AC3E}">
        <p14:creationId xmlns:p14="http://schemas.microsoft.com/office/powerpoint/2010/main" val="50672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8FF5-639A-2047-8A73-A6F482A2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recognize this venue?</a:t>
            </a:r>
          </a:p>
        </p:txBody>
      </p:sp>
      <p:pic>
        <p:nvPicPr>
          <p:cNvPr id="5" name="Content Placeholder 4" descr="Builidings of the Segerstrom Center for the Arts Complex" title="Segerstrom Center for the Arts">
            <a:extLst>
              <a:ext uri="{FF2B5EF4-FFF2-40B4-BE49-F238E27FC236}">
                <a16:creationId xmlns:a16="http://schemas.microsoft.com/office/drawing/2014/main" id="{74A500F6-19F1-6947-9AD7-1284B0D8A7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3565" y="2001644"/>
            <a:ext cx="5419493" cy="3665164"/>
          </a:xfrm>
          <a:prstGeom prst="rect">
            <a:avLst/>
          </a:prstGeom>
        </p:spPr>
      </p:pic>
      <p:pic>
        <p:nvPicPr>
          <p:cNvPr id="6" name="Content Placeholder 3" descr="Inside of the Segerstrom Center for the Arts." title="Segerstrom Center for the Arts ">
            <a:extLst>
              <a:ext uri="{FF2B5EF4-FFF2-40B4-BE49-F238E27FC236}">
                <a16:creationId xmlns:a16="http://schemas.microsoft.com/office/drawing/2014/main" id="{6F7063EB-BB4F-BE4E-8F41-C2AC11ED26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3531" y="1962615"/>
            <a:ext cx="5181600" cy="37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C7B7-F874-074C-A28E-9C01132C0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hlinkClick r:id="rId2"/>
              </a:rPr>
              <a:t>Segerstrom</a:t>
            </a:r>
            <a:r>
              <a:rPr lang="en-US" dirty="0">
                <a:hlinkClick r:id="rId2"/>
              </a:rPr>
              <a:t> </a:t>
            </a:r>
            <a:r>
              <a:rPr lang="en-US">
                <a:hlinkClick r:id="rId2"/>
              </a:rPr>
              <a:t>Art Center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1643D-5D7F-8E4D-BF0F-FD82A9949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Where is it located?</a:t>
            </a:r>
          </a:p>
          <a:p>
            <a:pPr lvl="0"/>
            <a:r>
              <a:rPr lang="en-US" sz="4800" dirty="0"/>
              <a:t>Would you like to go there?</a:t>
            </a:r>
          </a:p>
          <a:p>
            <a:r>
              <a:rPr lang="en-US" sz="4800" dirty="0"/>
              <a:t>What do you know about this venue?</a:t>
            </a:r>
          </a:p>
          <a:p>
            <a:r>
              <a:rPr lang="en-US" sz="4800" dirty="0"/>
              <a:t>What do you want to know about this venue?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55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4051-CCD2-2C42-A915-DA7F232A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Use Simple Present to express facts or habitual actions in questions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06BD9-3073-0B46-8894-786C55684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u="sng" dirty="0"/>
              <a:t>Yes/No Questions</a:t>
            </a:r>
            <a:r>
              <a:rPr lang="en-US" sz="3200" dirty="0"/>
              <a:t>:</a:t>
            </a:r>
          </a:p>
          <a:p>
            <a:r>
              <a:rPr lang="en-US" sz="3200" dirty="0"/>
              <a:t>Do/Does + subject + main verb? </a:t>
            </a:r>
          </a:p>
          <a:p>
            <a:pPr marL="457200" lvl="1" indent="0">
              <a:buNone/>
            </a:pPr>
            <a:r>
              <a:rPr lang="en-US" sz="2800" dirty="0"/>
              <a:t>For example: Do you like this venue? Do they have discounts on tickets? </a:t>
            </a:r>
          </a:p>
          <a:p>
            <a:pPr marL="457200" lvl="1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Using the verb be:</a:t>
            </a:r>
          </a:p>
          <a:p>
            <a:r>
              <a:rPr lang="en-US" sz="3200" dirty="0"/>
              <a:t>Be +subject +prepositional phrase? </a:t>
            </a:r>
          </a:p>
          <a:p>
            <a:pPr marL="457200" lvl="1" indent="0">
              <a:buNone/>
            </a:pPr>
            <a:r>
              <a:rPr lang="en-US" sz="2800" dirty="0"/>
              <a:t>For example: Is the </a:t>
            </a:r>
            <a:r>
              <a:rPr lang="en-US" sz="2800" dirty="0" err="1"/>
              <a:t>Segerstrom</a:t>
            </a:r>
            <a:r>
              <a:rPr lang="en-US" sz="2800" dirty="0"/>
              <a:t> Performance Center for the Arts a non-profit organization?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6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Information Questions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/>
              <a:t>Wh</a:t>
            </a:r>
            <a:r>
              <a:rPr lang="en-US" sz="3200" dirty="0"/>
              <a:t>-word+ do/does +subject + main verb? </a:t>
            </a:r>
          </a:p>
          <a:p>
            <a:pPr lvl="1"/>
            <a:r>
              <a:rPr lang="en-US" sz="3200" dirty="0"/>
              <a:t>For example: How much does it cost for a student to attend a performance here?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Using be :</a:t>
            </a:r>
          </a:p>
          <a:p>
            <a:pPr marL="0" indent="0">
              <a:buNone/>
            </a:pPr>
            <a:r>
              <a:rPr lang="en-US" sz="3200" dirty="0" err="1"/>
              <a:t>Wh</a:t>
            </a:r>
            <a:r>
              <a:rPr lang="en-US" sz="3200" dirty="0"/>
              <a:t>-word + be+ subject+ prepositional phrase?</a:t>
            </a:r>
          </a:p>
          <a:p>
            <a:pPr lvl="1"/>
            <a:r>
              <a:rPr lang="en-US" sz="3200" dirty="0"/>
              <a:t>For example: Who is the musical director of the Pacific Symphony?</a:t>
            </a:r>
          </a:p>
        </p:txBody>
      </p:sp>
    </p:spTree>
    <p:extLst>
      <p:ext uri="{BB962C8B-B14F-4D97-AF65-F5344CB8AC3E}">
        <p14:creationId xmlns:p14="http://schemas.microsoft.com/office/powerpoint/2010/main" val="390015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5B1B8-638D-A448-AA0F-6E0DDFC0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Use Simple Past to express the action in the past to focus on the completion of the action.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DA795-661C-B843-8309-D3944B413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Yes/No Questions</a:t>
            </a:r>
            <a:r>
              <a:rPr lang="en-US" dirty="0"/>
              <a:t>:</a:t>
            </a:r>
          </a:p>
          <a:p>
            <a:r>
              <a:rPr lang="en-US" dirty="0"/>
              <a:t>Did +subject +main verb?</a:t>
            </a:r>
          </a:p>
          <a:p>
            <a:pPr marL="457200" lvl="1" indent="0">
              <a:buNone/>
            </a:pPr>
            <a:r>
              <a:rPr lang="en-US" dirty="0"/>
              <a:t>For example: Did the </a:t>
            </a:r>
            <a:r>
              <a:rPr lang="en-US" dirty="0" err="1"/>
              <a:t>Segerstrom</a:t>
            </a:r>
            <a:r>
              <a:rPr lang="en-US" dirty="0"/>
              <a:t> family donate land for the Performing Arts Center?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verb be in the past form:</a:t>
            </a:r>
          </a:p>
          <a:p>
            <a:r>
              <a:rPr lang="en-US" dirty="0"/>
              <a:t>Was/were +subject prepositional phrase?</a:t>
            </a:r>
          </a:p>
          <a:p>
            <a:pPr marL="457200" lvl="1" indent="0">
              <a:buNone/>
            </a:pPr>
            <a:r>
              <a:rPr lang="en-US" dirty="0"/>
              <a:t>For example: Was the Orange County Performing Arts Center built in 1986?</a:t>
            </a:r>
          </a:p>
        </p:txBody>
      </p:sp>
    </p:spTree>
    <p:extLst>
      <p:ext uri="{BB962C8B-B14F-4D97-AF65-F5344CB8AC3E}">
        <p14:creationId xmlns:p14="http://schemas.microsoft.com/office/powerpoint/2010/main" val="2094128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Information Questions (past tense)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Wh</a:t>
            </a:r>
            <a:r>
              <a:rPr lang="en-US" dirty="0"/>
              <a:t>-word +did+ subject+ main verb? </a:t>
            </a:r>
          </a:p>
          <a:p>
            <a:pPr marL="457200" lvl="1" indent="0">
              <a:buNone/>
            </a:pPr>
            <a:r>
              <a:rPr lang="en-US" dirty="0"/>
              <a:t>For example: When did they decide to build this performance venue in Orange County?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the verb be:</a:t>
            </a:r>
          </a:p>
          <a:p>
            <a:r>
              <a:rPr lang="en-US" dirty="0" err="1"/>
              <a:t>Wh</a:t>
            </a:r>
            <a:r>
              <a:rPr lang="en-US" dirty="0"/>
              <a:t>-word+ was/were +subject?</a:t>
            </a:r>
          </a:p>
          <a:p>
            <a:pPr marL="457200" lvl="1" indent="0">
              <a:buNone/>
            </a:pPr>
            <a:r>
              <a:rPr lang="en-US" dirty="0"/>
              <a:t>For example: Who were Rene and Henry </a:t>
            </a:r>
            <a:r>
              <a:rPr lang="en-US" dirty="0" err="1"/>
              <a:t>Segerstrom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4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8AF24-0E0C-3645-A14E-771D9AE3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76" y="94785"/>
            <a:ext cx="10662424" cy="159590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Present Perfect is used to express actions that started in the past and continue to the present time or show a result of and action: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45B07-4C77-7343-9FB4-195DA52C1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Yes/No Questions</a:t>
            </a:r>
            <a:r>
              <a:rPr lang="en-US" dirty="0"/>
              <a:t>:</a:t>
            </a:r>
          </a:p>
          <a:p>
            <a:r>
              <a:rPr lang="en-US" dirty="0"/>
              <a:t>Have/has+ subject+ main verb ?</a:t>
            </a:r>
          </a:p>
          <a:p>
            <a:pPr marL="457200" lvl="1" indent="0">
              <a:buNone/>
            </a:pPr>
            <a:r>
              <a:rPr lang="en-US" sz="2800" dirty="0"/>
              <a:t>For example: Have you attended any performances at </a:t>
            </a:r>
            <a:r>
              <a:rPr lang="en-US" sz="2800" dirty="0" err="1"/>
              <a:t>Segerstrom</a:t>
            </a:r>
            <a:r>
              <a:rPr lang="en-US" sz="2800" dirty="0"/>
              <a:t> Performance Center for the Arts?</a:t>
            </a:r>
          </a:p>
          <a:p>
            <a:pPr marL="457200" lvl="1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u="sng" dirty="0"/>
              <a:t>Information Questions</a:t>
            </a:r>
            <a:r>
              <a:rPr lang="en-US" dirty="0"/>
              <a:t>:</a:t>
            </a:r>
          </a:p>
          <a:p>
            <a:r>
              <a:rPr lang="en-US" dirty="0" err="1"/>
              <a:t>Wh</a:t>
            </a:r>
            <a:r>
              <a:rPr lang="en-US" dirty="0"/>
              <a:t>-word+ have/has+ subject+ main verb?</a:t>
            </a:r>
          </a:p>
          <a:p>
            <a:pPr marL="457200" lvl="1" indent="0">
              <a:buNone/>
            </a:pPr>
            <a:r>
              <a:rPr lang="en-US" sz="2800" dirty="0"/>
              <a:t>For example: What performance have you recently attended?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3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36E9E90D80B341BF94C849A7DC96E7" ma:contentTypeVersion="1" ma:contentTypeDescription="Create a new document." ma:contentTypeScope="" ma:versionID="26cf3e70150f549dd00dc80b34c2ed6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6306148d0f7b992e79f2d9b1f249a8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066981-F7D6-49C9-8FE9-9230F89B0456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sharepoint/v3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1F5039E-88EA-4AFD-AFE5-525F5E5595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C43109-46FE-48DE-A870-9F5BA8B3CE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14077</TotalTime>
  <Words>390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Segerstrom Center of the Arts &amp; Question Review</vt:lpstr>
      <vt:lpstr>Do you recognize this venue?</vt:lpstr>
      <vt:lpstr>Segerstrom Art Center </vt:lpstr>
      <vt:lpstr> Use Simple Present to express facts or habitual actions in questions  </vt:lpstr>
      <vt:lpstr>Information Questions:</vt:lpstr>
      <vt:lpstr> Use Simple Past to express the action in the past to focus on the completion of the action. </vt:lpstr>
      <vt:lpstr>Information Questions (past tense):</vt:lpstr>
      <vt:lpstr> Present Perfect is used to express actions that started in the past and continue to the present time or show a result of and action: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SergestromCenter of the Arts</dc:title>
  <dc:creator>Victoria Myers</dc:creator>
  <cp:lastModifiedBy>Maus, Brendon</cp:lastModifiedBy>
  <cp:revision>33</cp:revision>
  <dcterms:created xsi:type="dcterms:W3CDTF">2018-03-13T05:59:11Z</dcterms:created>
  <dcterms:modified xsi:type="dcterms:W3CDTF">2026-05-28T18:41:08Z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0x0101005C36E9E90D80B341BF94C849A7DC96E7</vt:lpwstr>
  </property>
</Properties>
</file>