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61" r:id="rId7"/>
    <p:sldId id="257" r:id="rId8"/>
    <p:sldId id="263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C3DB2-BD2F-49CB-826A-26471A6DF8F5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8828A-5CF6-456D-B28C-B2861FD712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s.calbar.ca.gov/fal/membersearch/findlegalhel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Where to get legal help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Different types of law professions.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Ticket!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You got a traffic ticket and need help.</a:t>
            </a:r>
          </a:p>
          <a:p>
            <a:r>
              <a:rPr lang="en-US" dirty="0"/>
              <a:t>Where can you get help?</a:t>
            </a:r>
          </a:p>
          <a:p>
            <a:endParaRPr lang="en-US" dirty="0"/>
          </a:p>
        </p:txBody>
      </p:sp>
      <p:pic>
        <p:nvPicPr>
          <p:cNvPr id="5" name="Content Placeholder 4" descr="trafficticke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06797" y="1600200"/>
            <a:ext cx="2321406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can help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Usually, you don’t need an attorney for a traffic ticket, but if you get arrested during a traffic stop, you may need to go to court with your lawyer.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r>
              <a:rPr lang="en-US" dirty="0"/>
              <a:t>How do you know who is the right person?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Attorney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United States attorneys or lawyers are people who have gone to law school and have law degrees. </a:t>
            </a:r>
          </a:p>
          <a:p>
            <a:r>
              <a:rPr lang="en-US" dirty="0"/>
              <a:t>There are many types of lawyers and attorneys that can help with different cases, such as, immigration attorney, tax attorney, criminal attorney, etc.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I find an attorney?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thing you need to know is if he is certified and in good standing.</a:t>
            </a:r>
          </a:p>
          <a:p>
            <a:r>
              <a:rPr lang="en-US" dirty="0"/>
              <a:t>To check for this, you can look them up in </a:t>
            </a:r>
            <a:r>
              <a:rPr lang="en-US" dirty="0">
                <a:hlinkClick r:id="rId2"/>
              </a:rPr>
              <a:t>The State Bar of California</a:t>
            </a:r>
            <a:r>
              <a:rPr lang="en-US" dirty="0"/>
              <a:t> website. </a:t>
            </a:r>
          </a:p>
          <a:p>
            <a:r>
              <a:rPr lang="en-US" dirty="0"/>
              <a:t>We found our attorney, now let’s write a letter and ask for help from our new attorney.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Professions in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There are many other professions in law, but they are different than attorneys, such as:</a:t>
            </a:r>
          </a:p>
          <a:p>
            <a:pPr lvl="1"/>
            <a:r>
              <a:rPr lang="en-US" dirty="0"/>
              <a:t>Notary Public			- Public Defender</a:t>
            </a:r>
          </a:p>
          <a:p>
            <a:pPr lvl="1"/>
            <a:r>
              <a:rPr lang="en-US" dirty="0"/>
              <a:t>Legal aid worker		- Mediator</a:t>
            </a:r>
          </a:p>
          <a:p>
            <a:pPr lvl="1"/>
            <a:r>
              <a:rPr lang="en-US" dirty="0"/>
              <a:t>Law clerk			- Prosecutor</a:t>
            </a:r>
          </a:p>
          <a:p>
            <a:pPr lvl="1"/>
            <a:r>
              <a:rPr lang="en-US" dirty="0"/>
              <a:t>Legal secretary		- Court clerk</a:t>
            </a:r>
          </a:p>
          <a:p>
            <a:pPr lvl="1"/>
            <a:r>
              <a:rPr lang="en-US" dirty="0"/>
              <a:t>Legal assistant		- Paralegal</a:t>
            </a:r>
          </a:p>
          <a:p>
            <a:pPr lvl="1"/>
            <a:r>
              <a:rPr lang="en-US" dirty="0"/>
              <a:t>Court reporter		- Court administrator</a:t>
            </a:r>
          </a:p>
          <a:p>
            <a:pPr lvl="1"/>
            <a:r>
              <a:rPr lang="en-US" dirty="0"/>
              <a:t>Court Interpreter		- Legal videographer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814560-F402-4D44-AC3B-07C8C763F089}">
  <ds:schemaRefs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9258BD30-E7AE-4D5C-BF6C-6D08247995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9EE9EB-E6BE-4331-8051-0C34FA7D50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260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Where to get legal help</vt:lpstr>
      <vt:lpstr>Traffic Ticket!</vt:lpstr>
      <vt:lpstr>Who can help you?</vt:lpstr>
      <vt:lpstr>Attorney</vt:lpstr>
      <vt:lpstr>How can I find an attorney?</vt:lpstr>
      <vt:lpstr>Other Professions in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to get legal help</dc:title>
  <dc:creator>Owner</dc:creator>
  <cp:lastModifiedBy>Maus, Brendon</cp:lastModifiedBy>
  <cp:revision>12</cp:revision>
  <dcterms:created xsi:type="dcterms:W3CDTF">2018-03-13T00:41:20Z</dcterms:created>
  <dcterms:modified xsi:type="dcterms:W3CDTF">2026-05-28T18:48:14Z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