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57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F52F-AC51-4DF2-BE04-12373C15F4C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6FA-2AD1-4755-ACE9-74BD6658E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793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F52F-AC51-4DF2-BE04-12373C15F4C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6FA-2AD1-4755-ACE9-74BD6658E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05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F52F-AC51-4DF2-BE04-12373C15F4C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6FA-2AD1-4755-ACE9-74BD6658E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992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F52F-AC51-4DF2-BE04-12373C15F4C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6FA-2AD1-4755-ACE9-74BD6658E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208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F52F-AC51-4DF2-BE04-12373C15F4C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6FA-2AD1-4755-ACE9-74BD6658E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84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F52F-AC51-4DF2-BE04-12373C15F4C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6FA-2AD1-4755-ACE9-74BD6658E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45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F52F-AC51-4DF2-BE04-12373C15F4C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6FA-2AD1-4755-ACE9-74BD6658E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751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F52F-AC51-4DF2-BE04-12373C15F4C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6FA-2AD1-4755-ACE9-74BD6658E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044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F52F-AC51-4DF2-BE04-12373C15F4C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6FA-2AD1-4755-ACE9-74BD6658E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03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F52F-AC51-4DF2-BE04-12373C15F4C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6FA-2AD1-4755-ACE9-74BD6658E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74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0F52F-AC51-4DF2-BE04-12373C15F4C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96FA-2AD1-4755-ACE9-74BD6658E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49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0F52F-AC51-4DF2-BE04-12373C15F4C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A96FA-2AD1-4755-ACE9-74BD6658E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170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Handout #16: </a:t>
            </a:r>
            <a:br>
              <a:rPr lang="en-US" dirty="0"/>
            </a:br>
            <a:r>
              <a:rPr lang="en-US" dirty="0"/>
              <a:t>Guided Practice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Intermediate High</a:t>
            </a:r>
          </a:p>
        </p:txBody>
      </p:sp>
    </p:spTree>
    <p:extLst>
      <p:ext uri="{BB962C8B-B14F-4D97-AF65-F5344CB8AC3E}">
        <p14:creationId xmlns:p14="http://schemas.microsoft.com/office/powerpoint/2010/main" val="4054994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Handout #16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dirty="0"/>
              <a:t>Create 2 yes/no questions using simple present, simple past or present perfect.</a:t>
            </a:r>
          </a:p>
          <a:p>
            <a:pPr lvl="0"/>
            <a:r>
              <a:rPr lang="en-US" sz="3200" dirty="0"/>
              <a:t>Create 2 information questions using simple present, simple past or present perfect. </a:t>
            </a:r>
          </a:p>
          <a:p>
            <a:pPr lvl="0"/>
            <a:r>
              <a:rPr lang="en-US" sz="3200" dirty="0"/>
              <a:t>Then, find the answers in the authentic reading material about the </a:t>
            </a:r>
            <a:r>
              <a:rPr lang="en-US" sz="3200" dirty="0" err="1"/>
              <a:t>Segerstrom</a:t>
            </a:r>
            <a:r>
              <a:rPr lang="en-US" sz="3200" dirty="0"/>
              <a:t> Performing Center for the Arts.</a:t>
            </a:r>
          </a:p>
          <a:p>
            <a:pPr lvl="0"/>
            <a:r>
              <a:rPr lang="en-US" sz="3200" dirty="0"/>
              <a:t>When answering, remember to pay attention to what the question is asking and the tense of the question.</a:t>
            </a:r>
          </a:p>
        </p:txBody>
      </p:sp>
    </p:spTree>
    <p:extLst>
      <p:ext uri="{BB962C8B-B14F-4D97-AF65-F5344CB8AC3E}">
        <p14:creationId xmlns:p14="http://schemas.microsoft.com/office/powerpoint/2010/main" val="3556051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59D1A-3AD3-BA46-BAD1-A562F94F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Handout #</a:t>
            </a:r>
            <a:r>
              <a:rPr lang="en-US"/>
              <a:t>16 Continued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58FD3-CB99-8047-8E9A-35D4D8C83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For example: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u="sng" dirty="0"/>
              <a:t>Question: What are the three musical companies that are based at </a:t>
            </a:r>
            <a:r>
              <a:rPr lang="en-US" sz="3600" u="sng" dirty="0" err="1"/>
              <a:t>Segerstrom</a:t>
            </a:r>
            <a:r>
              <a:rPr lang="en-US" sz="3600" u="sng" dirty="0"/>
              <a:t> Performing Center for the Arts?</a:t>
            </a:r>
            <a:endParaRPr lang="en-US" sz="3600" dirty="0"/>
          </a:p>
          <a:p>
            <a:r>
              <a:rPr lang="en-US" sz="3600" u="sng" dirty="0"/>
              <a:t>Answer: They are Pacific Symphony, Philharmonic Society of Orange County, and Pacific Choral.</a:t>
            </a: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403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C1DCB-B6B9-4C4C-96D2-A852370FF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Handout #16– Guided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220C9-FE3F-4D46-9C04-728CE95ED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154" y="1268277"/>
            <a:ext cx="10515600" cy="524573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lnSpc>
                <a:spcPct val="170000"/>
              </a:lnSpc>
              <a:buNone/>
            </a:pPr>
            <a:r>
              <a:rPr lang="en-US" u="sng" dirty="0"/>
              <a:t>Question #1:_______________________________________________________________</a:t>
            </a:r>
            <a:endParaRPr lang="en-US" dirty="0"/>
          </a:p>
          <a:p>
            <a:pPr marL="0" indent="0">
              <a:lnSpc>
                <a:spcPct val="170000"/>
              </a:lnSpc>
              <a:buNone/>
            </a:pPr>
            <a:r>
              <a:rPr lang="en-US" u="sng" dirty="0"/>
              <a:t>Answer #1:________________________________________________________________</a:t>
            </a:r>
            <a:endParaRPr lang="en-US" dirty="0"/>
          </a:p>
          <a:p>
            <a:pPr marL="0" indent="0">
              <a:lnSpc>
                <a:spcPct val="170000"/>
              </a:lnSpc>
              <a:buNone/>
            </a:pPr>
            <a:r>
              <a:rPr lang="en-US" u="sng" dirty="0"/>
              <a:t>Question #2:_______________________________________________________________</a:t>
            </a:r>
            <a:endParaRPr lang="en-US" dirty="0"/>
          </a:p>
          <a:p>
            <a:pPr marL="0" indent="0">
              <a:lnSpc>
                <a:spcPct val="170000"/>
              </a:lnSpc>
              <a:buNone/>
            </a:pPr>
            <a:r>
              <a:rPr lang="en-US" u="sng" dirty="0"/>
              <a:t>Answer #2:________________________________________________________________</a:t>
            </a:r>
            <a:endParaRPr lang="en-US" dirty="0"/>
          </a:p>
          <a:p>
            <a:pPr marL="0" indent="0">
              <a:lnSpc>
                <a:spcPct val="170000"/>
              </a:lnSpc>
              <a:buNone/>
            </a:pPr>
            <a:r>
              <a:rPr lang="en-US" u="sng" dirty="0"/>
              <a:t>Question #3:_______________________________________________________________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u="sng" dirty="0"/>
              <a:t>Answer #3:________________________________________________________________</a:t>
            </a:r>
            <a:endParaRPr lang="en-US" dirty="0"/>
          </a:p>
          <a:p>
            <a:pPr marL="0" indent="0">
              <a:lnSpc>
                <a:spcPct val="170000"/>
              </a:lnSpc>
              <a:buNone/>
            </a:pPr>
            <a:r>
              <a:rPr lang="en-US" u="sng" dirty="0"/>
              <a:t>Question #4:_______________________________________________________________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u="sng" dirty="0"/>
              <a:t>Answer #4:________________________________________________________________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591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F7F98DE-9E2B-49E6-AF29-3E6F2BBEE5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EBA177-C54B-4741-B544-7D1D7F1859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108EED-9953-4A2C-A0EF-515ECD7C7C6C}">
  <ds:schemaRefs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sharepoint/v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162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Handout #16:  Guided Practice</vt:lpstr>
      <vt:lpstr>Handout #16</vt:lpstr>
      <vt:lpstr>Handout #16 Continued</vt:lpstr>
      <vt:lpstr>Handout #16– Guided Practice</vt:lpstr>
    </vt:vector>
  </TitlesOfParts>
  <Company>RSCCD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Weber, Merari</dc:creator>
  <cp:lastModifiedBy>Maus, Brendon</cp:lastModifiedBy>
  <cp:revision>7</cp:revision>
  <dcterms:created xsi:type="dcterms:W3CDTF">2018-04-06T21:33:59Z</dcterms:created>
  <dcterms:modified xsi:type="dcterms:W3CDTF">2026-05-28T18:40:22Z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