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0"/>
    <p:restoredTop sz="94737"/>
  </p:normalViewPr>
  <p:slideViewPr>
    <p:cSldViewPr snapToGrid="0" snapToObjects="1">
      <p:cViewPr varScale="1">
        <p:scale>
          <a:sx n="111" d="100"/>
          <a:sy n="111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7C25-FFB3-9246-A5D3-78A2A6E0D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3ECA1-BEE4-394E-B331-1FCBA23F8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6E17-E893-CE40-B8D9-692EE956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98D9-E195-4E4F-A954-58D2F51D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313B-0EAC-2344-B3C2-37BE19C3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93F4-43E4-AD4B-A12C-50379B40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80241-43E1-654E-A552-70F0ED4C2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672E-CEB6-CA4C-AD90-BE5897ED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9433-A5D8-594A-91CC-078B232E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23312-BFB1-5649-BBBF-F3EC9910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28987-2846-7442-9B8C-47595ED51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9ABB4-912A-3E49-8377-4EF1B766A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FD84-D934-1F4B-8532-80C55F20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DD293-CB20-D14B-8323-AEEFAB30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D763-CE67-CF48-BF36-122D9615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2D2A-1814-014D-BE20-17AF03A2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CDCB-CB3D-774C-A32C-D6C8E663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83BE-693E-BB48-8BD7-9A96A303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554D-9B58-9C49-9605-8AE1DE5F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8B1A-75FE-DD4B-99DD-3FF548C9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6338-CAA8-F942-B273-B09B8FEC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79CFA-FDA9-074F-985A-6FA8987E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9EF8-2CE9-B640-9147-35294E53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C56F-71CA-3B44-926B-F2553048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8527-33F1-3342-A5EE-54588648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B081-B56A-C246-90E6-E057A050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A2F2-1FAD-7043-879C-1EE34F24B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7E44C-62A3-9641-B225-C5FA5E83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7C94F-268A-B74C-A500-A386C23B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E671-ACD9-E941-A325-4BBBF4AB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D3D88-36CC-A34C-9192-ECDF9FCE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03-8158-C441-8F9D-055F792B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2A671-03BD-BD46-8D36-BCA47899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B8209-731A-9445-A1DD-A9B939DF5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00662-7D40-D34C-A2FE-91FDABC5D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9D430-9BB0-F748-8A26-D2983B1A7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53A85-DA4B-5549-A370-03E9F98D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320A-4A7C-2A4A-91F0-C1F7B819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957B8-A2DC-EC4F-8488-473D1CF0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6157-F384-C44C-8C8E-D2ABE670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0AF1-6576-E547-BCCC-3D49DB7B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D33ED-F6FF-304B-B8B7-A4DDED43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57BD2-864F-CF4A-AD07-610E59E5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C5453-CED1-3848-95CC-43E211A2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4DF3C-D039-8649-8863-C509CFEF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B97BD-B3BA-FF42-A4C3-3C26C655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BDA5-217B-0344-B82C-D3D85443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2FDA-FE58-1E4C-ABFD-530EF12C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A4BAA-0A90-1B4E-99F1-2D4DAE141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5A568-2937-734E-8046-3807F0DA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22D4D-12D7-2E4F-BA51-5C32B781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4829-FA43-4C47-BF78-C600E2BF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09F-7312-8B40-B737-9DC71D29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6D331-3EEC-5F47-97A4-DE3D7D344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37AFD-42F2-FA4E-87E0-3EE54C38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6A799-6E62-2B47-896D-C6623DBA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9880A-BC85-1F41-85E0-76251DA2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8A7CB-289F-854F-88B6-44B981CB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14CC1-4B8E-E146-8807-7AD70557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31FD6-8C92-6941-9AD1-E2DF6E79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6C75-7B84-A64A-AF0F-ABAE44202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C640-3D24-BA43-96B0-476A2F38437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597F-BA24-0047-9BF7-A9FC04E37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9146-0E02-0844-A97E-F210590E5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42EC-8057-F34F-BDF5-D2973372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958B-B685-5448-BE3D-B79346B8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1630"/>
            <a:ext cx="9144000" cy="4689248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rebuchet MS" panose="020B0703020202090204" pitchFamily="34" charset="0"/>
              </a:rPr>
              <a:t>Emergency Alerts in Orange County</a:t>
            </a:r>
            <a:br>
              <a:rPr lang="en-US" sz="6600" dirty="0">
                <a:latin typeface="Trebuchet MS" panose="020B0703020202090204" pitchFamily="34" charset="0"/>
              </a:rPr>
            </a:br>
            <a:r>
              <a:rPr lang="en-US" sz="6600" dirty="0">
                <a:latin typeface="Trebuchet MS" panose="020B0703020202090204" pitchFamily="34" charset="0"/>
              </a:rPr>
              <a:t>*</a:t>
            </a:r>
            <a:br>
              <a:rPr lang="en-US" sz="6600" dirty="0">
                <a:latin typeface="Trebuchet MS" panose="020B0703020202090204" pitchFamily="34" charset="0"/>
              </a:rPr>
            </a:br>
            <a:r>
              <a:rPr lang="en-US" sz="6600" dirty="0">
                <a:latin typeface="Trebuchet MS" panose="020B0703020202090204" pitchFamily="34" charset="0"/>
              </a:rPr>
              <a:t>Completing </a:t>
            </a:r>
            <a:br>
              <a:rPr lang="en-US" sz="6600" dirty="0">
                <a:latin typeface="Trebuchet MS" panose="020B0703020202090204" pitchFamily="34" charset="0"/>
              </a:rPr>
            </a:br>
            <a:r>
              <a:rPr lang="en-US" sz="6600">
                <a:latin typeface="Trebuchet MS" panose="020B0703020202090204" pitchFamily="34" charset="0"/>
              </a:rPr>
              <a:t>Online Forms</a:t>
            </a:r>
            <a:endParaRPr lang="en-US" sz="6600" dirty="0"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DE027-9FF1-944F-8A32-C7492B7F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1038"/>
            <a:ext cx="9144000" cy="563562"/>
          </a:xfrm>
        </p:spPr>
        <p:txBody>
          <a:bodyPr/>
          <a:lstStyle/>
          <a:p>
            <a:r>
              <a:rPr lang="en-US" dirty="0"/>
              <a:t>Health &amp; Safety – Intermediate Low</a:t>
            </a:r>
          </a:p>
        </p:txBody>
      </p:sp>
    </p:spTree>
    <p:extLst>
      <p:ext uri="{BB962C8B-B14F-4D97-AF65-F5344CB8AC3E}">
        <p14:creationId xmlns:p14="http://schemas.microsoft.com/office/powerpoint/2010/main" val="38192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screenshot of worksheet">
            <a:extLst>
              <a:ext uri="{FF2B5EF4-FFF2-40B4-BE49-F238E27FC236}">
                <a16:creationId xmlns:a16="http://schemas.microsoft.com/office/drawing/2014/main" id="{A430BA0E-2FBB-D54B-9193-CC3D5FF05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" y="719623"/>
            <a:ext cx="11931546" cy="525993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009CE-B7A1-4D40-8883-FDDA1F09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Screenshot 2</a:t>
            </a:r>
          </a:p>
        </p:txBody>
      </p:sp>
    </p:spTree>
    <p:extLst>
      <p:ext uri="{BB962C8B-B14F-4D97-AF65-F5344CB8AC3E}">
        <p14:creationId xmlns:p14="http://schemas.microsoft.com/office/powerpoint/2010/main" val="2609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6836B5-EBD1-EF4F-9F41-93FECEFA160E}"/>
              </a:ext>
            </a:extLst>
          </p:cNvPr>
          <p:cNvSpPr txBox="1"/>
          <p:nvPr/>
        </p:nvSpPr>
        <p:spPr>
          <a:xfrm>
            <a:off x="424543" y="1545770"/>
            <a:ext cx="11168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is your maternal grandmother’s maiden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is the city or town where your mother and father met?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is the name of your favorite childhood friend?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is the city or town where you met your spouse/significant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Where was your first job?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school did you attend in sixth 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was your childhood nickname?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street did you live on in third 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was the name of your favorite pet or stuffed animal?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was the last name of your favorite teacher?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rebuchet MS" panose="020B0703020202090204" pitchFamily="34" charset="0"/>
              </a:rPr>
              <a:t>What is the city or town of your birth?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A9796-77E0-8E4A-8C3F-6DEEA16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Sample Security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C9B65-5E8E-C341-ADA4-A73BBB8AE78D}"/>
              </a:ext>
            </a:extLst>
          </p:cNvPr>
          <p:cNvSpPr txBox="1"/>
          <p:nvPr/>
        </p:nvSpPr>
        <p:spPr>
          <a:xfrm>
            <a:off x="1720311" y="3811896"/>
            <a:ext cx="97639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Trebuchet MS" panose="020B0703020202090204" pitchFamily="34" charset="0"/>
              </a:rPr>
              <a:t>California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F02F6-923B-C540-BB2C-C1269B61745F}"/>
              </a:ext>
            </a:extLst>
          </p:cNvPr>
          <p:cNvSpPr txBox="1"/>
          <p:nvPr/>
        </p:nvSpPr>
        <p:spPr>
          <a:xfrm>
            <a:off x="1720310" y="1227567"/>
            <a:ext cx="97639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latin typeface="Trebuchet MS" panose="020B0703020202090204" pitchFamily="34" charset="0"/>
              </a:rPr>
              <a:t>lainfCorai</a:t>
            </a:r>
            <a:endParaRPr lang="en-US" sz="15000" dirty="0">
              <a:latin typeface="Trebuchet MS" panose="020B070302020209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AA0E34-F98A-2948-AC93-D2160C7B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Scrambled Words</a:t>
            </a:r>
          </a:p>
        </p:txBody>
      </p:sp>
    </p:spTree>
    <p:extLst>
      <p:ext uri="{BB962C8B-B14F-4D97-AF65-F5344CB8AC3E}">
        <p14:creationId xmlns:p14="http://schemas.microsoft.com/office/powerpoint/2010/main" val="34680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E4C031-9E90-9E41-A856-A8A824BB08D6}"/>
              </a:ext>
            </a:extLst>
          </p:cNvPr>
          <p:cNvSpPr txBox="1"/>
          <p:nvPr/>
        </p:nvSpPr>
        <p:spPr>
          <a:xfrm>
            <a:off x="7554409" y="5029600"/>
            <a:ext cx="3334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rebuchet MS" panose="020B0703020202090204" pitchFamily="34" charset="0"/>
              </a:rPr>
              <a:t>storm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184C0-BDBC-4E4F-9B36-5579B5306406}"/>
              </a:ext>
            </a:extLst>
          </p:cNvPr>
          <p:cNvSpPr txBox="1"/>
          <p:nvPr/>
        </p:nvSpPr>
        <p:spPr>
          <a:xfrm>
            <a:off x="5570622" y="4973600"/>
            <a:ext cx="984647" cy="162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5ACEE-0A1B-0C4A-825D-5F7AA9A23534}"/>
              </a:ext>
            </a:extLst>
          </p:cNvPr>
          <p:cNvSpPr txBox="1"/>
          <p:nvPr/>
        </p:nvSpPr>
        <p:spPr>
          <a:xfrm>
            <a:off x="1549501" y="5027000"/>
            <a:ext cx="3021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rebuchet MS" panose="020B0703020202090204" pitchFamily="34" charset="0"/>
              </a:rPr>
              <a:t>brain</a:t>
            </a:r>
          </a:p>
        </p:txBody>
      </p:sp>
      <p:pic>
        <p:nvPicPr>
          <p:cNvPr id="3" name="Picture 2" title="Picture of person in the rain">
            <a:extLst>
              <a:ext uri="{FF2B5EF4-FFF2-40B4-BE49-F238E27FC236}">
                <a16:creationId xmlns:a16="http://schemas.microsoft.com/office/drawing/2014/main" id="{7DB65E02-AFB2-6649-AA7C-0910EC39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r="27593"/>
          <a:stretch/>
        </p:blipFill>
        <p:spPr>
          <a:xfrm>
            <a:off x="6688330" y="787918"/>
            <a:ext cx="5066723" cy="4311612"/>
          </a:xfrm>
          <a:prstGeom prst="rect">
            <a:avLst/>
          </a:prstGeom>
        </p:spPr>
      </p:pic>
      <p:pic>
        <p:nvPicPr>
          <p:cNvPr id="5" name="Picture 4" title="Brain">
            <a:extLst>
              <a:ext uri="{FF2B5EF4-FFF2-40B4-BE49-F238E27FC236}">
                <a16:creationId xmlns:a16="http://schemas.microsoft.com/office/drawing/2014/main" id="{857490DD-0C07-CC44-845D-A6F2AF9DB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377" r="5870" b="6604"/>
          <a:stretch/>
        </p:blipFill>
        <p:spPr>
          <a:xfrm>
            <a:off x="473152" y="787918"/>
            <a:ext cx="5589793" cy="459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E82FE-7902-A040-B875-CD68D069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64061"/>
            <a:ext cx="10515600" cy="1325563"/>
          </a:xfrm>
        </p:spPr>
        <p:txBody>
          <a:bodyPr/>
          <a:lstStyle/>
          <a:p>
            <a:r>
              <a:rPr lang="en-US" dirty="0"/>
              <a:t>Brainstorm definition</a:t>
            </a:r>
          </a:p>
        </p:txBody>
      </p:sp>
    </p:spTree>
    <p:extLst>
      <p:ext uri="{BB962C8B-B14F-4D97-AF65-F5344CB8AC3E}">
        <p14:creationId xmlns:p14="http://schemas.microsoft.com/office/powerpoint/2010/main" val="20529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59F73-2035-EC4A-854D-797DF5E5EE51}"/>
              </a:ext>
            </a:extLst>
          </p:cNvPr>
          <p:cNvSpPr txBox="1"/>
          <p:nvPr/>
        </p:nvSpPr>
        <p:spPr>
          <a:xfrm>
            <a:off x="515961" y="2044130"/>
            <a:ext cx="10866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rebuchet MS" panose="020B0703020202090204" pitchFamily="34" charset="0"/>
              </a:rPr>
              <a:t>Write down anything that comes to your mind associated with the word or picture you see.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rebuchet MS" panose="020B0703020202090204" pitchFamily="34" charset="0"/>
              </a:rPr>
              <a:t>Don’t worry about spelling or writing your answers in full sentences.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rebuchet MS" panose="020B0703020202090204" pitchFamily="34" charset="0"/>
              </a:rPr>
              <a:t>Go wherever your brain takes you.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rebuchet MS" panose="020B0703020202090204" pitchFamily="34" charset="0"/>
              </a:rPr>
              <a:t>There are no wrong answers.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F771D0-FDF8-D945-A534-6F597236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61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rebuchet MS" panose="020B0703020202090204" pitchFamily="34" charset="0"/>
              </a:rPr>
              <a:t>Brainstorming Rules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1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D5D278-8953-3C4B-901D-C5C0A5058582}"/>
              </a:ext>
            </a:extLst>
          </p:cNvPr>
          <p:cNvSpPr txBox="1"/>
          <p:nvPr/>
        </p:nvSpPr>
        <p:spPr>
          <a:xfrm>
            <a:off x="762000" y="1854200"/>
            <a:ext cx="9740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Work with your partners to answer the following questions about Alert OC: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What is Alert OC?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What does Alert OC notify users about?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Where do users receive messages from Alert OC?</a:t>
            </a:r>
          </a:p>
          <a:p>
            <a:pPr marL="1428750" lvl="2" indent="-514350">
              <a:buFont typeface="+mj-lt"/>
              <a:buAutoNum type="arabicPeriod"/>
            </a:pPr>
            <a:endParaRPr lang="en-US" sz="3200" dirty="0"/>
          </a:p>
          <a:p>
            <a:pPr algn="ctr"/>
            <a:r>
              <a:rPr lang="en-US" sz="3200" b="1" i="1" dirty="0"/>
              <a:t>You have ten minutes to complete the activity.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C1BC9-E5F5-CB4C-AA16-848C7D56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rebuchet MS" panose="020B0703020202090204" pitchFamily="34" charset="0"/>
              </a:rPr>
              <a:t>Research Time!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91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Screen shot of how to create an online user profile">
            <a:extLst>
              <a:ext uri="{FF2B5EF4-FFF2-40B4-BE49-F238E27FC236}">
                <a16:creationId xmlns:a16="http://schemas.microsoft.com/office/drawing/2014/main" id="{5E379582-427B-484C-897D-9777EB31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5"/>
          <a:stretch/>
        </p:blipFill>
        <p:spPr>
          <a:xfrm>
            <a:off x="1384300" y="376477"/>
            <a:ext cx="8597900" cy="617592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D1090D-BB3F-244E-940B-4160D3FA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shot of sign up page</a:t>
            </a:r>
          </a:p>
        </p:txBody>
      </p:sp>
    </p:spTree>
    <p:extLst>
      <p:ext uri="{BB962C8B-B14F-4D97-AF65-F5344CB8AC3E}">
        <p14:creationId xmlns:p14="http://schemas.microsoft.com/office/powerpoint/2010/main" val="17672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F1FF7-A3EA-074E-A956-438A74B3344A}"/>
              </a:ext>
            </a:extLst>
          </p:cNvPr>
          <p:cNvSpPr txBox="1"/>
          <p:nvPr/>
        </p:nvSpPr>
        <p:spPr>
          <a:xfrm>
            <a:off x="1633585" y="6190085"/>
            <a:ext cx="848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*Bonus Question – Do you know who Dr. Linda Rose is?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20BD0-0DBD-164A-9DF1-EC927CC96EA6}"/>
              </a:ext>
            </a:extLst>
          </p:cNvPr>
          <p:cNvSpPr txBox="1"/>
          <p:nvPr/>
        </p:nvSpPr>
        <p:spPr>
          <a:xfrm>
            <a:off x="7742943" y="4325256"/>
            <a:ext cx="2930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LRose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LRoseSAC17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Linda_Rose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9" name="Picture 18" title="happy face">
            <a:extLst>
              <a:ext uri="{FF2B5EF4-FFF2-40B4-BE49-F238E27FC236}">
                <a16:creationId xmlns:a16="http://schemas.microsoft.com/office/drawing/2014/main" id="{CB4AF105-BB45-5F45-90B1-A77541B0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2" y="4198259"/>
            <a:ext cx="1625599" cy="1625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2837CD-09DA-5B47-A678-24E11DC2B6B0}"/>
              </a:ext>
            </a:extLst>
          </p:cNvPr>
          <p:cNvSpPr txBox="1"/>
          <p:nvPr/>
        </p:nvSpPr>
        <p:spPr>
          <a:xfrm>
            <a:off x="2445230" y="4325256"/>
            <a:ext cx="29150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LR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Linda!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Linda_Rose</a:t>
            </a:r>
            <a:r>
              <a:rPr lang="en-US" sz="2800" dirty="0"/>
              <a:t>$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7" name="Picture 16" title="sad face">
            <a:extLst>
              <a:ext uri="{FF2B5EF4-FFF2-40B4-BE49-F238E27FC236}">
                <a16:creationId xmlns:a16="http://schemas.microsoft.com/office/drawing/2014/main" id="{D110A02E-C3DA-A144-9EE5-903617AE7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6" y="4198259"/>
            <a:ext cx="162560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F523E-750F-9D41-9495-A2ADF9F29E9A}"/>
              </a:ext>
            </a:extLst>
          </p:cNvPr>
          <p:cNvSpPr txBox="1"/>
          <p:nvPr/>
        </p:nvSpPr>
        <p:spPr>
          <a:xfrm>
            <a:off x="722486" y="2044928"/>
            <a:ext cx="10306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Usernames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must be a minimum of 4 acceptable characters. Acceptable characters are: uppercase and lowercase letters, numbers, period, dash (-), underscore (_), and at symbol (@). No other characters or symbols are permitted at this time.</a:t>
            </a:r>
          </a:p>
        </p:txBody>
      </p:sp>
      <p:pic>
        <p:nvPicPr>
          <p:cNvPr id="4" name="Picture 3" title="Screen shot of user name">
            <a:extLst>
              <a:ext uri="{FF2B5EF4-FFF2-40B4-BE49-F238E27FC236}">
                <a16:creationId xmlns:a16="http://schemas.microsoft.com/office/drawing/2014/main" id="{52EDD1DF-CB17-AE40-A9A9-B00CFDD5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667"/>
          <a:stretch/>
        </p:blipFill>
        <p:spPr>
          <a:xfrm>
            <a:off x="493886" y="1136740"/>
            <a:ext cx="10764159" cy="8363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73E7F1-E194-6B4F-8CC9-476D9A1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6" y="254919"/>
            <a:ext cx="10515600" cy="1325563"/>
          </a:xfrm>
        </p:spPr>
        <p:txBody>
          <a:bodyPr/>
          <a:lstStyle/>
          <a:p>
            <a:r>
              <a:rPr lang="en-US" b="1" dirty="0">
                <a:latin typeface="Trebuchet MS" panose="020B0703020202090204" pitchFamily="34" charset="0"/>
              </a:rPr>
              <a:t>Special Instructions for Usernames</a:t>
            </a:r>
            <a:br>
              <a:rPr lang="en-US" b="1" dirty="0">
                <a:latin typeface="Trebuchet MS" panose="020B070302020209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20BD0-0DBD-164A-9DF1-EC927CC96EA6}"/>
              </a:ext>
            </a:extLst>
          </p:cNvPr>
          <p:cNvSpPr txBox="1"/>
          <p:nvPr/>
        </p:nvSpPr>
        <p:spPr>
          <a:xfrm>
            <a:off x="7742943" y="4325256"/>
            <a:ext cx="26452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apr262004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Apr262004!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6109526813A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9" name="Picture 18" title="happy face">
            <a:extLst>
              <a:ext uri="{FF2B5EF4-FFF2-40B4-BE49-F238E27FC236}">
                <a16:creationId xmlns:a16="http://schemas.microsoft.com/office/drawing/2014/main" id="{CB4AF105-BB45-5F45-90B1-A77541B0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2" y="4198259"/>
            <a:ext cx="1625599" cy="1625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2837CD-09DA-5B47-A678-24E11DC2B6B0}"/>
              </a:ext>
            </a:extLst>
          </p:cNvPr>
          <p:cNvSpPr txBox="1"/>
          <p:nvPr/>
        </p:nvSpPr>
        <p:spPr>
          <a:xfrm>
            <a:off x="2445231" y="4325256"/>
            <a:ext cx="26452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apr2604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Apr262004?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6109526813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7" name="Picture 16" title="sad face">
            <a:extLst>
              <a:ext uri="{FF2B5EF4-FFF2-40B4-BE49-F238E27FC236}">
                <a16:creationId xmlns:a16="http://schemas.microsoft.com/office/drawing/2014/main" id="{D110A02E-C3DA-A144-9EE5-903617AE7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6" y="4198259"/>
            <a:ext cx="1625600" cy="162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617941-5F6A-794A-95B3-98D0AE7E16B8}"/>
              </a:ext>
            </a:extLst>
          </p:cNvPr>
          <p:cNvSpPr txBox="1"/>
          <p:nvPr/>
        </p:nvSpPr>
        <p:spPr>
          <a:xfrm>
            <a:off x="406878" y="2054107"/>
            <a:ext cx="10394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must be at least 8 characters long and contain at least one letter and one number. Special characters are limited to: ! @ # $ % ^&amp;* ( ).</a:t>
            </a:r>
          </a:p>
        </p:txBody>
      </p:sp>
      <p:pic>
        <p:nvPicPr>
          <p:cNvPr id="9" name="Picture 8" title="screen shot of where to add a password">
            <a:extLst>
              <a:ext uri="{FF2B5EF4-FFF2-40B4-BE49-F238E27FC236}">
                <a16:creationId xmlns:a16="http://schemas.microsoft.com/office/drawing/2014/main" id="{021A2D6D-8967-4B4D-96C4-9724B4696D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0"/>
          <a:stretch/>
        </p:blipFill>
        <p:spPr>
          <a:xfrm>
            <a:off x="230489" y="1105465"/>
            <a:ext cx="10746825" cy="868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BDA81-78DC-E341-8405-0EEAD9D9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00" y="402367"/>
            <a:ext cx="10515600" cy="1325563"/>
          </a:xfrm>
        </p:spPr>
        <p:txBody>
          <a:bodyPr/>
          <a:lstStyle/>
          <a:p>
            <a:r>
              <a:rPr lang="en-US" b="1" dirty="0">
                <a:latin typeface="Trebuchet MS" panose="020B0703020202090204" pitchFamily="34" charset="0"/>
              </a:rPr>
              <a:t>Special Instructions for Passwords</a:t>
            </a:r>
            <a:br>
              <a:rPr lang="en-US" b="1" dirty="0">
                <a:latin typeface="Trebuchet MS" panose="020B070302020209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 title="lines to write answers">
            <a:extLst>
              <a:ext uri="{FF2B5EF4-FFF2-40B4-BE49-F238E27FC236}">
                <a16:creationId xmlns:a16="http://schemas.microsoft.com/office/drawing/2014/main" id="{8C65DD0E-C21A-F64A-BAE2-4064DD439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330845"/>
            <a:ext cx="923104" cy="16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title="Screen shot of activity from worksheet">
            <a:extLst>
              <a:ext uri="{FF2B5EF4-FFF2-40B4-BE49-F238E27FC236}">
                <a16:creationId xmlns:a16="http://schemas.microsoft.com/office/drawing/2014/main" id="{05AAFF7E-0966-CC4C-BD5E-4179BFAC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4" y="1430025"/>
            <a:ext cx="11714940" cy="3719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0C0F0-EE1E-CE46-B27D-3F90E33F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8" y="298864"/>
            <a:ext cx="10515600" cy="1325563"/>
          </a:xfrm>
        </p:spPr>
        <p:txBody>
          <a:bodyPr/>
          <a:lstStyle/>
          <a:p>
            <a:r>
              <a:rPr lang="en-US" dirty="0"/>
              <a:t>Worksheet screenshot</a:t>
            </a:r>
          </a:p>
        </p:txBody>
      </p:sp>
    </p:spTree>
    <p:extLst>
      <p:ext uri="{BB962C8B-B14F-4D97-AF65-F5344CB8AC3E}">
        <p14:creationId xmlns:p14="http://schemas.microsoft.com/office/powerpoint/2010/main" val="4163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6E9E90D80B341BF94C849A7DC96E7" ma:contentTypeVersion="1" ma:contentTypeDescription="Create a new document." ma:contentTypeScope="" ma:versionID="26cf3e70150f549dd00dc80b34c2ed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82D5B-0B87-45EE-A04E-2B8E5D27B11D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23279-755E-47DB-9BAE-F465C807D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051414-64AD-4881-812B-C0F95F5AC6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360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Emergency Alerts in Orange County * Completing  Online Forms</vt:lpstr>
      <vt:lpstr>Scrambled Words</vt:lpstr>
      <vt:lpstr>Brainstorm definition</vt:lpstr>
      <vt:lpstr>Brainstorming Rules</vt:lpstr>
      <vt:lpstr>Research Time!</vt:lpstr>
      <vt:lpstr>Screen shot of sign up page</vt:lpstr>
      <vt:lpstr>Special Instructions for Usernames </vt:lpstr>
      <vt:lpstr>Special Instructions for Passwords </vt:lpstr>
      <vt:lpstr>Worksheet screenshot</vt:lpstr>
      <vt:lpstr>Worksheet Screenshot 2</vt:lpstr>
      <vt:lpstr>Sample Security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Preparation  in Orange County</dc:title>
  <dc:creator>Jennifer Hoeger</dc:creator>
  <cp:lastModifiedBy>Maus, Brendon</cp:lastModifiedBy>
  <cp:revision>22</cp:revision>
  <dcterms:created xsi:type="dcterms:W3CDTF">2018-04-04T04:35:26Z</dcterms:created>
  <dcterms:modified xsi:type="dcterms:W3CDTF">2026-05-28T18:56:52Z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0x0101005C36E9E90D80B341BF94C849A7DC96E7</vt:lpwstr>
  </property>
</Properties>
</file>