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335BD-C0E7-41FF-999A-F126E9491738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A122-7E84-4218-AD7B-21D523B1C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urts.ca.gov/8452.ht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Let’s Make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Use the question word and make a question, so the answer is the underlined words.</a:t>
            </a: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What happens when you get a traffic ticket?</a:t>
            </a:r>
          </a:p>
          <a:p>
            <a:r>
              <a:rPr lang="en-US" dirty="0"/>
              <a:t>The officer will ask for </a:t>
            </a:r>
            <a:r>
              <a:rPr lang="en-US" u="sng" dirty="0"/>
              <a:t>your driver’s license, your car’s registration, and your proof of insurance </a:t>
            </a:r>
            <a:r>
              <a:rPr lang="en-US" dirty="0"/>
              <a:t>and may ask you to step outside your car. </a:t>
            </a:r>
          </a:p>
          <a:p>
            <a:r>
              <a:rPr lang="en-US" dirty="0"/>
              <a:t>What </a:t>
            </a:r>
          </a:p>
          <a:p>
            <a:pPr lvl="1"/>
            <a:r>
              <a:rPr lang="en-US" dirty="0"/>
              <a:t>What will the officer ask for?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2 &amp;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</a:t>
            </a:r>
            <a:r>
              <a:rPr lang="en-US" u="sng" dirty="0"/>
              <a:t>the officer </a:t>
            </a:r>
            <a:r>
              <a:rPr lang="en-US" dirty="0"/>
              <a:t>charges you with a violation, he or she will present a “Notice to Appear” listing the charges and ask you to </a:t>
            </a:r>
            <a:r>
              <a:rPr lang="en-US" u="sng" dirty="0"/>
              <a:t>sign the form</a:t>
            </a:r>
            <a:r>
              <a:rPr lang="en-US" dirty="0"/>
              <a:t>. </a:t>
            </a:r>
          </a:p>
          <a:p>
            <a:r>
              <a:rPr lang="en-US" dirty="0"/>
              <a:t>Who</a:t>
            </a:r>
          </a:p>
          <a:p>
            <a:pPr lvl="1"/>
            <a:r>
              <a:rPr lang="en-US" dirty="0"/>
              <a:t>Who will present a “Notice to Appear”?</a:t>
            </a:r>
          </a:p>
          <a:p>
            <a:r>
              <a:rPr lang="en-US" dirty="0"/>
              <a:t>What </a:t>
            </a:r>
          </a:p>
          <a:p>
            <a:pPr lvl="1"/>
            <a:r>
              <a:rPr lang="en-US" dirty="0"/>
              <a:t>What do you have to do?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4 &amp;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Signing the “ticket” </a:t>
            </a:r>
            <a:r>
              <a:rPr lang="en-US" dirty="0"/>
              <a:t>is not an admission of guilt but is a promise to appear in the listed </a:t>
            </a:r>
            <a:r>
              <a:rPr lang="en-US" u="sng" dirty="0"/>
              <a:t>court</a:t>
            </a:r>
            <a:r>
              <a:rPr lang="en-US" dirty="0"/>
              <a:t> no later than the listed date. </a:t>
            </a:r>
          </a:p>
          <a:p>
            <a:r>
              <a:rPr lang="en-US" dirty="0"/>
              <a:t>What </a:t>
            </a:r>
          </a:p>
          <a:p>
            <a:pPr lvl="1"/>
            <a:r>
              <a:rPr lang="en-US" dirty="0"/>
              <a:t>What is not an admission of guilt?</a:t>
            </a:r>
          </a:p>
          <a:p>
            <a:r>
              <a:rPr lang="en-US" dirty="0"/>
              <a:t>Where </a:t>
            </a:r>
          </a:p>
          <a:p>
            <a:pPr lvl="1"/>
            <a:r>
              <a:rPr lang="en-US" dirty="0"/>
              <a:t>Where do you promise to appear?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refuse to sign the ticket the officer is required by law to </a:t>
            </a:r>
            <a:r>
              <a:rPr lang="en-US" u="sng" dirty="0"/>
              <a:t>take you into custody </a:t>
            </a:r>
            <a:r>
              <a:rPr lang="en-US" dirty="0"/>
              <a:t>and present you before a judge for arraignment on the charges.</a:t>
            </a:r>
          </a:p>
          <a:p>
            <a:r>
              <a:rPr lang="en-US" dirty="0"/>
              <a:t>What </a:t>
            </a:r>
          </a:p>
          <a:p>
            <a:pPr lvl="1"/>
            <a:r>
              <a:rPr lang="en-US" dirty="0"/>
              <a:t>What is the officer required to do if you refuse to sign the ticket?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of May 1, 2017 you should receive a notice from the court reminding you of the promise to appear. You must appear </a:t>
            </a:r>
            <a:r>
              <a:rPr lang="en-US" u="sng" dirty="0"/>
              <a:t>no later than the date given on the ticket </a:t>
            </a:r>
            <a:r>
              <a:rPr lang="en-US" dirty="0"/>
              <a:t>regardless of whether you receive a notice.</a:t>
            </a:r>
          </a:p>
          <a:p>
            <a:r>
              <a:rPr lang="en-US" dirty="0"/>
              <a:t>When </a:t>
            </a:r>
          </a:p>
          <a:p>
            <a:pPr lvl="1"/>
            <a:r>
              <a:rPr lang="en-US" dirty="0"/>
              <a:t>When must you appear at the court?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California Courts Website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3B5253A-E8DE-4742-ABBD-C6B5C5922B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B12A3E-29B8-426C-984D-AE63489130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E3E1A9-DF19-411C-A246-316879AC5734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274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Let’s Make Questions</vt:lpstr>
      <vt:lpstr>Question 1</vt:lpstr>
      <vt:lpstr>Questions 2 &amp; 3</vt:lpstr>
      <vt:lpstr>Questions 4 &amp; 5</vt:lpstr>
      <vt:lpstr>Question 6</vt:lpstr>
      <vt:lpstr>Question 7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Make Questions</dc:title>
  <dc:creator>Owner</dc:creator>
  <cp:lastModifiedBy>Maus, Brendon</cp:lastModifiedBy>
  <cp:revision>4</cp:revision>
  <dcterms:created xsi:type="dcterms:W3CDTF">2018-03-01T18:01:35Z</dcterms:created>
  <dcterms:modified xsi:type="dcterms:W3CDTF">2026-05-28T19:02:41Z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