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9" r:id="rId6"/>
    <p:sldId id="257" r:id="rId7"/>
    <p:sldId id="260" r:id="rId8"/>
    <p:sldId id="261" r:id="rId9"/>
    <p:sldId id="258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AE72-7DC8-4494-B945-A8D315F91B0C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981E0D3-2172-415A-A9B5-DF77B5908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AE72-7DC8-4494-B945-A8D315F91B0C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E0D3-2172-415A-A9B5-DF77B5908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AE72-7DC8-4494-B945-A8D315F91B0C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E0D3-2172-415A-A9B5-DF77B5908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AE72-7DC8-4494-B945-A8D315F91B0C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E0D3-2172-415A-A9B5-DF77B5908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AE72-7DC8-4494-B945-A8D315F91B0C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981E0D3-2172-415A-A9B5-DF77B5908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AE72-7DC8-4494-B945-A8D315F91B0C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E0D3-2172-415A-A9B5-DF77B5908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AE72-7DC8-4494-B945-A8D315F91B0C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E0D3-2172-415A-A9B5-DF77B5908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AE72-7DC8-4494-B945-A8D315F91B0C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E0D3-2172-415A-A9B5-DF77B5908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AE72-7DC8-4494-B945-A8D315F91B0C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E0D3-2172-415A-A9B5-DF77B5908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AE72-7DC8-4494-B945-A8D315F91B0C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E0D3-2172-415A-A9B5-DF77B5908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AE72-7DC8-4494-B945-A8D315F91B0C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981E0D3-2172-415A-A9B5-DF77B5908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C7AE72-7DC8-4494-B945-A8D315F91B0C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981E0D3-2172-415A-A9B5-DF77B5908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withtrafficticket.com/suspended-license-ca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descr="No subtitle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400" dirty="0"/>
          </a:p>
          <a:p>
            <a:pPr algn="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Do You Know These Words?</a:t>
            </a: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An extra part that can be added to something.</a:t>
            </a:r>
          </a:p>
          <a:p>
            <a:r>
              <a:rPr lang="en-US" dirty="0">
                <a:latin typeface="Trebuchet MS" pitchFamily="34" charset="0"/>
              </a:rPr>
              <a:t>I can use a mouse as an add-on to my computer.</a:t>
            </a:r>
          </a:p>
          <a:p>
            <a:endParaRPr lang="en-US" dirty="0"/>
          </a:p>
        </p:txBody>
      </p:sp>
      <p:pic>
        <p:nvPicPr>
          <p:cNvPr id="3082" name="Picture 10" descr="A computer with a screen and a m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895600"/>
            <a:ext cx="3352800" cy="356680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Add-on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The result of your actions.</a:t>
            </a:r>
          </a:p>
          <a:p>
            <a:r>
              <a:rPr lang="en-US" dirty="0">
                <a:latin typeface="Trebuchet MS" pitchFamily="34" charset="0"/>
              </a:rPr>
              <a:t>The consequence of eating too much candy is a stomachache!</a:t>
            </a:r>
          </a:p>
        </p:txBody>
      </p:sp>
      <p:pic>
        <p:nvPicPr>
          <p:cNvPr id="1026" name="Picture 2" descr="Man bending over with stomache p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1457" y="3222171"/>
            <a:ext cx="2438400" cy="2459421"/>
          </a:xfrm>
          <a:prstGeom prst="rect">
            <a:avLst/>
          </a:prstGeom>
          <a:noFill/>
        </p:spPr>
      </p:pic>
      <p:pic>
        <p:nvPicPr>
          <p:cNvPr id="1027" name="Picture 3" descr="a bunch of can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124200"/>
            <a:ext cx="4229100" cy="2819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Consequences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Crossing the street where cars usually do not stop.</a:t>
            </a:r>
          </a:p>
          <a:p>
            <a:r>
              <a:rPr lang="en-US" dirty="0">
                <a:latin typeface="Trebuchet MS" pitchFamily="34" charset="0"/>
              </a:rPr>
              <a:t>Although dangerous, jaywalking is very common in big cities.</a:t>
            </a:r>
          </a:p>
          <a:p>
            <a:endParaRPr lang="en-US" dirty="0"/>
          </a:p>
        </p:txBody>
      </p:sp>
      <p:pic>
        <p:nvPicPr>
          <p:cNvPr id="4107" name="Picture 11" descr="people crossing in the middle of a stre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657600"/>
            <a:ext cx="3769507" cy="243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Jaywalking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To stand or stay in an area for no reason.</a:t>
            </a:r>
          </a:p>
          <a:p>
            <a:r>
              <a:rPr lang="en-US" dirty="0">
                <a:latin typeface="Trebuchet MS" pitchFamily="34" charset="0"/>
              </a:rPr>
              <a:t>Students often loiter in the parking lot after classes are over.</a:t>
            </a:r>
          </a:p>
          <a:p>
            <a:endParaRPr lang="en-US" dirty="0"/>
          </a:p>
        </p:txBody>
      </p:sp>
      <p:pic>
        <p:nvPicPr>
          <p:cNvPr id="5122" name="Picture 2" descr="young people standing against a wall under a no loitering 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895600"/>
            <a:ext cx="4419600" cy="29489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Loitering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Money</a:t>
            </a:r>
          </a:p>
          <a:p>
            <a:r>
              <a:rPr lang="en-US" dirty="0">
                <a:latin typeface="Trebuchet MS" pitchFamily="34" charset="0"/>
              </a:rPr>
              <a:t>The monetary value of that vase is $15.</a:t>
            </a:r>
          </a:p>
          <a:p>
            <a:endParaRPr lang="en-US" dirty="0"/>
          </a:p>
        </p:txBody>
      </p:sp>
      <p:pic>
        <p:nvPicPr>
          <p:cNvPr id="2050" name="Picture 2" descr="stacks of $100 bi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048000"/>
            <a:ext cx="3228975" cy="29432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Monetary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Correct size or amount.</a:t>
            </a:r>
          </a:p>
          <a:p>
            <a:r>
              <a:rPr lang="en-US" dirty="0">
                <a:latin typeface="Trebuchet MS" pitchFamily="34" charset="0"/>
              </a:rPr>
              <a:t>The window was too big for that room. It was not proportional to the size of the room.</a:t>
            </a:r>
          </a:p>
        </p:txBody>
      </p:sp>
      <p:pic>
        <p:nvPicPr>
          <p:cNvPr id="6153" name="Picture 9" descr="open window showing a spring gard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971800"/>
            <a:ext cx="4293087" cy="3733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Proportional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rebuchet MS" pitchFamily="34" charset="0"/>
              </a:rPr>
              <a:t>To officially stop something for a short time.</a:t>
            </a:r>
          </a:p>
          <a:p>
            <a:r>
              <a:rPr lang="en-US" dirty="0">
                <a:latin typeface="Trebuchet MS" pitchFamily="34" charset="0"/>
              </a:rPr>
              <a:t>His driver’s license was suspended because he didn’t pay his ticket.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 algn="r">
              <a:buNone/>
            </a:pPr>
            <a:r>
              <a:rPr lang="en-US" sz="900" dirty="0"/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7" name="Picture 16" descr="a suspended California licens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3352800"/>
            <a:ext cx="3505200" cy="175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Suspend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2828836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Trebuchet MS" pitchFamily="34" charset="0"/>
              </a:rPr>
              <a:t>All pictures courtesy of Microsoft clipart</a:t>
            </a:r>
          </a:p>
          <a:p>
            <a:pPr algn="r"/>
            <a:r>
              <a:rPr lang="en-US" dirty="0">
                <a:latin typeface="Trebuchet MS" pitchFamily="34" charset="0"/>
              </a:rPr>
              <a:t>Suspended license: </a:t>
            </a:r>
            <a:r>
              <a:rPr lang="en-US" dirty="0">
                <a:latin typeface="Trebuchet MS" pitchFamily="34" charset="0"/>
                <a:hlinkClick r:id="rId2"/>
              </a:rPr>
              <a:t>Click </a:t>
            </a:r>
            <a:r>
              <a:rPr lang="en-US">
                <a:latin typeface="Trebuchet MS" pitchFamily="34" charset="0"/>
                <a:hlinkClick r:id="rId2"/>
              </a:rPr>
              <a:t>for resource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Resources</a:t>
            </a:r>
            <a:r>
              <a:rPr lang="en-US" dirty="0"/>
              <a:t>: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36E9E90D80B341BF94C849A7DC96E7" ma:contentTypeVersion="1" ma:contentTypeDescription="Create a new document." ma:contentTypeScope="" ma:versionID="26cf3e70150f549dd00dc80b34c2ed6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6306148d0f7b992e79f2d9b1f249a8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48F80A-3198-4D0E-9414-B35B584FC1D5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313BC9F-B1B3-46B6-B865-19C721706C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4F7CD1-EEEF-4E70-9603-3438AD46B7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145</TotalTime>
  <Words>168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Franklin Gothic Book</vt:lpstr>
      <vt:lpstr>Perpetua</vt:lpstr>
      <vt:lpstr>Trebuchet MS</vt:lpstr>
      <vt:lpstr>Wingdings 2</vt:lpstr>
      <vt:lpstr>Equity</vt:lpstr>
      <vt:lpstr>Do You Know These Words?</vt:lpstr>
      <vt:lpstr>Add-on</vt:lpstr>
      <vt:lpstr>Consequences</vt:lpstr>
      <vt:lpstr>Jaywalking</vt:lpstr>
      <vt:lpstr>Loitering</vt:lpstr>
      <vt:lpstr>Monetary</vt:lpstr>
      <vt:lpstr>Proportional</vt:lpstr>
      <vt:lpstr>Suspend</vt:lpstr>
      <vt:lpstr>Resources: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Know These Words?</dc:title>
  <dc:creator>Owner</dc:creator>
  <cp:lastModifiedBy>Maus, Brendon</cp:lastModifiedBy>
  <cp:revision>21</cp:revision>
  <dcterms:created xsi:type="dcterms:W3CDTF">2018-02-20T21:28:03Z</dcterms:created>
  <dcterms:modified xsi:type="dcterms:W3CDTF">2026-05-28T19:02:27Z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0x0101005C36E9E90D80B341BF94C849A7DC96E7</vt:lpwstr>
  </property>
</Properties>
</file>