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86"/>
    <p:restoredTop sz="91441"/>
  </p:normalViewPr>
  <p:slideViewPr>
    <p:cSldViewPr snapToGrid="0" snapToObjects="1">
      <p:cViewPr varScale="1">
        <p:scale>
          <a:sx n="111" d="100"/>
          <a:sy n="111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9BF34-3ED9-CB42-B076-636909B2C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D7D265-E3BA-3544-9CEE-392D8822F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E92DA-580F-7445-8BA5-6AF9E8C69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B75C0-E8D9-AE42-974D-7B8ADCDD7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CA89B-A4C5-4748-B5A4-6FB4F8166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12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5987C-FA0D-244F-B40C-CE47951E4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92599-7446-4943-83BC-D5DB9D1FF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D1464-85F5-CB47-9FE3-D058E94E3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78216-BD37-BC4D-A190-A40C3F40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959CA-642C-2A48-A7F8-9A2E064E4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8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A3F8CD-78D7-F147-A09B-A35B0BBBC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FA4B6-8404-7648-A729-D17213E43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A2DDA-2EA8-C449-BE81-DADA0F365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5E3B5-188A-9743-AA48-F2AAE260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C9F38-1A5E-FF45-ABBF-7B2F139F8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7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AD16-B701-CB45-9B35-D041922F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5295-DEE2-5F40-A584-F9D3DECB7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C5290-C943-E843-AA8F-A36CA819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B1678-E1DF-4D48-B539-7C7DAEDE6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B9E59-62BF-854B-BCC0-C599CBD1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7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E7ED-AE66-8E4F-B8FE-B92A061B1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C4343-F411-2843-8D04-79119F430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00B7E-6720-8943-A7BA-36D29C8BA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1EB9A-3F96-8F42-932F-7B2AA3D2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22276-D366-8145-8DC1-638A55CC5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1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0A7E-53F5-AC4C-BEF1-0BB2CD85A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3253F-65C9-FB42-827E-B5D9F9061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A2FE1-5843-7C46-BE2B-2181114AA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68DC6-8B78-BE47-BFDF-BF8D4FE7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E618C-5B35-A147-9837-40304303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852FF-5CC7-0B4B-8674-D9C74E0EE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41CB0-91E9-C24D-99E2-F2FA2FC8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BD514-CD50-FA4E-8AE2-8031B989E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4785BF-2164-8249-8CE5-8FD1CB8CF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729379-9C61-524E-812C-4FE344B64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F3A1C1-059A-C94A-9C2B-4A59072FCD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D27440-4C9F-C447-879E-6113C176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4DB8C6-B116-9748-8BBE-D457442E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061DF7-F267-204A-982D-6ED64CDE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95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83091-00EE-6047-A496-F1958094C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B84448-B7CD-CD40-8FCB-7A5BC5DA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5BB27-601F-E146-925A-59517BFC1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7F965A-F59F-8243-966E-FADFE28DD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6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6D5BCC-8D40-4E47-88E8-53C0A887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12C715-CE7C-6840-9E3A-165ADA63D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3754B-BB65-2245-901E-D23707D22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03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042E-421F-FA40-846C-525B8FC05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6CE74-2C59-5947-B6FC-CDFA168A7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29832C-B380-4B45-BE99-7D6DB37490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CBADF-A77E-B447-83C0-8E5E5CA09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AE78E-1A5B-9E4A-856D-0FE70010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ED927-7ABF-2242-A221-D52456A3D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9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331A4-CCBD-5046-ABD6-EF3880EFC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866B0B-557B-4341-A5F6-C748284703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A38B9-B4FE-B94C-AA60-539E25A50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A4BB7-0156-A74F-957E-4AE2EE31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17F56-6712-BD4A-BC57-1BDA5C399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7C5D3-0A52-734F-8E01-43B66850B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6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8B554E-B42D-A046-B947-22D291FEA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C54A-529C-CE4E-B7F1-967203B57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DFB18-7054-A648-A9A5-1F8BDBE4D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90653-1733-E74B-A897-8F43E96E90E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8DC53-9E2E-1249-BE02-677917C7ED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49425-C65A-8849-A341-10B6E2FDC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DFDA9-A642-8047-9198-04AB86DB7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8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Handout #1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Rubric</a:t>
            </a:r>
          </a:p>
        </p:txBody>
      </p:sp>
    </p:spTree>
    <p:extLst>
      <p:ext uri="{BB962C8B-B14F-4D97-AF65-F5344CB8AC3E}">
        <p14:creationId xmlns:p14="http://schemas.microsoft.com/office/powerpoint/2010/main" val="211140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Survey Questions 1-4">
            <a:extLst>
              <a:ext uri="{FF2B5EF4-FFF2-40B4-BE49-F238E27FC236}">
                <a16:creationId xmlns:a16="http://schemas.microsoft.com/office/drawing/2014/main" id="{581A17DB-A4D0-B04E-8957-C2A20D74B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533723"/>
              </p:ext>
            </p:extLst>
          </p:nvPr>
        </p:nvGraphicFramePr>
        <p:xfrm>
          <a:off x="200722" y="68093"/>
          <a:ext cx="11919941" cy="6512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2268">
                  <a:extLst>
                    <a:ext uri="{9D8B030D-6E8A-4147-A177-3AD203B41FA5}">
                      <a16:colId xmlns:a16="http://schemas.microsoft.com/office/drawing/2014/main" val="3045508688"/>
                    </a:ext>
                  </a:extLst>
                </a:gridCol>
                <a:gridCol w="3198239">
                  <a:extLst>
                    <a:ext uri="{9D8B030D-6E8A-4147-A177-3AD203B41FA5}">
                      <a16:colId xmlns:a16="http://schemas.microsoft.com/office/drawing/2014/main" val="2746399712"/>
                    </a:ext>
                  </a:extLst>
                </a:gridCol>
                <a:gridCol w="2939948">
                  <a:extLst>
                    <a:ext uri="{9D8B030D-6E8A-4147-A177-3AD203B41FA5}">
                      <a16:colId xmlns:a16="http://schemas.microsoft.com/office/drawing/2014/main" val="1052852273"/>
                    </a:ext>
                  </a:extLst>
                </a:gridCol>
                <a:gridCol w="2969486">
                  <a:extLst>
                    <a:ext uri="{9D8B030D-6E8A-4147-A177-3AD203B41FA5}">
                      <a16:colId xmlns:a16="http://schemas.microsoft.com/office/drawing/2014/main" val="910317409"/>
                    </a:ext>
                  </a:extLst>
                </a:gridCol>
              </a:tblGrid>
              <a:tr h="11364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 (1)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ATTEMPTED (.5)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NOT ATTEMPTED (0)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525761940"/>
                  </a:ext>
                </a:extLst>
              </a:tr>
              <a:tr h="15482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1. Greeting and introduction of</a:t>
                      </a:r>
                      <a:r>
                        <a:rPr lang="en-US" sz="2400" baseline="0" dirty="0">
                          <a:effectLst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the presentation.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645558097"/>
                  </a:ext>
                </a:extLst>
              </a:tr>
              <a:tr h="5682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2. National</a:t>
                      </a:r>
                      <a:r>
                        <a:rPr lang="en-US" sz="2400" baseline="0" dirty="0">
                          <a:effectLst/>
                        </a:rPr>
                        <a:t> Park: _________________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090064506"/>
                  </a:ext>
                </a:extLst>
              </a:tr>
              <a:tr h="20643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3. How to get there from here and which transportation to use?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991379016"/>
                  </a:ext>
                </a:extLst>
              </a:tr>
              <a:tr h="10321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4.</a:t>
                      </a:r>
                      <a:r>
                        <a:rPr lang="en-US" sz="2400" baseline="0" dirty="0">
                          <a:effectLst/>
                        </a:rPr>
                        <a:t> What is the </a:t>
                      </a:r>
                      <a:r>
                        <a:rPr lang="en-US" sz="2400" dirty="0">
                          <a:effectLst/>
                        </a:rPr>
                        <a:t>cost of the entrance ticket?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3068373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52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Survey Questions 5-10">
            <a:extLst>
              <a:ext uri="{FF2B5EF4-FFF2-40B4-BE49-F238E27FC236}">
                <a16:creationId xmlns:a16="http://schemas.microsoft.com/office/drawing/2014/main" id="{581A17DB-A4D0-B04E-8957-C2A20D74B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863171"/>
              </p:ext>
            </p:extLst>
          </p:nvPr>
        </p:nvGraphicFramePr>
        <p:xfrm>
          <a:off x="195146" y="68094"/>
          <a:ext cx="11925517" cy="6721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3584">
                  <a:extLst>
                    <a:ext uri="{9D8B030D-6E8A-4147-A177-3AD203B41FA5}">
                      <a16:colId xmlns:a16="http://schemas.microsoft.com/office/drawing/2014/main" val="3045508688"/>
                    </a:ext>
                  </a:extLst>
                </a:gridCol>
                <a:gridCol w="3170183">
                  <a:extLst>
                    <a:ext uri="{9D8B030D-6E8A-4147-A177-3AD203B41FA5}">
                      <a16:colId xmlns:a16="http://schemas.microsoft.com/office/drawing/2014/main" val="2746399712"/>
                    </a:ext>
                  </a:extLst>
                </a:gridCol>
                <a:gridCol w="2970875">
                  <a:extLst>
                    <a:ext uri="{9D8B030D-6E8A-4147-A177-3AD203B41FA5}">
                      <a16:colId xmlns:a16="http://schemas.microsoft.com/office/drawing/2014/main" val="1052852273"/>
                    </a:ext>
                  </a:extLst>
                </a:gridCol>
                <a:gridCol w="2970875">
                  <a:extLst>
                    <a:ext uri="{9D8B030D-6E8A-4147-A177-3AD203B41FA5}">
                      <a16:colId xmlns:a16="http://schemas.microsoft.com/office/drawing/2014/main" val="910317409"/>
                    </a:ext>
                  </a:extLst>
                </a:gridCol>
              </a:tblGrid>
              <a:tr h="872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 (1)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ATTEMPTED (.5)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NOT ATTEMPTED (0)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525761940"/>
                  </a:ext>
                </a:extLst>
              </a:tr>
              <a:tr h="792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5. What is the best time to visit?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4251492896"/>
                  </a:ext>
                </a:extLst>
              </a:tr>
              <a:tr h="792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6.</a:t>
                      </a:r>
                      <a:r>
                        <a:rPr lang="en-US" sz="2400" baseline="0" dirty="0">
                          <a:effectLst/>
                        </a:rPr>
                        <a:t> What are t</a:t>
                      </a:r>
                      <a:r>
                        <a:rPr lang="en-US" sz="2400" dirty="0">
                          <a:effectLst/>
                        </a:rPr>
                        <a:t>hings to do there?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3649216815"/>
                  </a:ext>
                </a:extLst>
              </a:tr>
              <a:tr h="792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7. How d</a:t>
                      </a:r>
                      <a:r>
                        <a:rPr lang="en-US" sz="2400" baseline="0" dirty="0">
                          <a:effectLst/>
                        </a:rPr>
                        <a:t>o you </a:t>
                      </a:r>
                      <a:r>
                        <a:rPr lang="en-US" sz="2400" dirty="0">
                          <a:effectLst/>
                        </a:rPr>
                        <a:t>reserve a spot for camping?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706166392"/>
                  </a:ext>
                </a:extLst>
              </a:tr>
              <a:tr h="11880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8. What type of wildlife can you find there?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752623070"/>
                  </a:ext>
                </a:extLst>
              </a:tr>
              <a:tr h="792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9. What is</a:t>
                      </a:r>
                      <a:r>
                        <a:rPr lang="en-US" sz="2400" baseline="0" dirty="0">
                          <a:effectLst/>
                        </a:rPr>
                        <a:t> the </a:t>
                      </a:r>
                      <a:r>
                        <a:rPr lang="en-US" sz="2400" dirty="0">
                          <a:effectLst/>
                        </a:rPr>
                        <a:t> nature landscape?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021369245"/>
                  </a:ext>
                </a:extLst>
              </a:tr>
              <a:tr h="11880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10. What are  the most interesting points of interest?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527702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61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Survey Questions 11-15">
            <a:extLst>
              <a:ext uri="{FF2B5EF4-FFF2-40B4-BE49-F238E27FC236}">
                <a16:creationId xmlns:a16="http://schemas.microsoft.com/office/drawing/2014/main" id="{581A17DB-A4D0-B04E-8957-C2A20D74B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881093"/>
              </p:ext>
            </p:extLst>
          </p:nvPr>
        </p:nvGraphicFramePr>
        <p:xfrm>
          <a:off x="200722" y="68094"/>
          <a:ext cx="11919941" cy="7132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2268">
                  <a:extLst>
                    <a:ext uri="{9D8B030D-6E8A-4147-A177-3AD203B41FA5}">
                      <a16:colId xmlns:a16="http://schemas.microsoft.com/office/drawing/2014/main" val="3045508688"/>
                    </a:ext>
                  </a:extLst>
                </a:gridCol>
                <a:gridCol w="3168701">
                  <a:extLst>
                    <a:ext uri="{9D8B030D-6E8A-4147-A177-3AD203B41FA5}">
                      <a16:colId xmlns:a16="http://schemas.microsoft.com/office/drawing/2014/main" val="2746399712"/>
                    </a:ext>
                  </a:extLst>
                </a:gridCol>
                <a:gridCol w="2969486">
                  <a:extLst>
                    <a:ext uri="{9D8B030D-6E8A-4147-A177-3AD203B41FA5}">
                      <a16:colId xmlns:a16="http://schemas.microsoft.com/office/drawing/2014/main" val="1052852273"/>
                    </a:ext>
                  </a:extLst>
                </a:gridCol>
                <a:gridCol w="2969486">
                  <a:extLst>
                    <a:ext uri="{9D8B030D-6E8A-4147-A177-3AD203B41FA5}">
                      <a16:colId xmlns:a16="http://schemas.microsoft.com/office/drawing/2014/main" val="910317409"/>
                    </a:ext>
                  </a:extLst>
                </a:gridCol>
              </a:tblGrid>
              <a:tr h="8282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 (1)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ATTEMPTED (.5)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NOT ATTEMPTED (0)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525761940"/>
                  </a:ext>
                </a:extLst>
              </a:tr>
              <a:tr h="11283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11. Did the presenter(s) use conditional sentences with modals?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4273677640"/>
                  </a:ext>
                </a:extLst>
              </a:tr>
              <a:tr h="7522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12. Was a minimum of one slide used?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033230961"/>
                  </a:ext>
                </a:extLst>
              </a:tr>
              <a:tr h="7522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13.  Was the time between 3-7 minutes?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3081986211"/>
                  </a:ext>
                </a:extLst>
              </a:tr>
              <a:tr h="7485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14. Was the presentation clear?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954935485"/>
                  </a:ext>
                </a:extLst>
              </a:tr>
              <a:tr h="11283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15. Did the presenter(s) close and thank</a:t>
                      </a:r>
                      <a:r>
                        <a:rPr lang="en-US" sz="2400" baseline="0" dirty="0">
                          <a:effectLst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the audience?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4019133617"/>
                  </a:ext>
                </a:extLst>
              </a:tr>
              <a:tr h="4141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(15)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3077842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496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45594E6-55E3-4A15-B113-B2F25D3062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91C4B8-8FCE-4745-BFEB-E316F8E1C6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482611-A579-4A80-A6CC-5A674853D371}">
  <ds:schemaRefs>
    <ds:schemaRef ds:uri="http://purl.org/dc/dcmitype/"/>
    <ds:schemaRef ds:uri="http://schemas.openxmlformats.org/package/2006/metadata/core-properties"/>
    <ds:schemaRef ds:uri="http://schemas.microsoft.com/sharepoint/v3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256</Words>
  <Application>Microsoft Office PowerPoint</Application>
  <PresentationFormat>Widescreen</PresentationFormat>
  <Paragraphs>81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Handout #1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Myers</dc:creator>
  <cp:lastModifiedBy>Maus, Brendon</cp:lastModifiedBy>
  <cp:revision>9</cp:revision>
  <dcterms:created xsi:type="dcterms:W3CDTF">2018-03-04T21:05:40Z</dcterms:created>
  <dcterms:modified xsi:type="dcterms:W3CDTF">2026-05-28T18:54:13Z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