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6"/>
    <p:restoredTop sz="94655"/>
  </p:normalViewPr>
  <p:slideViewPr>
    <p:cSldViewPr snapToGrid="0" snapToObjects="1">
      <p:cViewPr varScale="1">
        <p:scale>
          <a:sx n="111" d="100"/>
          <a:sy n="111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53BF-A24D-9842-A34B-2ED57489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1E7DF-4AC6-2D44-A703-BBB35BAA7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549A9-2F09-0342-8D9C-FF284913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A30BA-7772-9441-80FD-4B51E0706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A851E-D9A5-0A45-930A-41139680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9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1D1E-DCAC-5542-9AD4-3FE8BBF0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6E80B-2E41-874C-B057-EDC63B58B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3D519-3CB5-FD47-8CDF-4390315F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732AB-017D-7C49-A8C8-AF976B26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A6008-D733-334D-AC30-F5A2D75C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6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1B457-714C-284D-BA05-4AEB4C1DC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0E3AA-AC4E-B943-A3B5-123F14C5F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E411A-5E47-4A40-AD10-4187D5E2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587F8-0654-5D4E-AEE7-E16F2381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323C9-1143-0144-9733-0375D55E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8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32AD-1152-8345-956C-63EEF38F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0F32C-EC8F-194E-B24C-C6CC8DCE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8EB98-8BAE-6441-AD7A-1EAA54A3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159C-D62C-8649-A676-901B88FC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64160-B596-2F4B-AB65-A4D29E6D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7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D958-0113-6246-BC71-84531A8D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A0C8B-D482-634D-8C61-16DD31B6E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FE888-F6D4-AF4D-8194-E48D5488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14F0-B299-324D-BC1B-A2F1705B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4B982-755C-A540-B82A-05F48287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15E8-BD6F-9742-B07C-F70715C7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7AC7-57BB-6149-9221-02624510B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932F5-ABF2-4E42-8B4A-9B25EB009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8CAFD-6514-9B4C-95C6-0C4233EF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3079C-8D4A-9F4D-A57F-7249FEED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EF2C7-FEEF-8F40-9B3F-ADCF1682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8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DBBD-4312-F246-B223-6C558003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4AB57-3972-D943-B73A-3B6C518B1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4EAC2-7DC6-E04F-8A58-52139ED0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E79FB-F7F8-3E4A-8002-0268CED07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3AD48-E55D-2047-B2B7-AF61E53EC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1B60F-7C26-2942-8BB9-733F35FE4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E240F-CA9C-254E-8228-16051732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794D44-EC56-6C43-A477-F0F64AB6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6D50-A993-7D4B-AADA-68D489EF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B19C-64AD-CB43-B57A-37416472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6713A-DF97-A34A-B211-2A535CC9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83656-2356-6743-9CC4-389C3CB2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5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03CAD-81CF-6A4C-B86A-9237783F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92A42-79B9-524D-B1ED-1A408F17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CF316-5A70-6545-BC45-4B58E0A7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B961-934D-9042-BD51-6437A8F2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E9E0A-7529-3E44-BD7F-CCB26D758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F851A-603B-654B-9CE6-C3C68B0D2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11CE8-3475-564B-840A-2CFAA31B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BBB4E-C4E4-474A-939E-F2E6BC5E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AB16C-A271-784D-8DF9-3D46BF66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2B92-B350-794D-927C-236656E1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0F80B-1B38-BC48-9F71-2A616073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E29D4-EE8C-C24D-8583-922A70A30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56ABC-ABCB-0C41-A8BF-B74C02F3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7485-395B-6E4F-8C95-02A5CF1A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F8E3F-22A2-6749-95A4-5BD24CB5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23A9F-0967-D246-BBFF-8F0715FC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AA907-E3CC-2D42-96D3-9EA5373E5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75605-F6D7-2548-AAE5-21B8B411B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BE981-BCAE-A24A-9045-DC605766B07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E744D-5BBA-624D-B217-6A75378A2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78A4-0744-D148-8E66-EB298DBF5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641D-8EA5-E349-8BE2-48390E0C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Q1dEXAMTI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0FEA03-EA2C-7043-A024-A2D9EB491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349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title="Overlooking a valley">
            <a:extLst>
              <a:ext uri="{FF2B5EF4-FFF2-40B4-BE49-F238E27FC236}">
                <a16:creationId xmlns:a16="http://schemas.microsoft.com/office/drawing/2014/main" id="{5D7142BF-E9BE-4C4D-956A-2E6F4238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3602038"/>
            <a:ext cx="5016500" cy="2934948"/>
          </a:xfrm>
          <a:prstGeom prst="rect">
            <a:avLst/>
          </a:prstGeom>
        </p:spPr>
      </p:pic>
      <p:pic>
        <p:nvPicPr>
          <p:cNvPr id="10" name="Picture 9" title="Hiking in the desert">
            <a:extLst>
              <a:ext uri="{FF2B5EF4-FFF2-40B4-BE49-F238E27FC236}">
                <a16:creationId xmlns:a16="http://schemas.microsoft.com/office/drawing/2014/main" id="{9366BBF5-0812-B84B-8FA4-F99975FC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02036"/>
            <a:ext cx="4127500" cy="2934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0DB22-47CC-5641-B202-F422FD4CC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557"/>
            <a:ext cx="9144000" cy="2178996"/>
          </a:xfrm>
        </p:spPr>
        <p:txBody>
          <a:bodyPr>
            <a:normAutofit fontScale="90000"/>
          </a:bodyPr>
          <a:lstStyle/>
          <a:p>
            <a:r>
              <a:rPr lang="en-US" dirty="0"/>
              <a:t>Best National and State Parks in </a:t>
            </a:r>
            <a:br>
              <a:rPr lang="en-US" dirty="0"/>
            </a:br>
            <a:r>
              <a:rPr lang="en-US" dirty="0"/>
              <a:t>CALIFORNIA</a:t>
            </a:r>
          </a:p>
        </p:txBody>
      </p:sp>
    </p:spTree>
    <p:extLst>
      <p:ext uri="{BB962C8B-B14F-4D97-AF65-F5344CB8AC3E}">
        <p14:creationId xmlns:p14="http://schemas.microsoft.com/office/powerpoint/2010/main" val="149517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A child riding a bike under a Sequoia tree">
            <a:extLst>
              <a:ext uri="{FF2B5EF4-FFF2-40B4-BE49-F238E27FC236}">
                <a16:creationId xmlns:a16="http://schemas.microsoft.com/office/drawing/2014/main" id="{E7C45E78-131B-0243-8374-B550681D0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7337" y="2023353"/>
            <a:ext cx="4601182" cy="3696511"/>
          </a:xfrm>
          <a:prstGeom prst="rect">
            <a:avLst/>
          </a:prstGeom>
        </p:spPr>
      </p:pic>
      <p:pic>
        <p:nvPicPr>
          <p:cNvPr id="5" name="Picture 4" title="Sequoia trees">
            <a:extLst>
              <a:ext uri="{FF2B5EF4-FFF2-40B4-BE49-F238E27FC236}">
                <a16:creationId xmlns:a16="http://schemas.microsoft.com/office/drawing/2014/main" id="{05536BC9-21D8-E24E-9E30-1B1E9EC6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3353"/>
            <a:ext cx="5144311" cy="3696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9F652-F3E9-7A4F-8F53-3C20E06A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SEQUOIA  AND KINGS CANYON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801829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Pinnacles National Park">
            <a:extLst>
              <a:ext uri="{FF2B5EF4-FFF2-40B4-BE49-F238E27FC236}">
                <a16:creationId xmlns:a16="http://schemas.microsoft.com/office/drawing/2014/main" id="{308C9430-DA21-6C46-AB99-AC3F13274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0" y="1896894"/>
            <a:ext cx="4866262" cy="3317132"/>
          </a:xfrm>
          <a:prstGeom prst="rect">
            <a:avLst/>
          </a:prstGeom>
        </p:spPr>
      </p:pic>
      <p:pic>
        <p:nvPicPr>
          <p:cNvPr id="5" name="Picture 4" title="Pinnacles National Park">
            <a:extLst>
              <a:ext uri="{FF2B5EF4-FFF2-40B4-BE49-F238E27FC236}">
                <a16:creationId xmlns:a16="http://schemas.microsoft.com/office/drawing/2014/main" id="{323196BB-0F9D-A24F-986B-4B54C55E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6" y="1896894"/>
            <a:ext cx="4338536" cy="3317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11C20-84E7-0D4D-92DB-B68FE04A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PINNACLES NATIONAL PARK </a:t>
            </a:r>
            <a:br>
              <a:rPr lang="en-US" dirty="0"/>
            </a:br>
            <a:r>
              <a:rPr lang="en-US" dirty="0"/>
              <a:t>(CENTRAL CALIFORNIA)</a:t>
            </a:r>
          </a:p>
        </p:txBody>
      </p:sp>
    </p:spTree>
    <p:extLst>
      <p:ext uri="{BB962C8B-B14F-4D97-AF65-F5344CB8AC3E}">
        <p14:creationId xmlns:p14="http://schemas.microsoft.com/office/powerpoint/2010/main" val="268514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Cliffs at Point Reyes">
            <a:extLst>
              <a:ext uri="{FF2B5EF4-FFF2-40B4-BE49-F238E27FC236}">
                <a16:creationId xmlns:a16="http://schemas.microsoft.com/office/drawing/2014/main" id="{6D71BD62-E4F9-0549-BD26-A64E9F078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0743" y="2544187"/>
            <a:ext cx="5493156" cy="3219855"/>
          </a:xfrm>
          <a:prstGeom prst="rect">
            <a:avLst/>
          </a:prstGeom>
        </p:spPr>
      </p:pic>
      <p:pic>
        <p:nvPicPr>
          <p:cNvPr id="5" name="Picture 4" title="Point Reyes National Seashore">
            <a:extLst>
              <a:ext uri="{FF2B5EF4-FFF2-40B4-BE49-F238E27FC236}">
                <a16:creationId xmlns:a16="http://schemas.microsoft.com/office/drawing/2014/main" id="{BBB5D173-5F6F-9A4B-AC9E-0317F50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6" y="2130357"/>
            <a:ext cx="4610910" cy="4047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3EF27-CBB2-8B4E-8706-6EB929BC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 REYES NATIONAL SEASHORE (NOTHERN </a:t>
            </a:r>
            <a:br>
              <a:rPr lang="en-US" dirty="0"/>
            </a:br>
            <a:r>
              <a:rPr lang="en-US" dirty="0"/>
              <a:t>                                     CALIFORNIA)</a:t>
            </a:r>
          </a:p>
        </p:txBody>
      </p:sp>
    </p:spTree>
    <p:extLst>
      <p:ext uri="{BB962C8B-B14F-4D97-AF65-F5344CB8AC3E}">
        <p14:creationId xmlns:p14="http://schemas.microsoft.com/office/powerpoint/2010/main" val="301537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Sign pointing to Lassen Peak">
            <a:extLst>
              <a:ext uri="{FF2B5EF4-FFF2-40B4-BE49-F238E27FC236}">
                <a16:creationId xmlns:a16="http://schemas.microsoft.com/office/drawing/2014/main" id="{B9201675-43EC-354D-A2AE-F3A84E19A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766" y="2130357"/>
            <a:ext cx="5496128" cy="3599234"/>
          </a:xfrm>
          <a:prstGeom prst="rect">
            <a:avLst/>
          </a:prstGeom>
        </p:spPr>
      </p:pic>
      <p:pic>
        <p:nvPicPr>
          <p:cNvPr id="6" name="Picture 5" title="Hot springs at Lassen Volcanic National Park">
            <a:extLst>
              <a:ext uri="{FF2B5EF4-FFF2-40B4-BE49-F238E27FC236}">
                <a16:creationId xmlns:a16="http://schemas.microsoft.com/office/drawing/2014/main" id="{6EF1C51C-6115-1541-BA41-430098AD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55" y="1833663"/>
            <a:ext cx="4570259" cy="4192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6E3E-E4B9-1F40-A3C8-42AC5A2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LASSEN VOLCANIC NATIONAL PARK</a:t>
            </a:r>
          </a:p>
        </p:txBody>
      </p:sp>
    </p:spTree>
    <p:extLst>
      <p:ext uri="{BB962C8B-B14F-4D97-AF65-F5344CB8AC3E}">
        <p14:creationId xmlns:p14="http://schemas.microsoft.com/office/powerpoint/2010/main" val="234721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title="Hiking">
            <a:extLst>
              <a:ext uri="{FF2B5EF4-FFF2-40B4-BE49-F238E27FC236}">
                <a16:creationId xmlns:a16="http://schemas.microsoft.com/office/drawing/2014/main" id="{2F642FF3-254A-D749-9BE8-5A5BE02C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089" y="2821966"/>
            <a:ext cx="4445000" cy="3157572"/>
          </a:xfrm>
        </p:spPr>
      </p:pic>
      <p:pic>
        <p:nvPicPr>
          <p:cNvPr id="7" name="Picture 6" title="Camping">
            <a:extLst>
              <a:ext uri="{FF2B5EF4-FFF2-40B4-BE49-F238E27FC236}">
                <a16:creationId xmlns:a16="http://schemas.microsoft.com/office/drawing/2014/main" id="{6A34DFA2-9A0B-CF46-9AB0-B958C3EA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0" y="2821966"/>
            <a:ext cx="5467890" cy="3157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4F0E1-0B7A-DD49-A612-7848DE2D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3" y="190028"/>
            <a:ext cx="10515600" cy="1325563"/>
          </a:xfrm>
        </p:spPr>
        <p:txBody>
          <a:bodyPr/>
          <a:lstStyle/>
          <a:p>
            <a:r>
              <a:rPr lang="en-US" b="1" dirty="0"/>
              <a:t>What outdoor activities do you like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4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Fisherman fly fishing">
            <a:extLst>
              <a:ext uri="{FF2B5EF4-FFF2-40B4-BE49-F238E27FC236}">
                <a16:creationId xmlns:a16="http://schemas.microsoft.com/office/drawing/2014/main" id="{00D78383-C795-884D-98E0-BA19ECEF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39" y="1956204"/>
            <a:ext cx="4201876" cy="3909574"/>
          </a:xfrm>
          <a:prstGeom prst="rect">
            <a:avLst/>
          </a:prstGeom>
        </p:spPr>
      </p:pic>
      <p:pic>
        <p:nvPicPr>
          <p:cNvPr id="7" name="Content Placeholder 6" title="Hikers">
            <a:extLst>
              <a:ext uri="{FF2B5EF4-FFF2-40B4-BE49-F238E27FC236}">
                <a16:creationId xmlns:a16="http://schemas.microsoft.com/office/drawing/2014/main" id="{C4431335-4B22-C541-B268-398F05741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967" y="1957039"/>
            <a:ext cx="5390125" cy="40090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78FC2-89FB-8441-8224-7981F51B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you enjoy hiking, fishing and swimming?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0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9C16-8543-1149-914D-655358AF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you like to camp?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title="Swimmers in a lake">
            <a:extLst>
              <a:ext uri="{FF2B5EF4-FFF2-40B4-BE49-F238E27FC236}">
                <a16:creationId xmlns:a16="http://schemas.microsoft.com/office/drawing/2014/main" id="{C86DA2AD-60F8-3247-BD76-0BCA30E92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0061" y="2003898"/>
            <a:ext cx="5573948" cy="3803515"/>
          </a:xfrm>
        </p:spPr>
      </p:pic>
      <p:pic>
        <p:nvPicPr>
          <p:cNvPr id="6" name="Picture 5" title="Camping">
            <a:extLst>
              <a:ext uri="{FF2B5EF4-FFF2-40B4-BE49-F238E27FC236}">
                <a16:creationId xmlns:a16="http://schemas.microsoft.com/office/drawing/2014/main" id="{3BDBE08D-7F1D-A346-B969-41873A4FF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1" y="2003899"/>
            <a:ext cx="5379397" cy="38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8710-1CC5-5F40-944E-7A52E565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you like kayaking?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 title="Kayaking">
            <a:extLst>
              <a:ext uri="{FF2B5EF4-FFF2-40B4-BE49-F238E27FC236}">
                <a16:creationId xmlns:a16="http://schemas.microsoft.com/office/drawing/2014/main" id="{CB52433C-3E69-D248-86AF-77034B33F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017" y="1439695"/>
            <a:ext cx="8287966" cy="4474722"/>
          </a:xfrm>
        </p:spPr>
      </p:pic>
    </p:spTree>
    <p:extLst>
      <p:ext uri="{BB962C8B-B14F-4D97-AF65-F5344CB8AC3E}">
        <p14:creationId xmlns:p14="http://schemas.microsoft.com/office/powerpoint/2010/main" val="16246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47BE-DD06-404E-8512-A154DF41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like to watch wildlife?</a:t>
            </a:r>
          </a:p>
        </p:txBody>
      </p:sp>
      <p:pic>
        <p:nvPicPr>
          <p:cNvPr id="5" name="Content Placeholder 4" title="Grizzly bear on a mountain">
            <a:extLst>
              <a:ext uri="{FF2B5EF4-FFF2-40B4-BE49-F238E27FC236}">
                <a16:creationId xmlns:a16="http://schemas.microsoft.com/office/drawing/2014/main" id="{CE175B59-9E03-B14E-8D66-CE536C5E0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247" y="1770435"/>
            <a:ext cx="7821037" cy="4085616"/>
          </a:xfrm>
        </p:spPr>
      </p:pic>
    </p:spTree>
    <p:extLst>
      <p:ext uri="{BB962C8B-B14F-4D97-AF65-F5344CB8AC3E}">
        <p14:creationId xmlns:p14="http://schemas.microsoft.com/office/powerpoint/2010/main" val="239349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EACB-958E-864C-AC8F-AB7CC965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12 Best National Parks in California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9DAD5-EBFD-5B4A-814F-047578E6D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Do these places look familiar to you?</a:t>
            </a:r>
          </a:p>
          <a:p>
            <a:pPr lvl="0"/>
            <a:r>
              <a:rPr lang="en-US" dirty="0"/>
              <a:t>Have you been to any of these national parks ?</a:t>
            </a:r>
          </a:p>
          <a:p>
            <a:pPr lvl="0"/>
            <a:r>
              <a:rPr lang="en-US" dirty="0"/>
              <a:t>What national and state parks do you know?</a:t>
            </a:r>
          </a:p>
          <a:p>
            <a:pPr lvl="0"/>
            <a:r>
              <a:rPr lang="en-US" dirty="0"/>
              <a:t>What nature spots do you prefer to visit?</a:t>
            </a:r>
          </a:p>
          <a:p>
            <a:r>
              <a:rPr lang="en-US" dirty="0"/>
              <a:t>If you decide to go to one of these national parks, what would you do there?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1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5BEB3-BB30-E94C-894E-84D351F58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Death Valley National Park</a:t>
            </a:r>
          </a:p>
          <a:p>
            <a:r>
              <a:rPr lang="en-US" dirty="0"/>
              <a:t>Desert </a:t>
            </a:r>
          </a:p>
        </p:txBody>
      </p:sp>
      <p:pic>
        <p:nvPicPr>
          <p:cNvPr id="4" name="Picture 3" title="Desert floor">
            <a:extLst>
              <a:ext uri="{FF2B5EF4-FFF2-40B4-BE49-F238E27FC236}">
                <a16:creationId xmlns:a16="http://schemas.microsoft.com/office/drawing/2014/main" id="{671DFF65-C895-4647-909E-9C48C91D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03" y="2895600"/>
            <a:ext cx="4941651" cy="2989634"/>
          </a:xfrm>
          <a:prstGeom prst="rect">
            <a:avLst/>
          </a:prstGeom>
        </p:spPr>
      </p:pic>
      <p:pic>
        <p:nvPicPr>
          <p:cNvPr id="5" name="Picture 4" title="Death Valley National Park sign">
            <a:extLst>
              <a:ext uri="{FF2B5EF4-FFF2-40B4-BE49-F238E27FC236}">
                <a16:creationId xmlns:a16="http://schemas.microsoft.com/office/drawing/2014/main" id="{874E0410-6D92-F145-A589-E1EAC4A8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30" y="2895600"/>
            <a:ext cx="4036979" cy="2989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1C9D2-9A52-2143-B49F-C6626A78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PARKS IN CALIFORNIA</a:t>
            </a:r>
          </a:p>
        </p:txBody>
      </p:sp>
    </p:spTree>
    <p:extLst>
      <p:ext uri="{BB962C8B-B14F-4D97-AF65-F5344CB8AC3E}">
        <p14:creationId xmlns:p14="http://schemas.microsoft.com/office/powerpoint/2010/main" val="46673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Joshua National Park trees">
            <a:extLst>
              <a:ext uri="{FF2B5EF4-FFF2-40B4-BE49-F238E27FC236}">
                <a16:creationId xmlns:a16="http://schemas.microsoft.com/office/drawing/2014/main" id="{8574D7F2-870D-4641-9E1D-1AC6E0892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5583" y="2110902"/>
            <a:ext cx="5515583" cy="3531141"/>
          </a:xfrm>
          <a:prstGeom prst="rect">
            <a:avLst/>
          </a:prstGeom>
        </p:spPr>
      </p:pic>
      <p:pic>
        <p:nvPicPr>
          <p:cNvPr id="5" name="Picture 4" title="Joshua National Park">
            <a:extLst>
              <a:ext uri="{FF2B5EF4-FFF2-40B4-BE49-F238E27FC236}">
                <a16:creationId xmlns:a16="http://schemas.microsoft.com/office/drawing/2014/main" id="{01C7907E-F3B5-9C44-9418-B4D6A831D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1" y="2110902"/>
            <a:ext cx="4241260" cy="3531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DE323-1EA2-7441-8DEF-AC071CF4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JOSHUA NATIONAL PARK (140 MILES EAST OF              LOS ANGELES)</a:t>
            </a:r>
          </a:p>
        </p:txBody>
      </p:sp>
    </p:spTree>
    <p:extLst>
      <p:ext uri="{BB962C8B-B14F-4D97-AF65-F5344CB8AC3E}">
        <p14:creationId xmlns:p14="http://schemas.microsoft.com/office/powerpoint/2010/main" val="150328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36E9E90D80B341BF94C849A7DC96E7" ma:contentTypeVersion="1" ma:contentTypeDescription="Create a new document." ma:contentTypeScope="" ma:versionID="26cf3e70150f549dd00dc80b34c2ed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1F64DA-591D-4F1C-8272-C4276523DA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E597A5-7774-45C5-A678-601B1EC19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DFD4F3-8964-4336-9B45-6AD44292C6DF}">
  <ds:schemaRefs>
    <ds:schemaRef ds:uri="http://schemas.microsoft.com/sharepoint/v3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155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Best National and State Parks in  CALIFORNIA</vt:lpstr>
      <vt:lpstr>What outdoor activities do you like to do?</vt:lpstr>
      <vt:lpstr>Do you enjoy hiking, fishing and swimming? </vt:lpstr>
      <vt:lpstr>Do you like to camp? </vt:lpstr>
      <vt:lpstr>Do you like kayaking? </vt:lpstr>
      <vt:lpstr>Do you like to watch wildlife?</vt:lpstr>
      <vt:lpstr>12 Best National Parks in California </vt:lpstr>
      <vt:lpstr>NATIONAL PARKS IN CALIFORNIA</vt:lpstr>
      <vt:lpstr>JOSHUA NATIONAL PARK (140 MILES EAST OF              LOS ANGELES)</vt:lpstr>
      <vt:lpstr>SEQUOIA  AND KINGS CANYON NATIONAL PARK</vt:lpstr>
      <vt:lpstr>PINNACLES NATIONAL PARK  (CENTRAL CALIFORNIA)</vt:lpstr>
      <vt:lpstr>POINT REYES NATIONAL SEASHORE (NOTHERN                                       CALIFORNIA)</vt:lpstr>
      <vt:lpstr>LASSEN VOLCANIC NATIONAL PARK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National and State Parks in  CALIFORNIA</dc:title>
  <dc:creator>Victoria Myers</dc:creator>
  <cp:lastModifiedBy>Maus, Brendon</cp:lastModifiedBy>
  <cp:revision>4</cp:revision>
  <dcterms:created xsi:type="dcterms:W3CDTF">2018-03-04T20:35:20Z</dcterms:created>
  <dcterms:modified xsi:type="dcterms:W3CDTF">2026-05-28T18:53:22Z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0x0101005C36E9E90D80B341BF94C849A7DC96E7</vt:lpwstr>
  </property>
</Properties>
</file>