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7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46"/>
    <p:restoredTop sz="91441"/>
  </p:normalViewPr>
  <p:slideViewPr>
    <p:cSldViewPr snapToGrid="0" snapToObjects="1">
      <p:cViewPr varScale="1">
        <p:scale>
          <a:sx n="111" d="100"/>
          <a:sy n="111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439BA-EF41-DF47-8242-CA41FC8D6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7FE27-D3BE-1C49-B125-230D4685A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0ABA6-426A-6245-A563-19F74B67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AA0B2-0E6D-F548-ACEF-6FEBAC62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A6BAE-B345-F045-B1E9-01E874BA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64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0A94-8789-D140-835B-CFD108817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47EEB-4E1E-F24B-836E-2AB0BB326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3497B-6022-E245-9100-372E00474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48B0E-67CC-F742-8B6B-12FFD82F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BB5FF-7861-0749-92A4-5005FC2C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2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F3CDA1-964B-5B4E-9C02-37EB3058F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ADD3B2-1D19-0F41-99EB-5B70052F5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9E328-205E-A448-B6DE-E6496C6B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C9369-9367-D24A-B836-7F868C19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6C238-B9E8-9B43-940C-6DEEB306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1398-260B-7346-84E4-DAF4C1AB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C83EF-F681-BD49-9217-4398F55B2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F1124-440F-B943-B5D1-F323857D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6723-FFB8-2C44-B09B-004E81E9F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161ED-F073-A049-BAB8-63E4C0DF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1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52394-FDF1-7848-B372-0C0269A0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9A588-1A51-5449-B7E1-3568F01CB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A7D3E-A506-E540-942B-B5B1360F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6BB6-842D-0045-A55E-84500566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CEB89-FC02-6945-BF73-55E9456D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2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E2F9C-4B68-4844-85FC-8C1122616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A6574-3ADF-F24C-8FC7-3B06CE951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B1297-E392-3848-98CF-B92B36958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2650E-B837-5344-88F7-0DC5CA14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989BE-C4DB-684D-A70A-6DB84D4F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9E5E4-59EB-844F-A5F8-08FD568F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14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86242-C256-8A4F-9BD6-F154869F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1EE03-A569-AA49-95C9-535480306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3D643-5616-E641-9DAB-8774594E0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A661A0-9FAE-F04C-AA3A-95CE510A6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A39AA-1EE9-D645-9751-DBD69C24C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BAB090-9105-9544-BED1-3A962BFF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DEEFAE-5FC3-DE4B-9D86-E74A30F9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AFEC8-23B6-6D46-8BEB-49FF5E54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8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2B354-6831-5748-B840-7AB824B99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3A10D6-C391-A24D-B776-F6114B8FF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D7E06-AC37-2549-81D5-163A54B7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D1ECB-3B28-D149-A851-63FE8CB3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2AF00-8B9E-A64B-A91B-4DF2D331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25409-DC54-3D4B-80BD-A356EA16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8386D-E2D2-6546-8DEE-71934845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1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4FE0-3721-2743-8554-305C7B56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9ED0F-40D7-3D4A-80F8-C3E3F0FA8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76C69-5251-D741-BFDE-99233784A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130B7-6C83-4C40-B97B-E95AB8EFB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E798B-247E-8B4F-835E-F0E04F4CD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0362B-A5CC-AB44-A3FA-BB62C79E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7A646-7D38-EC4A-8A05-9B5C3783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524D2A-8C1F-7945-84FA-3DC6B14D24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8C821-B15B-7D40-9BE3-71EED2D8B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0AFFE-3A58-AE4E-B80C-3D5D57BA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04406-7032-4C42-B324-8DE8A4736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6F99A-07F8-A847-B845-9058C590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4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508F57-17CB-3245-A932-7E1B7DC34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F91F3-0816-F141-9FF8-9E8A60661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DFA15-489B-1145-BA3B-A43550618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19086-BEA8-384A-B7F5-8F62A4F18C33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A2218-54A3-2940-BB04-18E1E7367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61606-8D2E-2E4E-B3D7-648A5A1DA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50F9C-72D4-FE4E-9508-7CC7DD2D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Yosemite National Park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IntLow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26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6F4A3-4EBE-5B48-9FA0-B3A43DE59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/>
          <a:lstStyle/>
          <a:p>
            <a:r>
              <a:rPr lang="en-US" dirty="0"/>
              <a:t>The snow is thawing </a:t>
            </a:r>
          </a:p>
          <a:p>
            <a:r>
              <a:rPr lang="en-US" dirty="0"/>
              <a:t>The Dogwood trees bloom and plants sprout green leaves.</a:t>
            </a:r>
          </a:p>
          <a:p>
            <a:r>
              <a:rPr lang="en-US" dirty="0"/>
              <a:t> It isn’t as crowded as it is in the summer.</a:t>
            </a:r>
          </a:p>
          <a:p>
            <a:r>
              <a:rPr lang="en-US" dirty="0"/>
              <a:t>If you take a summer trip, you should make a reservation to stay in Yosemite months in advance.</a:t>
            </a:r>
          </a:p>
        </p:txBody>
      </p:sp>
      <p:pic>
        <p:nvPicPr>
          <p:cNvPr id="4" name="Picture 3" descr="Blooming" title="Dogwood Trees ">
            <a:extLst>
              <a:ext uri="{FF2B5EF4-FFF2-40B4-BE49-F238E27FC236}">
                <a16:creationId xmlns:a16="http://schemas.microsoft.com/office/drawing/2014/main" id="{5A9C7CF0-81E5-014D-8DB1-563F8D82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699" y="3738623"/>
            <a:ext cx="6366074" cy="3119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95832E-0D6C-1F45-ABDD-BF51AB53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is the best time to visit Yosemite.</a:t>
            </a:r>
          </a:p>
        </p:txBody>
      </p:sp>
    </p:spTree>
    <p:extLst>
      <p:ext uri="{BB962C8B-B14F-4D97-AF65-F5344CB8AC3E}">
        <p14:creationId xmlns:p14="http://schemas.microsoft.com/office/powerpoint/2010/main" val="2312324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8483D-ACFC-BB46-B4CE-0ABAF05C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 pass  $30 per vehicle valid for 7days.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8B12F-A361-AF45-A9AF-00309E79C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If you’d like to stay in the hotel, you might be interested in staying at Mariposa Lodge. </a:t>
            </a:r>
          </a:p>
          <a:p>
            <a:pPr lvl="1"/>
            <a:r>
              <a:rPr lang="en-US" dirty="0"/>
              <a:t>$89 per night </a:t>
            </a:r>
          </a:p>
          <a:p>
            <a:pPr lvl="1"/>
            <a:r>
              <a:rPr lang="en-US" dirty="0"/>
              <a:t>Comfortable beds  </a:t>
            </a:r>
          </a:p>
          <a:p>
            <a:pPr lvl="1"/>
            <a:r>
              <a:rPr lang="en-US" dirty="0"/>
              <a:t>Close to downtown</a:t>
            </a:r>
          </a:p>
          <a:p>
            <a:r>
              <a:rPr lang="en-US" dirty="0"/>
              <a:t>If you wish to stay in a little nicer hotel, you can stay at Evergreen Lodge. It is a short distance outside the park.</a:t>
            </a:r>
          </a:p>
        </p:txBody>
      </p:sp>
    </p:spTree>
    <p:extLst>
      <p:ext uri="{BB962C8B-B14F-4D97-AF65-F5344CB8AC3E}">
        <p14:creationId xmlns:p14="http://schemas.microsoft.com/office/powerpoint/2010/main" val="2182410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AA725-3808-0240-B223-E26FBD59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Evergreen Lodge  </a:t>
            </a:r>
            <a:br>
              <a:rPr lang="en-US" dirty="0"/>
            </a:br>
            <a:r>
              <a:rPr lang="en-US" dirty="0"/>
              <a:t>$161 per day - great customer service</a:t>
            </a:r>
          </a:p>
        </p:txBody>
      </p:sp>
      <p:pic>
        <p:nvPicPr>
          <p:cNvPr id="4" name="Content Placeholder 3" title="Evergreen Lodge">
            <a:extLst>
              <a:ext uri="{FF2B5EF4-FFF2-40B4-BE49-F238E27FC236}">
                <a16:creationId xmlns:a16="http://schemas.microsoft.com/office/drawing/2014/main" id="{18E9CF09-FD40-AE41-8113-7E4E01BC0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765" y="1828801"/>
            <a:ext cx="8634713" cy="47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99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6907B-E905-694E-9853-B939CC0B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make reservations: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9943-2A81-1C49-AA9A-F0B6F0692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Trip Advisor and Yosemite Campgrounds website </a:t>
            </a:r>
            <a:r>
              <a:rPr lang="en-US" dirty="0" err="1"/>
              <a:t>www.yosemite.com</a:t>
            </a:r>
            <a:r>
              <a:rPr lang="en-US" dirty="0"/>
              <a:t>/campgrounds‎</a:t>
            </a:r>
          </a:p>
          <a:p>
            <a:r>
              <a:rPr lang="en-US" dirty="0"/>
              <a:t>Yosemite High Sierra Camps a popular destination in Yosemite National Park  </a:t>
            </a:r>
          </a:p>
          <a:p>
            <a:r>
              <a:rPr lang="en-US" dirty="0"/>
              <a:t>A lottery system for reservations</a:t>
            </a:r>
          </a:p>
          <a:p>
            <a:r>
              <a:rPr lang="en-US" dirty="0"/>
              <a:t>Applications  a year ahead.</a:t>
            </a:r>
          </a:p>
          <a:p>
            <a:r>
              <a:rPr lang="en-US" dirty="0"/>
              <a:t>One application per party </a:t>
            </a:r>
          </a:p>
          <a:p>
            <a:r>
              <a:rPr lang="en-US" dirty="0"/>
              <a:t>The winners are chosen randomly.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0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77643-7B21-E846-A367-05F61BFB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do at Yosemite National Park: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A8A85-32B6-DA4E-A348-68AFE8638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Biking                                                        Snowshoeing</a:t>
            </a:r>
          </a:p>
          <a:p>
            <a:r>
              <a:rPr lang="en-US" dirty="0"/>
              <a:t>Golfing                                        </a:t>
            </a:r>
          </a:p>
          <a:p>
            <a:r>
              <a:rPr lang="en-US" dirty="0"/>
              <a:t>Backpacking                                             Food and wine events</a:t>
            </a:r>
          </a:p>
          <a:p>
            <a:r>
              <a:rPr lang="en-US" dirty="0"/>
              <a:t>Camping</a:t>
            </a:r>
          </a:p>
          <a:p>
            <a:r>
              <a:rPr lang="en-US" dirty="0"/>
              <a:t>Cross-Country Skiing                               Hiking</a:t>
            </a:r>
          </a:p>
          <a:p>
            <a:r>
              <a:rPr lang="en-US" dirty="0"/>
              <a:t>Rock climbing</a:t>
            </a:r>
          </a:p>
          <a:p>
            <a:r>
              <a:rPr lang="en-US" dirty="0"/>
              <a:t>Rafting                                                       Horseback ridding</a:t>
            </a:r>
          </a:p>
          <a:p>
            <a:r>
              <a:rPr lang="en-US" dirty="0"/>
              <a:t>Fishing</a:t>
            </a:r>
          </a:p>
          <a:p>
            <a:r>
              <a:rPr lang="en-US" dirty="0"/>
              <a:t>Swimming</a:t>
            </a:r>
          </a:p>
        </p:txBody>
      </p:sp>
    </p:spTree>
    <p:extLst>
      <p:ext uri="{BB962C8B-B14F-4D97-AF65-F5344CB8AC3E}">
        <p14:creationId xmlns:p14="http://schemas.microsoft.com/office/powerpoint/2010/main" val="4277527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title="Snowshoes">
            <a:extLst>
              <a:ext uri="{FF2B5EF4-FFF2-40B4-BE49-F238E27FC236}">
                <a16:creationId xmlns:a16="http://schemas.microsoft.com/office/drawing/2014/main" id="{D4599DA1-DB49-7547-AC87-6E6071746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450" y="1825625"/>
            <a:ext cx="5848350" cy="4351338"/>
          </a:xfrm>
          <a:prstGeom prst="rect">
            <a:avLst/>
          </a:prstGeom>
        </p:spPr>
      </p:pic>
      <p:pic>
        <p:nvPicPr>
          <p:cNvPr id="5" name="Picture 4" title="People snowshoeing">
            <a:extLst>
              <a:ext uri="{FF2B5EF4-FFF2-40B4-BE49-F238E27FC236}">
                <a16:creationId xmlns:a16="http://schemas.microsoft.com/office/drawing/2014/main" id="{6E8611A6-7D5F-7940-8E9D-7B9CD85A2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90689"/>
            <a:ext cx="4972050" cy="4486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65F271-D6D9-0440-869D-85D6C4431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SNOWSHOEING</a:t>
            </a:r>
          </a:p>
        </p:txBody>
      </p:sp>
    </p:spTree>
    <p:extLst>
      <p:ext uri="{BB962C8B-B14F-4D97-AF65-F5344CB8AC3E}">
        <p14:creationId xmlns:p14="http://schemas.microsoft.com/office/powerpoint/2010/main" val="979626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E7B3F-6EA7-CA4D-8E06-0893F645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Rafting in Yosemite</a:t>
            </a:r>
          </a:p>
        </p:txBody>
      </p:sp>
      <p:pic>
        <p:nvPicPr>
          <p:cNvPr id="4" name="Content Placeholder 3" title="River rafting">
            <a:extLst>
              <a:ext uri="{FF2B5EF4-FFF2-40B4-BE49-F238E27FC236}">
                <a16:creationId xmlns:a16="http://schemas.microsoft.com/office/drawing/2014/main" id="{04E0DF09-804C-764B-954F-37BB4CF53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076450"/>
            <a:ext cx="8763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51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title="Grizly Bear">
            <a:extLst>
              <a:ext uri="{FF2B5EF4-FFF2-40B4-BE49-F238E27FC236}">
                <a16:creationId xmlns:a16="http://schemas.microsoft.com/office/drawing/2014/main" id="{92A6BAF3-A380-C14C-AF5D-AC97751F1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9626" y="4242816"/>
            <a:ext cx="3088894" cy="1975104"/>
          </a:xfrm>
          <a:prstGeom prst="rect">
            <a:avLst/>
          </a:prstGeom>
        </p:spPr>
      </p:pic>
      <p:pic>
        <p:nvPicPr>
          <p:cNvPr id="6" name="Picture 5" title="Mountain Lion">
            <a:extLst>
              <a:ext uri="{FF2B5EF4-FFF2-40B4-BE49-F238E27FC236}">
                <a16:creationId xmlns:a16="http://schemas.microsoft.com/office/drawing/2014/main" id="{C31047BE-BFB1-2547-BA23-D03226746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626" y="1933210"/>
            <a:ext cx="3343656" cy="1785080"/>
          </a:xfrm>
          <a:prstGeom prst="rect">
            <a:avLst/>
          </a:prstGeom>
        </p:spPr>
      </p:pic>
      <p:pic>
        <p:nvPicPr>
          <p:cNvPr id="5" name="Picture 4" title="Deer">
            <a:extLst>
              <a:ext uri="{FF2B5EF4-FFF2-40B4-BE49-F238E27FC236}">
                <a16:creationId xmlns:a16="http://schemas.microsoft.com/office/drawing/2014/main" id="{67B9BB49-A2DC-DF49-ACE6-CD13930FF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336" y="2825750"/>
            <a:ext cx="3986784" cy="2377186"/>
          </a:xfrm>
          <a:prstGeom prst="rect">
            <a:avLst/>
          </a:prstGeom>
        </p:spPr>
      </p:pic>
      <p:pic>
        <p:nvPicPr>
          <p:cNvPr id="7" name="Picture 6" title="Coyotes">
            <a:extLst>
              <a:ext uri="{FF2B5EF4-FFF2-40B4-BE49-F238E27FC236}">
                <a16:creationId xmlns:a16="http://schemas.microsoft.com/office/drawing/2014/main" id="{DE9C4180-5B38-6B4E-B664-903F74B2B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68" y="2825750"/>
            <a:ext cx="3209544" cy="2267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D17E71-0A5B-4943-847F-908FD888F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IN YOSEMITE / MAMMALS</a:t>
            </a:r>
          </a:p>
        </p:txBody>
      </p:sp>
    </p:spTree>
    <p:extLst>
      <p:ext uri="{BB962C8B-B14F-4D97-AF65-F5344CB8AC3E}">
        <p14:creationId xmlns:p14="http://schemas.microsoft.com/office/powerpoint/2010/main" val="2513088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6184D-9BC6-4547-AE9F-E2627B49C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Mountain lions</a:t>
            </a:r>
          </a:p>
          <a:p>
            <a:r>
              <a:rPr lang="en-US" dirty="0"/>
              <a:t>Red foxes</a:t>
            </a:r>
          </a:p>
          <a:p>
            <a:r>
              <a:rPr lang="en-US" dirty="0"/>
              <a:t>Brown bears</a:t>
            </a:r>
          </a:p>
          <a:p>
            <a:r>
              <a:rPr lang="en-US" dirty="0"/>
              <a:t>Sierra Nevada big horns</a:t>
            </a:r>
          </a:p>
        </p:txBody>
      </p:sp>
      <p:pic>
        <p:nvPicPr>
          <p:cNvPr id="4" name="Picture 3" title="Red Fox">
            <a:extLst>
              <a:ext uri="{FF2B5EF4-FFF2-40B4-BE49-F238E27FC236}">
                <a16:creationId xmlns:a16="http://schemas.microsoft.com/office/drawing/2014/main" id="{0B0224ED-2B45-4441-B7B2-D3F970CE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84" y="3595307"/>
            <a:ext cx="3743960" cy="2240026"/>
          </a:xfrm>
          <a:prstGeom prst="rect">
            <a:avLst/>
          </a:prstGeom>
        </p:spPr>
      </p:pic>
      <p:pic>
        <p:nvPicPr>
          <p:cNvPr id="6" name="Picture 5" title="Sierra Vebada Big Horns">
            <a:extLst>
              <a:ext uri="{FF2B5EF4-FFF2-40B4-BE49-F238E27FC236}">
                <a16:creationId xmlns:a16="http://schemas.microsoft.com/office/drawing/2014/main" id="{9C09D037-54B6-D94F-9DDB-B0020E84E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724" y="3904488"/>
            <a:ext cx="2929636" cy="2148840"/>
          </a:xfrm>
          <a:prstGeom prst="rect">
            <a:avLst/>
          </a:prstGeom>
        </p:spPr>
      </p:pic>
      <p:pic>
        <p:nvPicPr>
          <p:cNvPr id="5" name="Picture 4" title="Mountain Lion">
            <a:extLst>
              <a:ext uri="{FF2B5EF4-FFF2-40B4-BE49-F238E27FC236}">
                <a16:creationId xmlns:a16="http://schemas.microsoft.com/office/drawing/2014/main" id="{3E1B3D97-61E5-F048-9971-02161F450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184" y="1825625"/>
            <a:ext cx="2946400" cy="1481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1BC3F-1D3B-8A4C-8265-BF7A93FF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YOSEMITE PARK HAS ABOUT 90 MAMMAL SPECIES.</a:t>
            </a:r>
          </a:p>
        </p:txBody>
      </p:sp>
    </p:spTree>
    <p:extLst>
      <p:ext uri="{BB962C8B-B14F-4D97-AF65-F5344CB8AC3E}">
        <p14:creationId xmlns:p14="http://schemas.microsoft.com/office/powerpoint/2010/main" val="3619000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631AF-BB3D-5049-8A75-0E2FC24A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DEER</a:t>
            </a:r>
          </a:p>
        </p:txBody>
      </p:sp>
      <p:pic>
        <p:nvPicPr>
          <p:cNvPr id="4" name="Content Placeholder 3" title="Deer grazing">
            <a:extLst>
              <a:ext uri="{FF2B5EF4-FFF2-40B4-BE49-F238E27FC236}">
                <a16:creationId xmlns:a16="http://schemas.microsoft.com/office/drawing/2014/main" id="{1930A53A-2FF2-294F-A252-8ACC4CCBF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6936" y="1938528"/>
            <a:ext cx="5852160" cy="39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3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9D935-7713-044B-9F7D-D7042569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46245"/>
            <a:ext cx="11397575" cy="48086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1. The park is located 200 miles east of San Francisco. </a:t>
            </a:r>
          </a:p>
          <a:p>
            <a:pPr marL="0" indent="0">
              <a:buNone/>
            </a:pPr>
            <a:r>
              <a:rPr lang="en-US" dirty="0"/>
              <a:t>2. It is a 315 mile  journey north from Los Angeles.</a:t>
            </a:r>
          </a:p>
        </p:txBody>
      </p:sp>
      <p:pic>
        <p:nvPicPr>
          <p:cNvPr id="4" name="Picture 3" descr="Picture showing river, cliffs, and green trees." title="Yosemite National Park">
            <a:extLst>
              <a:ext uri="{FF2B5EF4-FFF2-40B4-BE49-F238E27FC236}">
                <a16:creationId xmlns:a16="http://schemas.microsoft.com/office/drawing/2014/main" id="{2707B6A4-023A-0C41-9C95-E832C0271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20" y="2597286"/>
            <a:ext cx="5989320" cy="3579678"/>
          </a:xfrm>
          <a:prstGeom prst="rect">
            <a:avLst/>
          </a:prstGeom>
        </p:spPr>
      </p:pic>
      <p:pic>
        <p:nvPicPr>
          <p:cNvPr id="5" name="Picture 4" descr="Sign of Yosemite National Park" title="Yosemite National Park Sign">
            <a:extLst>
              <a:ext uri="{FF2B5EF4-FFF2-40B4-BE49-F238E27FC236}">
                <a16:creationId xmlns:a16="http://schemas.microsoft.com/office/drawing/2014/main" id="{5A77D3E0-4DE5-8349-AB51-A81A65983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2694563"/>
            <a:ext cx="4882896" cy="348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7A65D9-D193-8745-BDA7-E71A32C43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27966"/>
            <a:ext cx="10433304" cy="1218280"/>
          </a:xfrm>
        </p:spPr>
        <p:txBody>
          <a:bodyPr/>
          <a:lstStyle/>
          <a:p>
            <a:r>
              <a:rPr lang="en-US" dirty="0"/>
              <a:t>YOSEMITE</a:t>
            </a:r>
          </a:p>
        </p:txBody>
      </p:sp>
    </p:spTree>
    <p:extLst>
      <p:ext uri="{BB962C8B-B14F-4D97-AF65-F5344CB8AC3E}">
        <p14:creationId xmlns:p14="http://schemas.microsoft.com/office/powerpoint/2010/main" val="4198214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07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19F9C-1AE0-7F40-9DC1-F197D253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remember?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3ED11-D0C4-384F-99B9-C026C8823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kind of nature does the park have ?</a:t>
            </a:r>
            <a:endParaRPr lang="en-US" dirty="0"/>
          </a:p>
          <a:p>
            <a:r>
              <a:rPr lang="en-US" b="1" dirty="0"/>
              <a:t>What kind of wildlife?</a:t>
            </a:r>
            <a:endParaRPr lang="en-US" dirty="0"/>
          </a:p>
          <a:p>
            <a:r>
              <a:rPr lang="en-US" b="1" dirty="0"/>
              <a:t>What activities can you enjoy there?</a:t>
            </a:r>
            <a:endParaRPr lang="en-US" dirty="0"/>
          </a:p>
          <a:p>
            <a:r>
              <a:rPr lang="en-US" b="1" dirty="0"/>
              <a:t>Which park would you like to visit and stay overnight? Why?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42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showing north travel from Los Angeles to Yosemite National Park." title="Map of California">
            <a:extLst>
              <a:ext uri="{FF2B5EF4-FFF2-40B4-BE49-F238E27FC236}">
                <a16:creationId xmlns:a16="http://schemas.microsoft.com/office/drawing/2014/main" id="{8AACF40E-4E72-6A43-BCE8-6C9198AC1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644" y="424369"/>
            <a:ext cx="8959174" cy="61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75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48FB0-9D25-B94E-A9E6-EAB1B59E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22415"/>
          </a:xfrm>
        </p:spPr>
        <p:txBody>
          <a:bodyPr/>
          <a:lstStyle/>
          <a:p>
            <a:r>
              <a:rPr lang="en-US" dirty="0"/>
              <a:t>This nature preserve has been protected since October 1</a:t>
            </a:r>
            <a:r>
              <a:rPr lang="en-US" baseline="30000" dirty="0"/>
              <a:t>st</a:t>
            </a:r>
            <a:r>
              <a:rPr lang="en-US" dirty="0"/>
              <a:t>, 1890.</a:t>
            </a:r>
          </a:p>
          <a:p>
            <a:r>
              <a:rPr lang="en-US" dirty="0"/>
              <a:t>Famous for its giant, ancient Sequoia trees, for Tunnel View, Bridal Veil Falls, and the granite cliffs of El Capitan and Half Dome.</a:t>
            </a:r>
          </a:p>
        </p:txBody>
      </p:sp>
      <p:pic>
        <p:nvPicPr>
          <p:cNvPr id="6" name="Picture 5" title="California's Sierra Nevada Mountains">
            <a:extLst>
              <a:ext uri="{FF2B5EF4-FFF2-40B4-BE49-F238E27FC236}">
                <a16:creationId xmlns:a16="http://schemas.microsoft.com/office/drawing/2014/main" id="{6600C81D-EB1A-074C-9714-2A2799EC3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696" y="3125163"/>
            <a:ext cx="8738886" cy="3622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9178FC-413C-FA42-A41F-FFF475A67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Yosemite National park is in California’s Sierra Nevada mountains.</a:t>
            </a:r>
          </a:p>
        </p:txBody>
      </p:sp>
    </p:spTree>
    <p:extLst>
      <p:ext uri="{BB962C8B-B14F-4D97-AF65-F5344CB8AC3E}">
        <p14:creationId xmlns:p14="http://schemas.microsoft.com/office/powerpoint/2010/main" val="289164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474A-CBC8-4148-A85E-53705981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346837"/>
            <a:ext cx="10515600" cy="1325563"/>
          </a:xfrm>
        </p:spPr>
        <p:txBody>
          <a:bodyPr/>
          <a:lstStyle/>
          <a:p>
            <a:r>
              <a:rPr lang="en-US" dirty="0"/>
              <a:t>Half Dome</a:t>
            </a:r>
            <a:br>
              <a:rPr lang="en-US" dirty="0"/>
            </a:br>
            <a:r>
              <a:rPr lang="en-US" dirty="0"/>
              <a:t>A challenge to many hikers.</a:t>
            </a:r>
          </a:p>
        </p:txBody>
      </p:sp>
      <p:pic>
        <p:nvPicPr>
          <p:cNvPr id="4" name="Content Placeholder 3" title="Half Dome">
            <a:extLst>
              <a:ext uri="{FF2B5EF4-FFF2-40B4-BE49-F238E27FC236}">
                <a16:creationId xmlns:a16="http://schemas.microsoft.com/office/drawing/2014/main" id="{1EC58A2D-DAE9-A445-8526-8791363B5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397" y="1825625"/>
            <a:ext cx="69252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38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F8C6-971E-4B4F-B75A-CFCB89F0B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062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 title="Map showing Yosemite National Park">
            <a:extLst>
              <a:ext uri="{FF2B5EF4-FFF2-40B4-BE49-F238E27FC236}">
                <a16:creationId xmlns:a16="http://schemas.microsoft.com/office/drawing/2014/main" id="{98BEEEF5-1FA1-4642-8426-2789DEE2E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123" y="358815"/>
            <a:ext cx="10404675" cy="60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6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6960-8E5D-2A43-8ED2-083C5150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 Capitan </a:t>
            </a:r>
            <a:br>
              <a:rPr lang="en-US" dirty="0"/>
            </a:br>
            <a:r>
              <a:rPr lang="en-US" dirty="0"/>
              <a:t>Popular for mountain climbing</a:t>
            </a:r>
          </a:p>
        </p:txBody>
      </p:sp>
      <p:pic>
        <p:nvPicPr>
          <p:cNvPr id="6" name="Content Placeholder 3" title="El Capitan">
            <a:extLst>
              <a:ext uri="{FF2B5EF4-FFF2-40B4-BE49-F238E27FC236}">
                <a16:creationId xmlns:a16="http://schemas.microsoft.com/office/drawing/2014/main" id="{23865305-273C-344B-8C81-A139548BA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871" y="1690687"/>
            <a:ext cx="9965802" cy="482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18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229B-8D05-E840-A691-4FF66BF8F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Bridal Veil Falls</a:t>
            </a:r>
            <a:br>
              <a:rPr lang="en-US" dirty="0"/>
            </a:br>
            <a:r>
              <a:rPr lang="en-US" dirty="0"/>
              <a:t>188 meters high</a:t>
            </a:r>
          </a:p>
        </p:txBody>
      </p:sp>
      <p:pic>
        <p:nvPicPr>
          <p:cNvPr id="4" name="Content Placeholder 3" title="Bridal Veil Falls">
            <a:extLst>
              <a:ext uri="{FF2B5EF4-FFF2-40B4-BE49-F238E27FC236}">
                <a16:creationId xmlns:a16="http://schemas.microsoft.com/office/drawing/2014/main" id="{A7E9132C-D830-434C-A652-F4CFA1BDB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9602165" cy="45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7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title="Ancient Sequoia Tree">
            <a:extLst>
              <a:ext uri="{FF2B5EF4-FFF2-40B4-BE49-F238E27FC236}">
                <a16:creationId xmlns:a16="http://schemas.microsoft.com/office/drawing/2014/main" id="{8C27B40F-70D6-4B46-8656-72BB9F928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316" y="1794075"/>
            <a:ext cx="4824634" cy="3437681"/>
          </a:xfrm>
          <a:prstGeom prst="rect">
            <a:avLst/>
          </a:prstGeom>
        </p:spPr>
      </p:pic>
      <p:pic>
        <p:nvPicPr>
          <p:cNvPr id="5" name="Picture 4" descr="A person standing next to the gian Sequoia Trees." title="Sequoia Trees ">
            <a:extLst>
              <a:ext uri="{FF2B5EF4-FFF2-40B4-BE49-F238E27FC236}">
                <a16:creationId xmlns:a16="http://schemas.microsoft.com/office/drawing/2014/main" id="{0DEAF6FF-C4F7-054D-94A6-8361A6203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46" y="1794075"/>
            <a:ext cx="3611300" cy="3437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3CAC7-4CE0-9D41-B790-B2A7B7B9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ANCIENT SEQUOIA TREES</a:t>
            </a:r>
          </a:p>
        </p:txBody>
      </p:sp>
    </p:spTree>
    <p:extLst>
      <p:ext uri="{BB962C8B-B14F-4D97-AF65-F5344CB8AC3E}">
        <p14:creationId xmlns:p14="http://schemas.microsoft.com/office/powerpoint/2010/main" val="2529527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36E9E90D80B341BF94C849A7DC96E7" ma:contentTypeVersion="1" ma:contentTypeDescription="Create a new document." ma:contentTypeScope="" ma:versionID="26cf3e70150f549dd00dc80b34c2ed6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6306148d0f7b992e79f2d9b1f249a8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FB784E-329F-4687-97BA-09E9507DF5B1}">
  <ds:schemaRefs>
    <ds:schemaRef ds:uri="http://schemas.microsoft.com/office/infopath/2007/PartnerControls"/>
    <ds:schemaRef ds:uri="http://schemas.microsoft.com/sharepoint/v3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4819123-05A3-416E-8065-3FDC8849D4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367B42-8FEE-4DAF-9D6C-B861321D21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388</Words>
  <Application>Microsoft Office PowerPoint</Application>
  <PresentationFormat>Widescreen</PresentationFormat>
  <Paragraphs>57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Yosemite National Park</vt:lpstr>
      <vt:lpstr>YOSEMITE</vt:lpstr>
      <vt:lpstr>PowerPoint Presentation</vt:lpstr>
      <vt:lpstr>Yosemite National park is in California’s Sierra Nevada mountains.</vt:lpstr>
      <vt:lpstr>Half Dome A challenge to many hikers.</vt:lpstr>
      <vt:lpstr> </vt:lpstr>
      <vt:lpstr>El Capitan  Popular for mountain climbing</vt:lpstr>
      <vt:lpstr>Bridal Veil Falls 188 meters high</vt:lpstr>
      <vt:lpstr>ANCIENT SEQUOIA TREES</vt:lpstr>
      <vt:lpstr>Spring is the best time to visit Yosemite.</vt:lpstr>
      <vt:lpstr>Park pass  $30 per vehicle valid for 7days.</vt:lpstr>
      <vt:lpstr>Evergreen Lodge   $161 per day - great customer service</vt:lpstr>
      <vt:lpstr>How to make reservations:</vt:lpstr>
      <vt:lpstr>Things to do at Yosemite National Park:</vt:lpstr>
      <vt:lpstr>SNOWSHOEING</vt:lpstr>
      <vt:lpstr>Rafting in Yosemite</vt:lpstr>
      <vt:lpstr>WILDLIFE IN YOSEMITE / MAMMALS</vt:lpstr>
      <vt:lpstr>YOSEMITE PARK HAS ABOUT 90 MAMMAL SPECIES.</vt:lpstr>
      <vt:lpstr>DEER</vt:lpstr>
      <vt:lpstr>Thank You!</vt:lpstr>
      <vt:lpstr>What do you remember?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Myers</dc:creator>
  <cp:lastModifiedBy>Maus, Brendon</cp:lastModifiedBy>
  <cp:revision>8</cp:revision>
  <dcterms:created xsi:type="dcterms:W3CDTF">2018-03-04T21:33:36Z</dcterms:created>
  <dcterms:modified xsi:type="dcterms:W3CDTF">2026-05-28T18:53:38Z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0x0101005C36E9E90D80B341BF94C849A7DC96E7</vt:lpwstr>
  </property>
</Properties>
</file>