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6" r:id="rId6"/>
    <p:sldId id="257" r:id="rId7"/>
    <p:sldId id="259" r:id="rId8"/>
    <p:sldId id="262" r:id="rId9"/>
    <p:sldId id="258" r:id="rId10"/>
    <p:sldId id="261" r:id="rId11"/>
    <p:sldId id="283" r:id="rId12"/>
    <p:sldId id="284" r:id="rId13"/>
    <p:sldId id="272" r:id="rId14"/>
    <p:sldId id="271" r:id="rId15"/>
    <p:sldId id="270" r:id="rId16"/>
    <p:sldId id="278" r:id="rId17"/>
    <p:sldId id="273" r:id="rId18"/>
    <p:sldId id="279" r:id="rId19"/>
    <p:sldId id="274" r:id="rId20"/>
    <p:sldId id="280" r:id="rId21"/>
    <p:sldId id="275" r:id="rId22"/>
    <p:sldId id="281" r:id="rId23"/>
    <p:sldId id="277" r:id="rId24"/>
    <p:sldId id="285" r:id="rId25"/>
    <p:sldId id="265" r:id="rId26"/>
    <p:sldId id="264" r:id="rId27"/>
    <p:sldId id="266" r:id="rId28"/>
    <p:sldId id="267" r:id="rId29"/>
    <p:sldId id="268" r:id="rId30"/>
    <p:sldId id="269" r:id="rId31"/>
    <p:sldId id="282" r:id="rId32"/>
    <p:sldId id="286" r:id="rId33"/>
    <p:sldId id="288" r:id="rId34"/>
    <p:sldId id="287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8"/>
    <p:restoredTop sz="94737"/>
  </p:normalViewPr>
  <p:slideViewPr>
    <p:cSldViewPr snapToGrid="0" snapToObjects="1">
      <p:cViewPr varScale="1">
        <p:scale>
          <a:sx n="105" d="100"/>
          <a:sy n="105" d="100"/>
        </p:scale>
        <p:origin x="9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3C33-CB5A-A846-BD20-41B115CC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C84E9-D8DE-514E-B9A4-199F7168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D63F6-6656-EB4B-8D7D-D653D9A7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B9B9A-4F22-D745-AF34-F7389582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383BC-A1A0-4D41-A21D-B8CEADC0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FFB9E-8FA2-7B45-A965-0DD2C7E9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54ED4-C62D-C34B-9B5B-3A14DC58F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017FC-D6D0-5842-AB92-0944847E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68466-6425-5B4C-8536-D2732031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7A9F9-8026-6642-96AC-01065935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A420E-888E-FC4E-ADB1-DD874F574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BD9E5-4981-CE4D-8613-4DC5B3D45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0AF6B-042C-1942-AE1E-1852894D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4686-E68A-E440-9276-4FCCCA3B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A31D-8705-9F44-884A-7949E499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86AC-075F-694C-B2B9-A2449EFF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50126-540B-364A-8385-78DA616EF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AF09B-9611-424A-AE1F-DA7E7944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5DC48-6FA0-7544-A990-93FBB022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39D42-36F5-8F4D-AFDB-888948B0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2A47-82C3-704D-BCF2-5CC2D9E3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5ABFE-0D52-2D45-9851-107DC0CD3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C07A-9557-1045-B340-389F0961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E30B3-834C-4F4A-898F-A9B1EFAC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7376E-C2FC-E949-B26B-B3BD9EE8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DD0D-7DDE-A044-AA68-52E1998A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3AC50-B985-C242-BABE-26DB17D6F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2DB37-D9FD-D94D-BDCC-63EC215C0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7455C-9853-3440-A636-4F0931A7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22BAA-F137-2D43-8D05-F25117356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0438C-E788-A545-A085-2AEC5856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5E3A-1291-3140-AC51-28AC63993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D8256-F73A-6948-8B34-438A988D7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03D2D-9017-794F-9BEF-5053117B6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2F589-FB95-8B40-8B27-5C19D7DA3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B0AD0-B5E1-3648-884F-8A5E5849A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69387E-AB11-C64C-973B-CC024D51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55392-67BB-7C4A-8F44-45CB1D5B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635D42-0EA7-D94D-80D5-B9B43451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E1B2-AE74-D94D-897D-5DB12FB4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89728-267C-6F47-B09B-2D9AE141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F5CDF-87B9-9542-B136-89F83F94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456BE-6CF0-E24B-85ED-CD04EAC8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2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5FE11-596B-EB43-AEF8-FFF5F7D9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49B98-7894-774B-BC7F-F38F1773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FE9F3-6E7C-444B-8732-7ED2A7BA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9C5B-D993-DF43-B597-A27E0D10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BA0B9-7686-624C-8B45-258EB5D4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9C525-D4E1-7946-BA20-D2C79C53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7373D-ECD4-3443-8729-E480A4EF7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22B6A-1A5D-B248-AF90-550F14BE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FA18A-F843-714D-9383-57FAAB6F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F974-4B77-5E4B-88D1-A8245765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BB7C4-455F-7F43-A260-396CBE416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99AC9-C25A-714A-9894-803A27314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EA082-B2E5-6347-B493-903177AA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0D973-49EF-F14A-B444-77F670A4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90A3E-31BB-B044-A5FB-16C30F6D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40C7F-E1EE-764A-B945-2218A151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AA8E2-58AA-6648-850E-1BED85AD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C5FFA-FFED-2341-B64D-63932259C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6DD0-A585-B243-97EA-E4EAC10AF0EA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81FF7-82A9-EC41-9458-344F0DF44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8BF66-A2DA-0344-8C3E-F18569548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AFB4D-7F5B-9B4D-B8EF-489D5AD14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8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(null)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(null)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(null)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(null)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(null)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F6C4EEE-A6BA-274B-B2DB-54F37EFF8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Literacy – Health &amp; Safety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67B1D-B6FD-1F49-AC5D-5BCB67BE7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9600" b="1" dirty="0">
                <a:latin typeface="Trebuchet MS" panose="020B0703020202090204" pitchFamily="34" charset="0"/>
              </a:rPr>
              <a:t>Healthy Foods</a:t>
            </a:r>
          </a:p>
        </p:txBody>
      </p:sp>
      <p:pic>
        <p:nvPicPr>
          <p:cNvPr id="4" name="Picture 3" descr="Apple, water, lettuce and bread in brown grocery bag" title="Food in Grocery bag">
            <a:extLst>
              <a:ext uri="{FF2B5EF4-FFF2-40B4-BE49-F238E27FC236}">
                <a16:creationId xmlns:a16="http://schemas.microsoft.com/office/drawing/2014/main" id="{B85AB9A9-45E7-604E-9EB8-03E7A3C4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Fruits at supermarket">
            <a:extLst>
              <a:ext uri="{FF2B5EF4-FFF2-40B4-BE49-F238E27FC236}">
                <a16:creationId xmlns:a16="http://schemas.microsoft.com/office/drawing/2014/main" id="{69536C04-3463-2B4F-BB28-BB857A03B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4FE64-C7CA-4B45-8ADA-9BBFDF3F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</a:t>
            </a:r>
          </a:p>
        </p:txBody>
      </p:sp>
    </p:spTree>
    <p:extLst>
      <p:ext uri="{BB962C8B-B14F-4D97-AF65-F5344CB8AC3E}">
        <p14:creationId xmlns:p14="http://schemas.microsoft.com/office/powerpoint/2010/main" val="36893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Vegetables at Supermarket">
            <a:extLst>
              <a:ext uri="{FF2B5EF4-FFF2-40B4-BE49-F238E27FC236}">
                <a16:creationId xmlns:a16="http://schemas.microsoft.com/office/drawing/2014/main" id="{3DEB4F47-45D3-F44D-B470-15F0228C06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28B1D-7264-3A45-88C1-877CD57F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Vegetables</a:t>
            </a:r>
          </a:p>
        </p:txBody>
      </p:sp>
    </p:spTree>
    <p:extLst>
      <p:ext uri="{BB962C8B-B14F-4D97-AF65-F5344CB8AC3E}">
        <p14:creationId xmlns:p14="http://schemas.microsoft.com/office/powerpoint/2010/main" val="28131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Dairy Products at Supermarket">
            <a:extLst>
              <a:ext uri="{FF2B5EF4-FFF2-40B4-BE49-F238E27FC236}">
                <a16:creationId xmlns:a16="http://schemas.microsoft.com/office/drawing/2014/main" id="{33941409-0CD7-A54A-9F25-ADDFF189B4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C3212-8D4B-7D43-89A2-4EFDD5DE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</a:t>
            </a:r>
          </a:p>
        </p:txBody>
      </p:sp>
    </p:spTree>
    <p:extLst>
      <p:ext uri="{BB962C8B-B14F-4D97-AF65-F5344CB8AC3E}">
        <p14:creationId xmlns:p14="http://schemas.microsoft.com/office/powerpoint/2010/main" val="413625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hoto of cheese and other dairy products">
            <a:extLst>
              <a:ext uri="{FF2B5EF4-FFF2-40B4-BE49-F238E27FC236}">
                <a16:creationId xmlns:a16="http://schemas.microsoft.com/office/drawing/2014/main" id="{9E7D3BC3-296C-CA44-855D-86FD86819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3F3FB044-B21D-0140-AC8F-D15942B8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Cheese and sour cream</a:t>
            </a:r>
          </a:p>
        </p:txBody>
      </p:sp>
    </p:spTree>
    <p:extLst>
      <p:ext uri="{BB962C8B-B14F-4D97-AF65-F5344CB8AC3E}">
        <p14:creationId xmlns:p14="http://schemas.microsoft.com/office/powerpoint/2010/main" val="32121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Bread at grocery store">
            <a:extLst>
              <a:ext uri="{FF2B5EF4-FFF2-40B4-BE49-F238E27FC236}">
                <a16:creationId xmlns:a16="http://schemas.microsoft.com/office/drawing/2014/main" id="{4764D48E-8C40-AA48-92C0-856DB60786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6365F9-578F-AA4F-94A1-863BD25E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</a:t>
            </a:r>
          </a:p>
        </p:txBody>
      </p:sp>
    </p:spTree>
    <p:extLst>
      <p:ext uri="{BB962C8B-B14F-4D97-AF65-F5344CB8AC3E}">
        <p14:creationId xmlns:p14="http://schemas.microsoft.com/office/powerpoint/2010/main" val="15377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asta at Grocery Store">
            <a:extLst>
              <a:ext uri="{FF2B5EF4-FFF2-40B4-BE49-F238E27FC236}">
                <a16:creationId xmlns:a16="http://schemas.microsoft.com/office/drawing/2014/main" id="{F0C1B29E-2FA0-1F44-89E3-E2AD59DB7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48FDAE59-39FF-684B-B375-33FB5DC1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Pasta</a:t>
            </a:r>
          </a:p>
        </p:txBody>
      </p:sp>
    </p:spTree>
    <p:extLst>
      <p:ext uri="{BB962C8B-B14F-4D97-AF65-F5344CB8AC3E}">
        <p14:creationId xmlns:p14="http://schemas.microsoft.com/office/powerpoint/2010/main" val="15133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Fish at Supermarket">
            <a:extLst>
              <a:ext uri="{FF2B5EF4-FFF2-40B4-BE49-F238E27FC236}">
                <a16:creationId xmlns:a16="http://schemas.microsoft.com/office/drawing/2014/main" id="{73B17CD3-A814-4449-8B57-BAFB6A389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E9B886-BF34-AB43-AE1A-1106D6714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Department</a:t>
            </a:r>
          </a:p>
        </p:txBody>
      </p:sp>
    </p:spTree>
    <p:extLst>
      <p:ext uri="{BB962C8B-B14F-4D97-AF65-F5344CB8AC3E}">
        <p14:creationId xmlns:p14="http://schemas.microsoft.com/office/powerpoint/2010/main" val="17157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Meat department at Supermarket">
            <a:extLst>
              <a:ext uri="{FF2B5EF4-FFF2-40B4-BE49-F238E27FC236}">
                <a16:creationId xmlns:a16="http://schemas.microsoft.com/office/drawing/2014/main" id="{CEAEE08F-58D6-2E41-9D5F-10F5C8E4E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4F2CBE5-54AA-7843-A69A-C6D21EBC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Meat Department</a:t>
            </a:r>
          </a:p>
        </p:txBody>
      </p:sp>
    </p:spTree>
    <p:extLst>
      <p:ext uri="{BB962C8B-B14F-4D97-AF65-F5344CB8AC3E}">
        <p14:creationId xmlns:p14="http://schemas.microsoft.com/office/powerpoint/2010/main" val="6551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ips, Ruffles, Cheetos, etc." title="Snacks at Supermarket">
            <a:extLst>
              <a:ext uri="{FF2B5EF4-FFF2-40B4-BE49-F238E27FC236}">
                <a16:creationId xmlns:a16="http://schemas.microsoft.com/office/drawing/2014/main" id="{DD58B0FD-2356-B641-AB78-0DB5DFD2BD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D1EF55-87EC-1446-8179-15862632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Junk Food</a:t>
            </a:r>
          </a:p>
        </p:txBody>
      </p:sp>
    </p:spTree>
    <p:extLst>
      <p:ext uri="{BB962C8B-B14F-4D97-AF65-F5344CB8AC3E}">
        <p14:creationId xmlns:p14="http://schemas.microsoft.com/office/powerpoint/2010/main" val="3585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Mexican candy at Supermarket">
            <a:extLst>
              <a:ext uri="{FF2B5EF4-FFF2-40B4-BE49-F238E27FC236}">
                <a16:creationId xmlns:a16="http://schemas.microsoft.com/office/drawing/2014/main" id="{2264348D-6D92-5A42-B493-BC0CABC66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86339332-C944-104E-B14D-5FA7347E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Candy</a:t>
            </a:r>
          </a:p>
        </p:txBody>
      </p:sp>
    </p:spTree>
    <p:extLst>
      <p:ext uri="{BB962C8B-B14F-4D97-AF65-F5344CB8AC3E}">
        <p14:creationId xmlns:p14="http://schemas.microsoft.com/office/powerpoint/2010/main" val="17934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7B1D-B6FD-1F49-AC5D-5BCB67BE7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881" y="690881"/>
            <a:ext cx="7767319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b="1" dirty="0">
                <a:latin typeface="Trebuchet MS" panose="020B0703020202090204" pitchFamily="34" charset="0"/>
              </a:rPr>
              <a:t>Santa Ana</a:t>
            </a:r>
            <a:br>
              <a:rPr lang="en-US" sz="8800" b="1" dirty="0">
                <a:latin typeface="Trebuchet MS" panose="020B0703020202090204" pitchFamily="34" charset="0"/>
              </a:rPr>
            </a:br>
            <a:r>
              <a:rPr lang="en-US" sz="8800" b="1" dirty="0">
                <a:latin typeface="Trebuchet MS" panose="020B0703020202090204" pitchFamily="34" charset="0"/>
              </a:rPr>
              <a:t>Supermarkets</a:t>
            </a:r>
          </a:p>
        </p:txBody>
      </p:sp>
      <p:pic>
        <p:nvPicPr>
          <p:cNvPr id="4" name="Picture 3" descr="apple, water, lettuce and bread in a brown grocery bag" title="food in grocery bag">
            <a:extLst>
              <a:ext uri="{FF2B5EF4-FFF2-40B4-BE49-F238E27FC236}">
                <a16:creationId xmlns:a16="http://schemas.microsoft.com/office/drawing/2014/main" id="{B85AB9A9-45E7-604E-9EB8-03E7A3C4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760912"/>
            <a:ext cx="2540000" cy="2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7B1D-B6FD-1F49-AC5D-5BCB67BE7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881" y="690881"/>
            <a:ext cx="8580119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b="1" dirty="0">
                <a:latin typeface="Trebuchet MS" panose="020B0703020202090204" pitchFamily="34" charset="0"/>
              </a:rPr>
              <a:t>Food Groups</a:t>
            </a:r>
          </a:p>
        </p:txBody>
      </p:sp>
      <p:pic>
        <p:nvPicPr>
          <p:cNvPr id="4" name="Picture 3" descr="apple, water, lettuce and bread in a brown grocery bag" title="food in grocery bag">
            <a:extLst>
              <a:ext uri="{FF2B5EF4-FFF2-40B4-BE49-F238E27FC236}">
                <a16:creationId xmlns:a16="http://schemas.microsoft.com/office/drawing/2014/main" id="{B85AB9A9-45E7-604E-9EB8-03E7A3C4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760912"/>
            <a:ext cx="2540000" cy="2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Image of five Food Groups">
            <a:extLst>
              <a:ext uri="{FF2B5EF4-FFF2-40B4-BE49-F238E27FC236}">
                <a16:creationId xmlns:a16="http://schemas.microsoft.com/office/drawing/2014/main" id="{C2D4EF02-CD25-FD49-BC38-2AE0CF02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2" y="205544"/>
            <a:ext cx="8487582" cy="6363698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168B82-78DB-CB48-A9B6-EC73E9FB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Groups Overview</a:t>
            </a:r>
          </a:p>
        </p:txBody>
      </p:sp>
    </p:spTree>
    <p:extLst>
      <p:ext uri="{BB962C8B-B14F-4D97-AF65-F5344CB8AC3E}">
        <p14:creationId xmlns:p14="http://schemas.microsoft.com/office/powerpoint/2010/main" val="5709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Dairy Items">
            <a:extLst>
              <a:ext uri="{FF2B5EF4-FFF2-40B4-BE49-F238E27FC236}">
                <a16:creationId xmlns:a16="http://schemas.microsoft.com/office/drawing/2014/main" id="{7556F6B5-C958-084A-A3E3-7A3B1FFD9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53" y="193508"/>
            <a:ext cx="8565146" cy="642386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D01127-6700-A44E-A9DB-20C8DE7B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Food Group</a:t>
            </a:r>
          </a:p>
        </p:txBody>
      </p:sp>
    </p:spTree>
    <p:extLst>
      <p:ext uri="{BB962C8B-B14F-4D97-AF65-F5344CB8AC3E}">
        <p14:creationId xmlns:p14="http://schemas.microsoft.com/office/powerpoint/2010/main" val="9687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Vegetables">
            <a:extLst>
              <a:ext uri="{FF2B5EF4-FFF2-40B4-BE49-F238E27FC236}">
                <a16:creationId xmlns:a16="http://schemas.microsoft.com/office/drawing/2014/main" id="{065C9952-D107-8D41-BA49-59C47856C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5"/>
          <a:stretch/>
        </p:blipFill>
        <p:spPr>
          <a:xfrm>
            <a:off x="1477505" y="154983"/>
            <a:ext cx="9144000" cy="667512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F9905-1882-E848-B3F8-8F52A48D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 Food Group</a:t>
            </a:r>
          </a:p>
        </p:txBody>
      </p:sp>
    </p:spTree>
    <p:extLst>
      <p:ext uri="{BB962C8B-B14F-4D97-AF65-F5344CB8AC3E}">
        <p14:creationId xmlns:p14="http://schemas.microsoft.com/office/powerpoint/2010/main" val="23783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Fruit">
            <a:extLst>
              <a:ext uri="{FF2B5EF4-FFF2-40B4-BE49-F238E27FC236}">
                <a16:creationId xmlns:a16="http://schemas.microsoft.com/office/drawing/2014/main" id="{9A024ED7-FFDC-5648-8712-2657B0D66B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98"/>
          <a:stretch/>
        </p:blipFill>
        <p:spPr>
          <a:xfrm>
            <a:off x="1447800" y="254000"/>
            <a:ext cx="8779042" cy="632091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552AA3-748D-5747-A40B-144CB502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 Food Group</a:t>
            </a:r>
          </a:p>
        </p:txBody>
      </p:sp>
    </p:spTree>
    <p:extLst>
      <p:ext uri="{BB962C8B-B14F-4D97-AF65-F5344CB8AC3E}">
        <p14:creationId xmlns:p14="http://schemas.microsoft.com/office/powerpoint/2010/main" val="4731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Grains">
            <a:extLst>
              <a:ext uri="{FF2B5EF4-FFF2-40B4-BE49-F238E27FC236}">
                <a16:creationId xmlns:a16="http://schemas.microsoft.com/office/drawing/2014/main" id="{D8661751-4957-0E40-A479-FD6B4ED31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47" y="283411"/>
            <a:ext cx="8607927" cy="6455945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4F6260-1766-4F42-BDD3-EA94E1B7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Grains</a:t>
            </a:r>
          </a:p>
        </p:txBody>
      </p:sp>
    </p:spTree>
    <p:extLst>
      <p:ext uri="{BB962C8B-B14F-4D97-AF65-F5344CB8AC3E}">
        <p14:creationId xmlns:p14="http://schemas.microsoft.com/office/powerpoint/2010/main" val="16750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Proteins">
            <a:extLst>
              <a:ext uri="{FF2B5EF4-FFF2-40B4-BE49-F238E27FC236}">
                <a16:creationId xmlns:a16="http://schemas.microsoft.com/office/drawing/2014/main" id="{E0E714EC-DD85-884E-9D2D-8038FE5A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200" y="254000"/>
            <a:ext cx="8691217" cy="6518413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9D0B5-21F1-234A-93D7-64D2FE44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Proteins</a:t>
            </a:r>
          </a:p>
        </p:txBody>
      </p:sp>
    </p:spTree>
    <p:extLst>
      <p:ext uri="{BB962C8B-B14F-4D97-AF65-F5344CB8AC3E}">
        <p14:creationId xmlns:p14="http://schemas.microsoft.com/office/powerpoint/2010/main" val="9790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Image of Junk Food">
            <a:extLst>
              <a:ext uri="{FF2B5EF4-FFF2-40B4-BE49-F238E27FC236}">
                <a16:creationId xmlns:a16="http://schemas.microsoft.com/office/drawing/2014/main" id="{A7ACA367-E44A-7C4D-B8F2-FA6D03025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203200"/>
            <a:ext cx="8559800" cy="641985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6CA74-A534-624B-8183-8661C0E9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Junk Food Food Group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7B1D-B6FD-1F49-AC5D-5BCB67BE7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882" y="690881"/>
            <a:ext cx="7336856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b="1" dirty="0">
                <a:latin typeface="Trebuchet MS" panose="020B0703020202090204" pitchFamily="34" charset="0"/>
              </a:rPr>
              <a:t>Healthy or Unhealthy?</a:t>
            </a:r>
          </a:p>
        </p:txBody>
      </p:sp>
      <p:pic>
        <p:nvPicPr>
          <p:cNvPr id="4" name="Picture 3" descr="apple, water, lettuce and bread in a brown grocery bag" title="food in grocery bag">
            <a:extLst>
              <a:ext uri="{FF2B5EF4-FFF2-40B4-BE49-F238E27FC236}">
                <a16:creationId xmlns:a16="http://schemas.microsoft.com/office/drawing/2014/main" id="{B85AB9A9-45E7-604E-9EB8-03E7A3C4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760912"/>
            <a:ext cx="2540000" cy="2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icture of Mangoes">
            <a:extLst>
              <a:ext uri="{FF2B5EF4-FFF2-40B4-BE49-F238E27FC236}">
                <a16:creationId xmlns:a16="http://schemas.microsoft.com/office/drawing/2014/main" id="{0DC71D03-ADA0-EC43-AFF8-AC2A336C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4968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AAB7BB-792B-C14A-ABF8-402D7D82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Mangoes</a:t>
            </a:r>
          </a:p>
        </p:txBody>
      </p:sp>
    </p:spTree>
    <p:extLst>
      <p:ext uri="{BB962C8B-B14F-4D97-AF65-F5344CB8AC3E}">
        <p14:creationId xmlns:p14="http://schemas.microsoft.com/office/powerpoint/2010/main" val="19423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of Big Saver in Santa Ana" title="Big Saver">
            <a:extLst>
              <a:ext uri="{FF2B5EF4-FFF2-40B4-BE49-F238E27FC236}">
                <a16:creationId xmlns:a16="http://schemas.microsoft.com/office/drawing/2014/main" id="{FD0C9A6F-1289-C04F-AB6E-4F74D40A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804" y="0"/>
            <a:ext cx="969511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60FC5-C2F9-F644-AC7A-02D7F863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Saver Supermarket</a:t>
            </a:r>
          </a:p>
        </p:txBody>
      </p:sp>
    </p:spTree>
    <p:extLst>
      <p:ext uri="{BB962C8B-B14F-4D97-AF65-F5344CB8AC3E}">
        <p14:creationId xmlns:p14="http://schemas.microsoft.com/office/powerpoint/2010/main" val="24731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title="Thumbs Up">
            <a:extLst>
              <a:ext uri="{FF2B5EF4-FFF2-40B4-BE49-F238E27FC236}">
                <a16:creationId xmlns:a16="http://schemas.microsoft.com/office/drawing/2014/main" id="{DA4D0124-FC8B-FB47-B9DD-87B8936C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121" y="2987006"/>
            <a:ext cx="3544888" cy="35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6332D82-419A-EA48-B670-3FCDDC571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31" y="1247962"/>
            <a:ext cx="726707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1B26-E5A8-FE4C-B0C5-700EF4F7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</a:t>
            </a:r>
          </a:p>
        </p:txBody>
      </p:sp>
    </p:spTree>
    <p:extLst>
      <p:ext uri="{BB962C8B-B14F-4D97-AF65-F5344CB8AC3E}">
        <p14:creationId xmlns:p14="http://schemas.microsoft.com/office/powerpoint/2010/main" val="35974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Image of Cereal">
            <a:extLst>
              <a:ext uri="{FF2B5EF4-FFF2-40B4-BE49-F238E27FC236}">
                <a16:creationId xmlns:a16="http://schemas.microsoft.com/office/drawing/2014/main" id="{9B3A912E-5946-1446-937A-258515C79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E2D2F7-5576-1C42-B82E-2B562DCC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Sugar Cereal</a:t>
            </a:r>
          </a:p>
        </p:txBody>
      </p:sp>
    </p:spTree>
    <p:extLst>
      <p:ext uri="{BB962C8B-B14F-4D97-AF65-F5344CB8AC3E}">
        <p14:creationId xmlns:p14="http://schemas.microsoft.com/office/powerpoint/2010/main" val="95353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title="Thumbs Down">
            <a:extLst>
              <a:ext uri="{FF2B5EF4-FFF2-40B4-BE49-F238E27FC236}">
                <a16:creationId xmlns:a16="http://schemas.microsoft.com/office/drawing/2014/main" id="{F0C6DFE7-AC23-3A49-A801-FD72FB38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647940" y="3313112"/>
            <a:ext cx="3544888" cy="35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CD2BC03-E755-D547-82D9-BA1CC073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33243"/>
            <a:ext cx="931164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0" dirty="0"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kumimoji="0" lang="en-US" altLang="en-US" sz="1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nhealthy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11159-A480-914F-B4F6-65CA02BF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Unhealthy </a:t>
            </a:r>
          </a:p>
        </p:txBody>
      </p:sp>
    </p:spTree>
    <p:extLst>
      <p:ext uri="{BB962C8B-B14F-4D97-AF65-F5344CB8AC3E}">
        <p14:creationId xmlns:p14="http://schemas.microsoft.com/office/powerpoint/2010/main" val="19550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Food 4 Less in Santa Ana">
            <a:extLst>
              <a:ext uri="{FF2B5EF4-FFF2-40B4-BE49-F238E27FC236}">
                <a16:creationId xmlns:a16="http://schemas.microsoft.com/office/drawing/2014/main" id="{1BDAF490-26A4-1942-85DC-EB77BBE9E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79" y="0"/>
            <a:ext cx="11876442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5B21AD-D453-754C-BCFD-73F325DD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For less Supermarket</a:t>
            </a:r>
          </a:p>
        </p:txBody>
      </p:sp>
    </p:spTree>
    <p:extLst>
      <p:ext uri="{BB962C8B-B14F-4D97-AF65-F5344CB8AC3E}">
        <p14:creationId xmlns:p14="http://schemas.microsoft.com/office/powerpoint/2010/main" val="39743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El Super in Santa Ana">
            <a:extLst>
              <a:ext uri="{FF2B5EF4-FFF2-40B4-BE49-F238E27FC236}">
                <a16:creationId xmlns:a16="http://schemas.microsoft.com/office/drawing/2014/main" id="{41964D50-4232-AC48-AFC7-540DDDD16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881" y="0"/>
            <a:ext cx="54864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C3230-FD4E-B042-8E7D-B3710D76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Super Supermarket</a:t>
            </a:r>
          </a:p>
        </p:txBody>
      </p:sp>
    </p:spTree>
    <p:extLst>
      <p:ext uri="{BB962C8B-B14F-4D97-AF65-F5344CB8AC3E}">
        <p14:creationId xmlns:p14="http://schemas.microsoft.com/office/powerpoint/2010/main" val="12331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Mom's Supermarket in Santa Ana">
            <a:extLst>
              <a:ext uri="{FF2B5EF4-FFF2-40B4-BE49-F238E27FC236}">
                <a16:creationId xmlns:a16="http://schemas.microsoft.com/office/drawing/2014/main" id="{181A6BA1-2347-9243-8EB2-352A13AEE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C7EEFD-4BF5-8340-8C52-B88949A8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Mom’s Supermarket</a:t>
            </a:r>
          </a:p>
        </p:txBody>
      </p:sp>
    </p:spTree>
    <p:extLst>
      <p:ext uri="{BB962C8B-B14F-4D97-AF65-F5344CB8AC3E}">
        <p14:creationId xmlns:p14="http://schemas.microsoft.com/office/powerpoint/2010/main" val="16226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Photo of Northgate Supermarket in Santa Ana">
            <a:extLst>
              <a:ext uri="{FF2B5EF4-FFF2-40B4-BE49-F238E27FC236}">
                <a16:creationId xmlns:a16="http://schemas.microsoft.com/office/drawing/2014/main" id="{76E960A3-54EF-7342-BAB2-1462B36D4D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887" y="0"/>
            <a:ext cx="9686225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8485F6-E603-ED4E-A031-E56BAE5E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Northgate Supermarket</a:t>
            </a:r>
          </a:p>
        </p:txBody>
      </p:sp>
    </p:spTree>
    <p:extLst>
      <p:ext uri="{BB962C8B-B14F-4D97-AF65-F5344CB8AC3E}">
        <p14:creationId xmlns:p14="http://schemas.microsoft.com/office/powerpoint/2010/main" val="7293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49C2-419C-B149-964F-D3D187FE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669" y="1412046"/>
            <a:ext cx="5121966" cy="3650284"/>
          </a:xfrm>
        </p:spPr>
        <p:txBody>
          <a:bodyPr/>
          <a:lstStyle/>
          <a:p>
            <a:r>
              <a:rPr lang="en-US" sz="6600" dirty="0">
                <a:latin typeface="Trebuchet MS" panose="020B0703020202090204" pitchFamily="34" charset="0"/>
              </a:rPr>
              <a:t>Where is the donut?</a:t>
            </a:r>
            <a:br>
              <a:rPr lang="en-US" dirty="0">
                <a:latin typeface="Trebuchet MS" panose="020B0703020202090204" pitchFamily="34" charset="0"/>
              </a:rPr>
            </a:br>
            <a:endParaRPr lang="en-US" dirty="0"/>
          </a:p>
        </p:txBody>
      </p:sp>
      <p:pic>
        <p:nvPicPr>
          <p:cNvPr id="3" name="Picture 2" title="Photo of Stuffed Donut">
            <a:extLst>
              <a:ext uri="{FF2B5EF4-FFF2-40B4-BE49-F238E27FC236}">
                <a16:creationId xmlns:a16="http://schemas.microsoft.com/office/drawing/2014/main" id="{CD598EEA-A1BA-8A44-BDF4-286DECF0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41" y="560086"/>
            <a:ext cx="5317957" cy="57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7B1D-B6FD-1F49-AC5D-5BCB67BE7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881" y="690881"/>
            <a:ext cx="8580119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8800" b="1" dirty="0">
                <a:latin typeface="Trebuchet MS" panose="020B0703020202090204" pitchFamily="34" charset="0"/>
              </a:rPr>
              <a:t>Foods at the supermarket</a:t>
            </a:r>
          </a:p>
        </p:txBody>
      </p:sp>
      <p:pic>
        <p:nvPicPr>
          <p:cNvPr id="4" name="Picture 3" descr="apple, water, lettuce and bread in a brown grocery bag" title="food in grocery bag">
            <a:extLst>
              <a:ext uri="{FF2B5EF4-FFF2-40B4-BE49-F238E27FC236}">
                <a16:creationId xmlns:a16="http://schemas.microsoft.com/office/drawing/2014/main" id="{B85AB9A9-45E7-604E-9EB8-03E7A3C47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760912"/>
            <a:ext cx="2540000" cy="2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36E9E90D80B341BF94C849A7DC96E7" ma:contentTypeVersion="1" ma:contentTypeDescription="Create a new document." ma:contentTypeScope="" ma:versionID="26cf3e70150f549dd00dc80b34c2ed6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ED02C3-6E3C-4A68-A382-FF21189280FD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metadata/properties"/>
    <ds:schemaRef ds:uri="http://schemas.microsoft.com/sharepoint/v3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268AE02-1955-4D26-BDC8-177AD1B5BC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71EC95-EDF1-48FC-B2F0-B4C9309051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83</Words>
  <Application>Microsoft Office PowerPoint</Application>
  <PresentationFormat>Widescreen</PresentationFormat>
  <Paragraphs>35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Trebuchet MS</vt:lpstr>
      <vt:lpstr>Wingdings</vt:lpstr>
      <vt:lpstr>Office Theme</vt:lpstr>
      <vt:lpstr>Healthy Foods</vt:lpstr>
      <vt:lpstr>Santa Ana Supermarkets</vt:lpstr>
      <vt:lpstr>Big Saver Supermarket</vt:lpstr>
      <vt:lpstr>Food For less Supermarket</vt:lpstr>
      <vt:lpstr>El Super Supermarket</vt:lpstr>
      <vt:lpstr>Mom’s Supermarket</vt:lpstr>
      <vt:lpstr>Northgate Supermarket</vt:lpstr>
      <vt:lpstr>Where is the donut? </vt:lpstr>
      <vt:lpstr>Foods at the supermarket</vt:lpstr>
      <vt:lpstr>Fruit</vt:lpstr>
      <vt:lpstr>Vegetables</vt:lpstr>
      <vt:lpstr>dairy</vt:lpstr>
      <vt:lpstr>Cheese and sour cream</vt:lpstr>
      <vt:lpstr>Bread</vt:lpstr>
      <vt:lpstr>Pasta</vt:lpstr>
      <vt:lpstr>Fish Department</vt:lpstr>
      <vt:lpstr>Meat Department</vt:lpstr>
      <vt:lpstr>Junk Food</vt:lpstr>
      <vt:lpstr>Candy</vt:lpstr>
      <vt:lpstr>Food Groups</vt:lpstr>
      <vt:lpstr>Food Groups Overview</vt:lpstr>
      <vt:lpstr>Dairy Food Group</vt:lpstr>
      <vt:lpstr>Vegetable Food Group</vt:lpstr>
      <vt:lpstr>Fruit Food Group</vt:lpstr>
      <vt:lpstr>Grains</vt:lpstr>
      <vt:lpstr>Proteins</vt:lpstr>
      <vt:lpstr>Junk Food Food Group </vt:lpstr>
      <vt:lpstr>Healthy or Unhealthy?</vt:lpstr>
      <vt:lpstr>Mangoes</vt:lpstr>
      <vt:lpstr>Healthy </vt:lpstr>
      <vt:lpstr>Sugar Cereal</vt:lpstr>
      <vt:lpstr>Unhealthy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Groups</dc:title>
  <dc:creator>Jennifer Hoeger</dc:creator>
  <cp:lastModifiedBy>Maus, Brendon</cp:lastModifiedBy>
  <cp:revision>19</cp:revision>
  <dcterms:created xsi:type="dcterms:W3CDTF">2018-05-06T14:27:26Z</dcterms:created>
  <dcterms:modified xsi:type="dcterms:W3CDTF">2026-05-28T19:14:52Z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0x0101005C36E9E90D80B341BF94C849A7DC96E7</vt:lpwstr>
  </property>
</Properties>
</file>