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94192" autoAdjust="0"/>
  </p:normalViewPr>
  <p:slideViewPr>
    <p:cSldViewPr snapToGrid="0">
      <p:cViewPr varScale="1">
        <p:scale>
          <a:sx n="104" d="100"/>
          <a:sy n="104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7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5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9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3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1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9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4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6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8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1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79274-7FBB-421A-AFB7-8DDEA005E0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6C2CF-BA7B-4432-8675-D38067284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0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Job Titles and Images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Employment Literacy </a:t>
            </a:r>
          </a:p>
          <a:p>
            <a:r>
              <a:rPr lang="en-US" dirty="0"/>
              <a:t>Song Hong</a:t>
            </a:r>
          </a:p>
        </p:txBody>
      </p:sp>
    </p:spTree>
    <p:extLst>
      <p:ext uri="{BB962C8B-B14F-4D97-AF65-F5344CB8AC3E}">
        <p14:creationId xmlns:p14="http://schemas.microsoft.com/office/powerpoint/2010/main" val="279910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http://ecedtoday.wikidot.com/start</a:t>
            </a:r>
          </a:p>
        </p:txBody>
      </p:sp>
      <p:pic>
        <p:nvPicPr>
          <p:cNvPr id="12" name="Content Placeholder 11" descr="A cartoon image of a school building" title="School Build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219" y="636363"/>
            <a:ext cx="4152523" cy="4180206"/>
          </a:xfrm>
        </p:spPr>
      </p:pic>
    </p:spTree>
    <p:extLst>
      <p:ext uri="{BB962C8B-B14F-4D97-AF65-F5344CB8AC3E}">
        <p14:creationId xmlns:p14="http://schemas.microsoft.com/office/powerpoint/2010/main" val="199244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https://openclipart.org/detail/219622/shiny-bbq-tools</a:t>
            </a:r>
          </a:p>
        </p:txBody>
      </p:sp>
      <p:pic>
        <p:nvPicPr>
          <p:cNvPr id="4" name="Content Placeholder 3" descr="a chef hat and cooking utencils" title="Cooking utencils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189" y="730643"/>
            <a:ext cx="8041301" cy="4351338"/>
          </a:xfrm>
        </p:spPr>
      </p:pic>
    </p:spTree>
    <p:extLst>
      <p:ext uri="{BB962C8B-B14F-4D97-AF65-F5344CB8AC3E}">
        <p14:creationId xmlns:p14="http://schemas.microsoft.com/office/powerpoint/2010/main" val="22892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http://utcbangalore.blogspot.com/2013/06/utc-phone-numbers-and-intercom.html</a:t>
            </a:r>
          </a:p>
        </p:txBody>
      </p:sp>
      <p:pic>
        <p:nvPicPr>
          <p:cNvPr id="4" name="Content Placeholder 3" descr="An office phone" title="an office phone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471" y="603407"/>
            <a:ext cx="6579559" cy="4351338"/>
          </a:xfrm>
        </p:spPr>
      </p:pic>
    </p:spTree>
    <p:extLst>
      <p:ext uri="{BB962C8B-B14F-4D97-AF65-F5344CB8AC3E}">
        <p14:creationId xmlns:p14="http://schemas.microsoft.com/office/powerpoint/2010/main" val="74454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http://www.bubblybear.co.uk/services/</a:t>
            </a:r>
          </a:p>
        </p:txBody>
      </p:sp>
      <p:pic>
        <p:nvPicPr>
          <p:cNvPr id="5" name="Content Placeholder 4" descr="teacher and studets reading a book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669" y="981777"/>
            <a:ext cx="5519506" cy="4100204"/>
          </a:xfrm>
        </p:spPr>
      </p:pic>
    </p:spTree>
    <p:extLst>
      <p:ext uri="{BB962C8B-B14F-4D97-AF65-F5344CB8AC3E}">
        <p14:creationId xmlns:p14="http://schemas.microsoft.com/office/powerpoint/2010/main" val="3527752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http://healthinformatics.wikispaces.com/Logical+Observation+Identifiers+Names+and+Codes+-+LOINC</a:t>
            </a:r>
          </a:p>
        </p:txBody>
      </p:sp>
      <p:pic>
        <p:nvPicPr>
          <p:cNvPr id="4" name="Content Placeholder 3" descr="A picture of a hospital building" title="A hospital Build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091" y="653141"/>
            <a:ext cx="3199975" cy="3867596"/>
          </a:xfrm>
        </p:spPr>
      </p:pic>
    </p:spTree>
    <p:extLst>
      <p:ext uri="{BB962C8B-B14F-4D97-AF65-F5344CB8AC3E}">
        <p14:creationId xmlns:p14="http://schemas.microsoft.com/office/powerpoint/2010/main" val="360698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https://openclipart.org/detail/168575/safety-helmet</a:t>
            </a:r>
          </a:p>
        </p:txBody>
      </p:sp>
      <p:pic>
        <p:nvPicPr>
          <p:cNvPr id="4" name="Content Placeholder 3" descr="A picture of a hard hat" title="A hard Hat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55" y="698640"/>
            <a:ext cx="4923702" cy="4135909"/>
          </a:xfrm>
        </p:spPr>
      </p:pic>
    </p:spTree>
    <p:extLst>
      <p:ext uri="{BB962C8B-B14F-4D97-AF65-F5344CB8AC3E}">
        <p14:creationId xmlns:p14="http://schemas.microsoft.com/office/powerpoint/2010/main" val="27834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http://computercartschedule.wikispaces.com/</a:t>
            </a:r>
          </a:p>
        </p:txBody>
      </p:sp>
      <p:pic>
        <p:nvPicPr>
          <p:cNvPr id="4" name="Content Placeholder 3" descr="A computer with a smile on its screen" title="A Computer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584" y="566636"/>
            <a:ext cx="4862840" cy="4376556"/>
          </a:xfrm>
        </p:spPr>
      </p:pic>
    </p:spTree>
    <p:extLst>
      <p:ext uri="{BB962C8B-B14F-4D97-AF65-F5344CB8AC3E}">
        <p14:creationId xmlns:p14="http://schemas.microsoft.com/office/powerpoint/2010/main" val="2848096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81" y="50819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https://futurism.com/welcome-to-the-future-of-driving-are-you-ready/</a:t>
            </a:r>
          </a:p>
        </p:txBody>
      </p:sp>
      <p:pic>
        <p:nvPicPr>
          <p:cNvPr id="4" name="Content Placeholder 3" descr="A Uber car parked on the road" title="A Uber Car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162" y="1010813"/>
            <a:ext cx="8043078" cy="3363012"/>
          </a:xfrm>
        </p:spPr>
      </p:pic>
    </p:spTree>
    <p:extLst>
      <p:ext uri="{BB962C8B-B14F-4D97-AF65-F5344CB8AC3E}">
        <p14:creationId xmlns:p14="http://schemas.microsoft.com/office/powerpoint/2010/main" val="1289656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956CF3-1780-4A30-A034-8BBFCC8EB9FF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B32CB7D-1C47-4381-A85D-19AFDA60AD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A872DB-6F0D-48E1-9F06-EB0E0633B1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101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Job Titles and Images</vt:lpstr>
      <vt:lpstr>http://ecedtoday.wikidot.com/start</vt:lpstr>
      <vt:lpstr>https://openclipart.org/detail/219622/shiny-bbq-tools</vt:lpstr>
      <vt:lpstr>http://utcbangalore.blogspot.com/2013/06/utc-phone-numbers-and-intercom.html</vt:lpstr>
      <vt:lpstr>http://www.bubblybear.co.uk/services/</vt:lpstr>
      <vt:lpstr>http://healthinformatics.wikispaces.com/Logical+Observation+Identifiers+Names+and+Codes+-+LOINC</vt:lpstr>
      <vt:lpstr>https://openclipart.org/detail/168575/safety-helmet</vt:lpstr>
      <vt:lpstr>http://computercartschedule.wikispaces.com/</vt:lpstr>
      <vt:lpstr>https://futurism.com/welcome-to-the-future-of-driving-are-you-ready/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Titles and Images</dc:title>
  <dc:creator>Jeremiah Hong</dc:creator>
  <cp:lastModifiedBy>Maus, Brendon</cp:lastModifiedBy>
  <cp:revision>8</cp:revision>
  <dcterms:created xsi:type="dcterms:W3CDTF">2018-04-28T17:51:33Z</dcterms:created>
  <dcterms:modified xsi:type="dcterms:W3CDTF">2026-05-28T19:17:43Z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