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33"/>
    <p:restoredTop sz="94737"/>
  </p:normalViewPr>
  <p:slideViewPr>
    <p:cSldViewPr snapToGrid="0" snapToObjects="1">
      <p:cViewPr varScale="1">
        <p:scale>
          <a:sx n="105" d="100"/>
          <a:sy n="105" d="100"/>
        </p:scale>
        <p:origin x="88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AE01D-8532-2C4C-8580-D0AEC36744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84F9DA-3EA4-384E-8365-79D4D93D9C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FE837-EB3A-C64A-AA73-1B28B3417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9740-77C5-6848-AD45-FCC5861E437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C09B4B-6C6D-5F45-BAE7-4382E2371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D3D44-A89D-3D43-84DA-7802325D4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11497-F993-474A-8CA5-826841A09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8076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AD4F0-D115-6B4C-B3B2-F725AAE93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876E1-F11E-7148-AEFB-30F7786666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CA28D9-BCB1-0144-ADF1-2CAF97300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9740-77C5-6848-AD45-FCC5861E437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2D7B1-DD6A-9046-95F8-60A89AAD6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72629-34DA-D541-BD95-052A26EA6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11497-F993-474A-8CA5-826841A09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1224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D7B770-CB61-9641-A7A2-7E790A83EA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8AE71A-BB23-E449-A9EE-68AA5DDE20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7FA7D-2EC9-F84A-8646-E720AD0B5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9740-77C5-6848-AD45-FCC5861E437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35811-FAE1-A245-B805-6A4D020AA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727EE4-FBBD-154E-9AD4-FBAD02595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11497-F993-474A-8CA5-826841A09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758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B3935-E0A8-F14F-A94D-9241871EB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25341-28B1-F141-967C-D3EFA645D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809AC4-222E-394F-A2B0-E6EEE7704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9740-77C5-6848-AD45-FCC5861E437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07385-3A2E-8F44-8AA7-F37CC1F49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7EEA6-F444-9B48-9FCB-F3CB16BAE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11497-F993-474A-8CA5-826841A09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2635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ACD33-C9BA-434B-9F00-3274FD5D5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39E048-250C-004C-9A97-3F8D4B52D2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9DC07-DC73-7B4E-8F9A-726CD4598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9740-77C5-6848-AD45-FCC5861E437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6DB83F-9B37-6441-9BC7-FA68D01AB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5BCC8B-9BD8-B24E-845A-FFB878639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11497-F993-474A-8CA5-826841A09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7161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05F51-6601-B145-9D12-7F1D80AEF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03AED-A8F1-3045-839B-FC19D1961A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BA770B-B6F5-B947-AA9F-374B6F86EB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F16EA4-273C-8145-A667-D3533D586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9740-77C5-6848-AD45-FCC5861E437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1779F2-5D62-4C42-8839-D38EE8027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E33070-C628-BD46-AB40-55B1716BB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11497-F993-474A-8CA5-826841A09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6018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6C35E-E10B-6746-AEE3-088C19308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EE68C8-0342-9945-986C-B22BE486E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0AA44B-7A06-9E48-917B-F2B45B0137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84C29D-0277-1D49-A94E-EB4028298B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29D1AB-57C7-C941-9FF9-E9621FC833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FA243F-62C1-024B-BBC8-F6B5D7119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9740-77C5-6848-AD45-FCC5861E437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48BCCB-B6E2-254D-8809-B4A958C60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5218F6-64E5-5A44-AE7C-E9AACA81B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11497-F993-474A-8CA5-826841A09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1317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492C5-A734-6741-964A-738E627B1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3EFF58-A456-9847-9658-C9047EA8B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9740-77C5-6848-AD45-FCC5861E437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225F38-4CD5-604F-BE22-9ACF1CE92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DE03DD-A627-0143-AEF0-38A1B4FC9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11497-F993-474A-8CA5-826841A09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0398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32A2D4-0B3E-4D4A-AE0F-59E4C3868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9740-77C5-6848-AD45-FCC5861E437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BBAD59-B450-E945-9301-A2FF8FED3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E9F7D9-F6DB-4348-905A-EDDFFF7ED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11497-F993-474A-8CA5-826841A09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5238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97FDD-AC35-5343-B066-44C92CB12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9761D-5170-4D45-8C70-FED8DDBDF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9AED88-D4EA-5746-BA7F-2513A3E33D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7F5BAF-334C-2D4B-8E2C-5F5995DD4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9740-77C5-6848-AD45-FCC5861E437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C089C2-1E6F-134B-90A5-97B975E38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D9DC19-D6E1-8144-A1DE-3021573BC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11497-F993-474A-8CA5-826841A09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4234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788BA-F85D-8E40-B218-2007B5072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40E775-2C20-B643-A3C0-1662D1517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5B09D6-3EE5-4043-B891-B0326858AE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B2A6DB-162E-B94B-9DC7-214CF06DE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9740-77C5-6848-AD45-FCC5861E437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C1813-E144-4B41-B241-78FD4110E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86E17B-AD45-3444-BF3A-0E21291AA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11497-F993-474A-8CA5-826841A09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1488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110B06-9C7F-2249-B8F5-33AFFF6F2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F56A4D-1576-034D-9CBD-0E9C1250F3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1FDD0E-5D14-054B-B5E0-C6E59A129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39740-77C5-6848-AD45-FCC5861E437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05AF44-E8F2-BE4E-AFBC-4DC95D8A88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1A337-D1AE-6A49-A93D-35412DDBDE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111497-F993-474A-8CA5-826841A09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173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oney">
            <a:extLst>
              <a:ext uri="{FF2B5EF4-FFF2-40B4-BE49-F238E27FC236}">
                <a16:creationId xmlns:a16="http://schemas.microsoft.com/office/drawing/2014/main" id="{29CD816D-4633-5F4C-B8BB-C9C320B679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105" y="1731902"/>
            <a:ext cx="8253578" cy="463211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908DB7D-5307-CD49-A854-EAAB5B9665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1894" y="183581"/>
            <a:ext cx="9144000" cy="1417692"/>
          </a:xfrm>
        </p:spPr>
        <p:txBody>
          <a:bodyPr>
            <a:normAutofit/>
          </a:bodyPr>
          <a:lstStyle/>
          <a:p>
            <a:r>
              <a:rPr lang="en-US" sz="9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</a:t>
            </a:r>
            <a:r>
              <a:rPr lang="en-US" sz="96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oney</a:t>
            </a:r>
            <a:endParaRPr lang="en-US" sz="9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9412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CD6BACF-38C9-6D43-A0FC-BB2DF3868527}"/>
              </a:ext>
            </a:extLst>
          </p:cNvPr>
          <p:cNvSpPr txBox="1"/>
          <p:nvPr/>
        </p:nvSpPr>
        <p:spPr>
          <a:xfrm>
            <a:off x="6422878" y="995858"/>
            <a:ext cx="5474576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Penny </a:t>
            </a:r>
          </a:p>
          <a:p>
            <a:r>
              <a:rPr lang="en-US" sz="1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$.01</a:t>
            </a:r>
          </a:p>
        </p:txBody>
      </p:sp>
      <p:pic>
        <p:nvPicPr>
          <p:cNvPr id="9" name="Picture 8" descr="penny">
            <a:extLst>
              <a:ext uri="{FF2B5EF4-FFF2-40B4-BE49-F238E27FC236}">
                <a16:creationId xmlns:a16="http://schemas.microsoft.com/office/drawing/2014/main" id="{E90CFBEA-8A3D-A440-ACEE-55B035409C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673" y="995858"/>
            <a:ext cx="4940300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2812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CD6BACF-38C9-6D43-A0FC-BB2DF3868527}"/>
              </a:ext>
            </a:extLst>
          </p:cNvPr>
          <p:cNvSpPr txBox="1"/>
          <p:nvPr/>
        </p:nvSpPr>
        <p:spPr>
          <a:xfrm>
            <a:off x="6422878" y="995858"/>
            <a:ext cx="5793574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Nickel </a:t>
            </a:r>
          </a:p>
          <a:p>
            <a:r>
              <a:rPr lang="en-US" sz="1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$.05</a:t>
            </a:r>
          </a:p>
        </p:txBody>
      </p:sp>
      <p:pic>
        <p:nvPicPr>
          <p:cNvPr id="7" name="Picture 6" descr="nickel">
            <a:extLst>
              <a:ext uri="{FF2B5EF4-FFF2-40B4-BE49-F238E27FC236}">
                <a16:creationId xmlns:a16="http://schemas.microsoft.com/office/drawing/2014/main" id="{BCD6D81B-45C5-424C-A368-DCD14924DD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932" y="1296995"/>
            <a:ext cx="4255654" cy="4106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5241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CD6BACF-38C9-6D43-A0FC-BB2DF3868527}"/>
              </a:ext>
            </a:extLst>
          </p:cNvPr>
          <p:cNvSpPr txBox="1"/>
          <p:nvPr/>
        </p:nvSpPr>
        <p:spPr>
          <a:xfrm>
            <a:off x="6422878" y="995858"/>
            <a:ext cx="4939173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Dime </a:t>
            </a:r>
          </a:p>
          <a:p>
            <a:r>
              <a:rPr lang="en-US" sz="1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$.10</a:t>
            </a:r>
          </a:p>
        </p:txBody>
      </p:sp>
      <p:pic>
        <p:nvPicPr>
          <p:cNvPr id="6" name="Picture 5" descr="dime">
            <a:extLst>
              <a:ext uri="{FF2B5EF4-FFF2-40B4-BE49-F238E27FC236}">
                <a16:creationId xmlns:a16="http://schemas.microsoft.com/office/drawing/2014/main" id="{65EC5CA9-0C09-9B44-8FC1-EC260316D9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868" y="1262919"/>
            <a:ext cx="4174857" cy="4174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5426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CD6BACF-38C9-6D43-A0FC-BB2DF3868527}"/>
              </a:ext>
            </a:extLst>
          </p:cNvPr>
          <p:cNvSpPr txBox="1"/>
          <p:nvPr/>
        </p:nvSpPr>
        <p:spPr>
          <a:xfrm>
            <a:off x="5432278" y="995857"/>
            <a:ext cx="6542176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Quarter </a:t>
            </a:r>
          </a:p>
          <a:p>
            <a:r>
              <a:rPr lang="en-US" sz="1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$.25</a:t>
            </a:r>
          </a:p>
        </p:txBody>
      </p:sp>
      <p:pic>
        <p:nvPicPr>
          <p:cNvPr id="5" name="Picture 4" descr="quarter">
            <a:extLst>
              <a:ext uri="{FF2B5EF4-FFF2-40B4-BE49-F238E27FC236}">
                <a16:creationId xmlns:a16="http://schemas.microsoft.com/office/drawing/2014/main" id="{4B3910A3-528A-574F-AF00-8103FAF1F2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707" y="1080329"/>
            <a:ext cx="4540035" cy="4540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2165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CD6BACF-38C9-6D43-A0FC-BB2DF3868527}"/>
              </a:ext>
            </a:extLst>
          </p:cNvPr>
          <p:cNvSpPr txBox="1"/>
          <p:nvPr/>
        </p:nvSpPr>
        <p:spPr>
          <a:xfrm>
            <a:off x="6422878" y="995858"/>
            <a:ext cx="5580374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Dollar </a:t>
            </a:r>
          </a:p>
          <a:p>
            <a:r>
              <a:rPr lang="en-US" sz="1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$1.00</a:t>
            </a:r>
          </a:p>
        </p:txBody>
      </p:sp>
      <p:pic>
        <p:nvPicPr>
          <p:cNvPr id="5" name="Picture 4" descr="dollar bill">
            <a:extLst>
              <a:ext uri="{FF2B5EF4-FFF2-40B4-BE49-F238E27FC236}">
                <a16:creationId xmlns:a16="http://schemas.microsoft.com/office/drawing/2014/main" id="{110BC3A9-1E4C-CB4B-919B-0F27C06942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046" y="2084222"/>
            <a:ext cx="5834443" cy="2532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053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quarter">
            <a:extLst>
              <a:ext uri="{FF2B5EF4-FFF2-40B4-BE49-F238E27FC236}">
                <a16:creationId xmlns:a16="http://schemas.microsoft.com/office/drawing/2014/main" id="{6698A157-E4BB-7E41-8FB2-29AA772A01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3214" y="5039198"/>
            <a:ext cx="1564360" cy="156436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D48E184-AF82-884F-B229-F97B10877B3D}"/>
              </a:ext>
            </a:extLst>
          </p:cNvPr>
          <p:cNvSpPr txBox="1"/>
          <p:nvPr/>
        </p:nvSpPr>
        <p:spPr>
          <a:xfrm>
            <a:off x="278969" y="5433429"/>
            <a:ext cx="96020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/>
              <a:t>How many </a:t>
            </a:r>
            <a:r>
              <a:rPr lang="en-US" sz="5400" b="1" dirty="0"/>
              <a:t>quarters</a:t>
            </a:r>
            <a:r>
              <a:rPr lang="en-US" sz="5400" dirty="0"/>
              <a:t> do you have?</a:t>
            </a:r>
          </a:p>
        </p:txBody>
      </p:sp>
      <p:pic>
        <p:nvPicPr>
          <p:cNvPr id="14" name="Picture 13" descr="dime">
            <a:extLst>
              <a:ext uri="{FF2B5EF4-FFF2-40B4-BE49-F238E27FC236}">
                <a16:creationId xmlns:a16="http://schemas.microsoft.com/office/drawing/2014/main" id="{72FAA319-9DF9-8040-850D-7FF245BF46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5338" y="3512806"/>
            <a:ext cx="1160113" cy="116011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990D558-CCE5-564F-BBC9-F15B45F32BF9}"/>
              </a:ext>
            </a:extLst>
          </p:cNvPr>
          <p:cNvSpPr txBox="1"/>
          <p:nvPr/>
        </p:nvSpPr>
        <p:spPr>
          <a:xfrm>
            <a:off x="278969" y="3749589"/>
            <a:ext cx="89208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/>
              <a:t>How many </a:t>
            </a:r>
            <a:r>
              <a:rPr lang="en-US" sz="5400" b="1" dirty="0"/>
              <a:t>dimes</a:t>
            </a:r>
            <a:r>
              <a:rPr lang="en-US" sz="5400" dirty="0"/>
              <a:t> do you have?</a:t>
            </a:r>
          </a:p>
        </p:txBody>
      </p:sp>
      <p:pic>
        <p:nvPicPr>
          <p:cNvPr id="9" name="Picture 8" descr="nickel">
            <a:extLst>
              <a:ext uri="{FF2B5EF4-FFF2-40B4-BE49-F238E27FC236}">
                <a16:creationId xmlns:a16="http://schemas.microsoft.com/office/drawing/2014/main" id="{5D0828B1-BE25-AB4B-9A7C-32A36DF306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3925" y="1806054"/>
            <a:ext cx="1389091" cy="134047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2F82DD-2E40-7346-9CE7-B473983C2851}"/>
              </a:ext>
            </a:extLst>
          </p:cNvPr>
          <p:cNvSpPr txBox="1"/>
          <p:nvPr/>
        </p:nvSpPr>
        <p:spPr>
          <a:xfrm>
            <a:off x="278969" y="2173785"/>
            <a:ext cx="91117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/>
              <a:t>How many </a:t>
            </a:r>
            <a:r>
              <a:rPr lang="en-US" sz="5400" b="1" dirty="0"/>
              <a:t>nickels</a:t>
            </a:r>
            <a:r>
              <a:rPr lang="en-US" sz="5400" dirty="0"/>
              <a:t> do you have?</a:t>
            </a:r>
          </a:p>
        </p:txBody>
      </p:sp>
      <p:pic>
        <p:nvPicPr>
          <p:cNvPr id="4" name="Picture 3" descr="penny">
            <a:extLst>
              <a:ext uri="{FF2B5EF4-FFF2-40B4-BE49-F238E27FC236}">
                <a16:creationId xmlns:a16="http://schemas.microsoft.com/office/drawing/2014/main" id="{03FC846D-D4B5-4A43-8171-C97DBE34AFF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737" y="351976"/>
            <a:ext cx="1195317" cy="119839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3B3A37A-BD03-AA4D-B3B0-8C3D35C7BDDD}"/>
              </a:ext>
            </a:extLst>
          </p:cNvPr>
          <p:cNvSpPr txBox="1"/>
          <p:nvPr/>
        </p:nvSpPr>
        <p:spPr>
          <a:xfrm>
            <a:off x="278969" y="489506"/>
            <a:ext cx="94402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/>
              <a:t>How many </a:t>
            </a:r>
            <a:r>
              <a:rPr lang="en-US" sz="5400" b="1" dirty="0"/>
              <a:t>pennie</a:t>
            </a:r>
            <a:r>
              <a:rPr lang="en-US" sz="5400" dirty="0"/>
              <a:t>s do you have?</a:t>
            </a:r>
          </a:p>
        </p:txBody>
      </p:sp>
    </p:spTree>
    <p:extLst>
      <p:ext uri="{BB962C8B-B14F-4D97-AF65-F5344CB8AC3E}">
        <p14:creationId xmlns:p14="http://schemas.microsoft.com/office/powerpoint/2010/main" val="32434906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6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7247B9E-6F3C-F94A-99A1-72E14976AD6E}"/>
              </a:ext>
            </a:extLst>
          </p:cNvPr>
          <p:cNvSpPr txBox="1"/>
          <p:nvPr/>
        </p:nvSpPr>
        <p:spPr>
          <a:xfrm>
            <a:off x="1876425" y="3737699"/>
            <a:ext cx="92583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How many </a:t>
            </a:r>
            <a:r>
              <a:rPr lang="en-US" sz="5400" b="1" dirty="0"/>
              <a:t>nickels</a:t>
            </a:r>
            <a:r>
              <a:rPr lang="en-US" sz="5400" dirty="0"/>
              <a:t> do you have?</a:t>
            </a:r>
          </a:p>
          <a:p>
            <a:r>
              <a:rPr lang="en-US" sz="5400" dirty="0"/>
              <a:t>I have ______ </a:t>
            </a:r>
            <a:r>
              <a:rPr lang="en-US" sz="5400" b="1" dirty="0"/>
              <a:t>nickels</a:t>
            </a:r>
            <a:r>
              <a:rPr lang="en-US" sz="5400" dirty="0"/>
              <a:t>.  </a:t>
            </a:r>
          </a:p>
        </p:txBody>
      </p:sp>
      <p:pic>
        <p:nvPicPr>
          <p:cNvPr id="5" name="Picture 4" descr="nickel">
            <a:extLst>
              <a:ext uri="{FF2B5EF4-FFF2-40B4-BE49-F238E27FC236}">
                <a16:creationId xmlns:a16="http://schemas.microsoft.com/office/drawing/2014/main" id="{D6463AF6-51DA-B143-B8BB-561A7417D5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75" y="3897662"/>
            <a:ext cx="1486424" cy="143439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A8D79FE-C7A1-5549-9665-90893A7BFE1B}"/>
              </a:ext>
            </a:extLst>
          </p:cNvPr>
          <p:cNvSpPr txBox="1"/>
          <p:nvPr/>
        </p:nvSpPr>
        <p:spPr>
          <a:xfrm>
            <a:off x="1876425" y="957265"/>
            <a:ext cx="97678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How many </a:t>
            </a:r>
            <a:r>
              <a:rPr lang="en-US" sz="5400" b="1" dirty="0"/>
              <a:t>pennies </a:t>
            </a:r>
            <a:r>
              <a:rPr lang="en-US" sz="5400" dirty="0"/>
              <a:t>do you have?</a:t>
            </a:r>
          </a:p>
          <a:p>
            <a:r>
              <a:rPr lang="en-US" sz="5400" dirty="0"/>
              <a:t>I have _____ </a:t>
            </a:r>
            <a:r>
              <a:rPr lang="en-US" sz="5400" b="1" dirty="0"/>
              <a:t>pennies</a:t>
            </a:r>
            <a:r>
              <a:rPr lang="en-US" sz="5400" dirty="0"/>
              <a:t>. </a:t>
            </a:r>
          </a:p>
        </p:txBody>
      </p:sp>
      <p:pic>
        <p:nvPicPr>
          <p:cNvPr id="6" name="Picture 5" descr="penny">
            <a:extLst>
              <a:ext uri="{FF2B5EF4-FFF2-40B4-BE49-F238E27FC236}">
                <a16:creationId xmlns:a16="http://schemas.microsoft.com/office/drawing/2014/main" id="{8B8B1871-0B4C-ED4F-A01B-FCFED029AA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50" y="1205779"/>
            <a:ext cx="1254074" cy="1257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7173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7247B9E-6F3C-F94A-99A1-72E14976AD6E}"/>
              </a:ext>
            </a:extLst>
          </p:cNvPr>
          <p:cNvSpPr txBox="1"/>
          <p:nvPr/>
        </p:nvSpPr>
        <p:spPr>
          <a:xfrm>
            <a:off x="1876425" y="3737699"/>
            <a:ext cx="92583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How many </a:t>
            </a:r>
            <a:r>
              <a:rPr lang="en-US" sz="5400" b="1" dirty="0"/>
              <a:t>quarters</a:t>
            </a:r>
            <a:r>
              <a:rPr lang="en-US" sz="5400" dirty="0"/>
              <a:t> do you have?</a:t>
            </a:r>
          </a:p>
          <a:p>
            <a:r>
              <a:rPr lang="en-US" sz="5400" dirty="0"/>
              <a:t>I have ______ </a:t>
            </a:r>
            <a:r>
              <a:rPr lang="en-US" sz="5400" b="1" dirty="0"/>
              <a:t>quarters</a:t>
            </a:r>
            <a:r>
              <a:rPr lang="en-US" sz="5400" dirty="0"/>
              <a:t>.  </a:t>
            </a:r>
          </a:p>
        </p:txBody>
      </p:sp>
      <p:pic>
        <p:nvPicPr>
          <p:cNvPr id="8" name="Picture 7" descr="quarter">
            <a:extLst>
              <a:ext uri="{FF2B5EF4-FFF2-40B4-BE49-F238E27FC236}">
                <a16:creationId xmlns:a16="http://schemas.microsoft.com/office/drawing/2014/main" id="{44EE11A4-F220-5D40-9008-02BF326E2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206" y="3832682"/>
            <a:ext cx="1564360" cy="156436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A8D79FE-C7A1-5549-9665-90893A7BFE1B}"/>
              </a:ext>
            </a:extLst>
          </p:cNvPr>
          <p:cNvSpPr txBox="1"/>
          <p:nvPr/>
        </p:nvSpPr>
        <p:spPr>
          <a:xfrm>
            <a:off x="1876425" y="957265"/>
            <a:ext cx="97678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How many </a:t>
            </a:r>
            <a:r>
              <a:rPr lang="en-US" sz="5400" b="1" dirty="0"/>
              <a:t>dimes </a:t>
            </a:r>
            <a:r>
              <a:rPr lang="en-US" sz="5400" dirty="0"/>
              <a:t>do you have?</a:t>
            </a:r>
          </a:p>
          <a:p>
            <a:r>
              <a:rPr lang="en-US" sz="5400" dirty="0"/>
              <a:t>I have _____ </a:t>
            </a:r>
            <a:r>
              <a:rPr lang="en-US" sz="5400" b="1" dirty="0"/>
              <a:t>dimes</a:t>
            </a:r>
            <a:r>
              <a:rPr lang="en-US" sz="5400" dirty="0"/>
              <a:t>. </a:t>
            </a:r>
          </a:p>
        </p:txBody>
      </p:sp>
      <p:pic>
        <p:nvPicPr>
          <p:cNvPr id="7" name="Picture 6" descr="dime">
            <a:extLst>
              <a:ext uri="{FF2B5EF4-FFF2-40B4-BE49-F238E27FC236}">
                <a16:creationId xmlns:a16="http://schemas.microsoft.com/office/drawing/2014/main" id="{537CEC6C-4B08-C745-9807-410BF68A71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330" y="1254371"/>
            <a:ext cx="1160113" cy="1160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7832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36E9E90D80B341BF94C849A7DC96E7" ma:contentTypeVersion="1" ma:contentTypeDescription="Create a new document." ma:contentTypeScope="" ma:versionID="26cf3e70150f549dd00dc80b34c2ed6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76306148d0f7b992e79f2d9b1f249a81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2A54278-F7B4-4C8F-9096-C340647421AE}">
  <ds:schemaRefs>
    <ds:schemaRef ds:uri="http://schemas.microsoft.com/office/2006/metadata/properties"/>
    <ds:schemaRef ds:uri="http://purl.org/dc/dcmitype/"/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600D8EF4-9091-4A9B-85F4-A39FB87EE64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B8D308C-32DE-45B6-A1D7-A66A62861E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2573</TotalTime>
  <Words>92</Words>
  <Application>Microsoft Office PowerPoint</Application>
  <PresentationFormat>Widescreen</PresentationFormat>
  <Paragraphs>23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Verdana</vt:lpstr>
      <vt:lpstr>Office Theme</vt:lpstr>
      <vt:lpstr>Money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money</dc:title>
  <dc:creator>Jennifer Hoeger</dc:creator>
  <cp:lastModifiedBy>Maus, Brendon</cp:lastModifiedBy>
  <cp:revision>10</cp:revision>
  <dcterms:created xsi:type="dcterms:W3CDTF">2018-02-21T05:00:45Z</dcterms:created>
  <dcterms:modified xsi:type="dcterms:W3CDTF">2026-05-28T19:16:37Z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0x0101005C36E9E90D80B341BF94C849A7DC96E7</vt:lpwstr>
  </property>
</Properties>
</file>