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5143500" type="screen16x9"/>
  <p:notesSz cx="6858000" cy="9144000"/>
  <p:embeddedFontLst>
    <p:embeddedFont>
      <p:font typeface="Average" panose="020B0604020202020204" charset="0"/>
      <p:regular r:id="rId15"/>
    </p:embeddedFont>
    <p:embeddedFont>
      <p:font typeface="Oswald" panose="020F0502020204030204" pitchFamily="2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737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263257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2326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5504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2394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4565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5013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7331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4736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8449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9230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  <a:endParaRPr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Arrange Names in  Alphabetical Order </a:t>
            </a:r>
            <a:endParaRPr dirty="0"/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Song Hong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Alphabetical Order</a:t>
            </a: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the order of the alphabet</a:t>
            </a: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2"/>
          </p:nvPr>
        </p:nvSpPr>
        <p:spPr>
          <a:xfrm>
            <a:off x="4731300" y="0"/>
            <a:ext cx="4253700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5400" dirty="0"/>
              <a:t>A-B-C-D-E-F-G-H-I-J-K-L-M-N-O-P-Q-R-S-T-U-V-W-X-Y-Z</a:t>
            </a:r>
            <a:endParaRPr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Last Name</a:t>
            </a: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Look at the first letter of last names. Arrange them alphabetically.</a:t>
            </a:r>
            <a:endParaRPr dirty="0"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939500" y="149650"/>
            <a:ext cx="3745800" cy="477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Ann </a:t>
            </a:r>
            <a:r>
              <a:rPr lang="en" sz="2800" dirty="0">
                <a:solidFill>
                  <a:srgbClr val="FF0000"/>
                </a:solidFill>
              </a:rPr>
              <a:t>L</a:t>
            </a:r>
            <a:r>
              <a:rPr lang="en" sz="2800" dirty="0"/>
              <a:t>ori		3</a:t>
            </a:r>
            <a:endParaRPr sz="28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800" dirty="0"/>
              <a:t>Betty </a:t>
            </a:r>
            <a:r>
              <a:rPr lang="en" sz="2800" dirty="0">
                <a:solidFill>
                  <a:srgbClr val="FF0000"/>
                </a:solidFill>
              </a:rPr>
              <a:t>R</a:t>
            </a:r>
            <a:r>
              <a:rPr lang="en" sz="2800" dirty="0"/>
              <a:t>iley		4</a:t>
            </a:r>
            <a:endParaRPr sz="28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800" dirty="0"/>
              <a:t>Jose </a:t>
            </a:r>
            <a:r>
              <a:rPr lang="en" sz="2800" dirty="0">
                <a:solidFill>
                  <a:srgbClr val="FF0000"/>
                </a:solidFill>
              </a:rPr>
              <a:t>A</a:t>
            </a:r>
            <a:r>
              <a:rPr lang="en" sz="2800" dirty="0"/>
              <a:t>dams		1</a:t>
            </a:r>
            <a:endParaRPr sz="28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800" dirty="0"/>
              <a:t>Peter </a:t>
            </a:r>
            <a:r>
              <a:rPr lang="en" sz="2800" dirty="0">
                <a:solidFill>
                  <a:srgbClr val="FF0000"/>
                </a:solidFill>
              </a:rPr>
              <a:t>C</a:t>
            </a:r>
            <a:r>
              <a:rPr lang="en" sz="2800" dirty="0"/>
              <a:t>ode		2</a:t>
            </a:r>
            <a:endParaRPr sz="28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 dirty="0"/>
              <a:t>Jose Adams-Peter Code -Ann Lori-Betty Riley</a:t>
            </a:r>
            <a:endParaRPr sz="2400" dirty="0"/>
          </a:p>
        </p:txBody>
      </p:sp>
      <p:sp>
        <p:nvSpPr>
          <p:cNvPr id="75" name="Shape 75" descr="Key to arranging names alphabetically"/>
          <p:cNvSpPr txBox="1"/>
          <p:nvPr/>
        </p:nvSpPr>
        <p:spPr>
          <a:xfrm>
            <a:off x="7657525" y="149650"/>
            <a:ext cx="1282800" cy="47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265500" y="410275"/>
            <a:ext cx="4045200" cy="24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to do with two of the same last names?</a:t>
            </a:r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/>
              <a:t>Use first names!</a:t>
            </a:r>
            <a:endParaRPr sz="3000" dirty="0"/>
          </a:p>
        </p:txBody>
      </p:sp>
      <p:sp>
        <p:nvSpPr>
          <p:cNvPr id="82" name="Shape 82"/>
          <p:cNvSpPr txBox="1">
            <a:spLocks noGrp="1"/>
          </p:cNvSpPr>
          <p:nvPr>
            <p:ph type="body" idx="2"/>
          </p:nvPr>
        </p:nvSpPr>
        <p:spPr>
          <a:xfrm>
            <a:off x="4939500" y="254800"/>
            <a:ext cx="3837000" cy="47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0000"/>
                </a:solidFill>
              </a:rPr>
              <a:t>A</a:t>
            </a:r>
            <a:r>
              <a:rPr lang="en" sz="3600"/>
              <a:t>nn Nguyen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/>
              <a:t>Mike Ortiz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0000"/>
                </a:solidFill>
              </a:rPr>
              <a:t>D</a:t>
            </a:r>
            <a:r>
              <a:rPr lang="en" sz="3600"/>
              <a:t>avid Nguyen</a:t>
            </a:r>
            <a:endParaRPr sz="24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Ann Nguyen- David Nguyen - Mike Ortiz</a:t>
            </a:r>
            <a:endParaRPr sz="24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265500" y="724200"/>
            <a:ext cx="4045200" cy="346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alphabetize other names, such as city, state, and country names.</a:t>
            </a:r>
            <a:endParaRPr dirty="0"/>
          </a:p>
        </p:txBody>
      </p:sp>
      <p:sp>
        <p:nvSpPr>
          <p:cNvPr id="88" name="Shape 88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2"/>
          </p:nvPr>
        </p:nvSpPr>
        <p:spPr>
          <a:xfrm>
            <a:off x="4939500" y="276525"/>
            <a:ext cx="3837000" cy="462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Alphabetize the following names. 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/>
              <a:t>Write your answers on paper. </a:t>
            </a:r>
            <a:endParaRPr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265500" y="250375"/>
            <a:ext cx="4045200" cy="473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Practice: 1</a:t>
            </a:r>
            <a:endParaRPr/>
          </a:p>
          <a:p>
            <a:pPr marL="45720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Ann Beatriz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Betty Zhou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Howard Adams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Lily Peters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Michael Peters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Answer on the next slide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1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4939500" y="319650"/>
            <a:ext cx="3837000" cy="46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Howard Adams- Ann Beatriz-  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/>
              <a:t>Lily Peters-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/>
              <a:t>Michael Peters-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/>
              <a:t>Betty Zhou</a:t>
            </a:r>
            <a:endParaRPr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265500" y="318100"/>
            <a:ext cx="4045200" cy="441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2: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Anaheim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Fountain Valley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Santa Ana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Irvine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Garden Grove</a:t>
            </a:r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Answer on the next slide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2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4939500" y="338825"/>
            <a:ext cx="3837000" cy="408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Anaheim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/>
              <a:t>Fountain Valley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/>
              <a:t>Garden Grove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600"/>
              <a:t>Irvine</a:t>
            </a:r>
            <a:endParaRPr sz="36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/>
              <a:t>Santa Ana</a:t>
            </a:r>
            <a:endParaRPr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CF08199-79C8-4DB3-B393-60C744646F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FAA21C-7A5D-48A9-97FD-3B0DFBE7D3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23D18F-62C8-4027-B8F0-EEFB63D5D1ED}">
  <ds:schemaRefs>
    <ds:schemaRef ds:uri="http://purl.org/dc/dcmitype/"/>
    <ds:schemaRef ds:uri="http://schemas.microsoft.com/sharepoint/v3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174</Words>
  <Application>Microsoft Office PowerPoint</Application>
  <PresentationFormat>On-screen Show (16:9)</PresentationFormat>
  <Paragraphs>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Average</vt:lpstr>
      <vt:lpstr>Oswald</vt:lpstr>
      <vt:lpstr>Arial</vt:lpstr>
      <vt:lpstr>Slate</vt:lpstr>
      <vt:lpstr>How to Arrange Names in  Alphabetical Order </vt:lpstr>
      <vt:lpstr>Alphabetical Order</vt:lpstr>
      <vt:lpstr>Last Name</vt:lpstr>
      <vt:lpstr>What to do with two of the same last names?</vt:lpstr>
      <vt:lpstr>You can alphabetize other names, such as city, state, and country names.</vt:lpstr>
      <vt:lpstr>Practice: 1    Ann Beatriz Betty Zhou Howard Adams Lily Peters Michael Peters </vt:lpstr>
      <vt:lpstr>Practice 1 Answer</vt:lpstr>
      <vt:lpstr>Practice 2: Anaheim Fountain Valley Santa Ana Irvine Garden Grove</vt:lpstr>
      <vt:lpstr>Practice 2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Arrange Names in an Alphabetical Order</dc:title>
  <dc:creator>ihhong</dc:creator>
  <cp:lastModifiedBy>Maus, Brendon</cp:lastModifiedBy>
  <cp:revision>4</cp:revision>
  <dcterms:modified xsi:type="dcterms:W3CDTF">2026-05-28T19:07:06Z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