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39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3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0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6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414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3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75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3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6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31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D3AF8-3ADC-467B-9660-17A6C2BC3B61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88497-E8F3-4754-BEA3-AA0DA1DD8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1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" dirty="0"/>
              <a:t>How to Arrange Names in  Alphabetical Order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Song Hong</a:t>
            </a:r>
          </a:p>
        </p:txBody>
      </p:sp>
    </p:spTree>
    <p:extLst>
      <p:ext uri="{BB962C8B-B14F-4D97-AF65-F5344CB8AC3E}">
        <p14:creationId xmlns:p14="http://schemas.microsoft.com/office/powerpoint/2010/main" val="9719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Alphabetical Order: </a:t>
            </a:r>
            <a:br>
              <a:rPr lang="en-US" dirty="0"/>
            </a:br>
            <a:r>
              <a:rPr lang="en-US" dirty="0"/>
              <a:t>In the order of the alphabet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sz="8800" dirty="0"/>
              <a:t>A-B-C-D-E-F-G-</a:t>
            </a:r>
          </a:p>
          <a:p>
            <a:pPr marL="0" lvl="0" indent="0">
              <a:buNone/>
            </a:pPr>
            <a:r>
              <a:rPr lang="en-US" sz="8800" dirty="0"/>
              <a:t>H-I-J-K-L-M-N-O-P-</a:t>
            </a:r>
          </a:p>
          <a:p>
            <a:pPr marL="0" lvl="0" indent="0">
              <a:buNone/>
            </a:pPr>
            <a:r>
              <a:rPr lang="en-US" sz="8800" dirty="0"/>
              <a:t>Q-R-S-T-U-V-W-X-Y-Z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35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43921"/>
          </a:xfrm>
        </p:spPr>
        <p:txBody>
          <a:bodyPr>
            <a:normAutofit fontScale="90000"/>
          </a:bodyPr>
          <a:lstStyle/>
          <a:p>
            <a:r>
              <a:rPr lang="en-US" dirty="0"/>
              <a:t>Last Name: </a:t>
            </a:r>
            <a:br>
              <a:rPr lang="en-US" dirty="0"/>
            </a:br>
            <a:r>
              <a:rPr lang="en" dirty="0"/>
              <a:t>Look at the first letter of last names. </a:t>
            </a:r>
            <a:br>
              <a:rPr lang="en" dirty="0"/>
            </a:br>
            <a:r>
              <a:rPr lang="en" dirty="0"/>
              <a:t>Arrange them alphabetically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89703"/>
            <a:ext cx="10515600" cy="3687260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/>
              <a:t>Ann </a:t>
            </a:r>
            <a:r>
              <a:rPr lang="en-US" sz="4000" dirty="0">
                <a:solidFill>
                  <a:srgbClr val="FF0000"/>
                </a:solidFill>
              </a:rPr>
              <a:t>L</a:t>
            </a:r>
            <a:r>
              <a:rPr lang="en-US" sz="4000" dirty="0"/>
              <a:t>ori			3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000" dirty="0"/>
              <a:t>Betty </a:t>
            </a:r>
            <a:r>
              <a:rPr lang="en-US" sz="4000" dirty="0">
                <a:solidFill>
                  <a:srgbClr val="FF0000"/>
                </a:solidFill>
              </a:rPr>
              <a:t>R</a:t>
            </a:r>
            <a:r>
              <a:rPr lang="en-US" sz="4000" dirty="0"/>
              <a:t>iley		4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000" dirty="0"/>
              <a:t>Jose </a:t>
            </a:r>
            <a:r>
              <a:rPr lang="en-US" sz="4000" dirty="0">
                <a:solidFill>
                  <a:srgbClr val="FF0000"/>
                </a:solidFill>
              </a:rPr>
              <a:t>A</a:t>
            </a:r>
            <a:r>
              <a:rPr lang="en-US" sz="4000" dirty="0"/>
              <a:t>dams		1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000" dirty="0"/>
              <a:t>Peter </a:t>
            </a:r>
            <a:r>
              <a:rPr lang="en-US" sz="4000" dirty="0">
                <a:solidFill>
                  <a:srgbClr val="FF0000"/>
                </a:solidFill>
              </a:rPr>
              <a:t>C</a:t>
            </a:r>
            <a:r>
              <a:rPr lang="en-US" sz="4000" dirty="0"/>
              <a:t>ode		2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4000" dirty="0"/>
              <a:t>Jose </a:t>
            </a:r>
            <a:r>
              <a:rPr lang="en-US" sz="4000" b="1" dirty="0"/>
              <a:t>A</a:t>
            </a:r>
            <a:r>
              <a:rPr lang="en-US" sz="4000" dirty="0"/>
              <a:t>dams-Peter </a:t>
            </a:r>
            <a:r>
              <a:rPr lang="en-US" sz="4000" b="1" dirty="0"/>
              <a:t>C</a:t>
            </a:r>
            <a:r>
              <a:rPr lang="en-US" sz="4000" dirty="0"/>
              <a:t>ode -Ann </a:t>
            </a:r>
            <a:r>
              <a:rPr lang="en-US" sz="4000" b="1" dirty="0"/>
              <a:t>L</a:t>
            </a:r>
            <a:r>
              <a:rPr lang="en-US" sz="4000" dirty="0"/>
              <a:t>ori-Betty </a:t>
            </a:r>
            <a:r>
              <a:rPr lang="en-US" sz="4000" b="1" dirty="0"/>
              <a:t>R</a:t>
            </a:r>
            <a:r>
              <a:rPr lang="en-US" sz="4000" dirty="0"/>
              <a:t>iley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363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88364"/>
          </a:xfrm>
        </p:spPr>
        <p:txBody>
          <a:bodyPr/>
          <a:lstStyle/>
          <a:p>
            <a:pPr algn="ctr"/>
            <a:r>
              <a:rPr lang="en" dirty="0"/>
              <a:t>What to do with two of the same last names?</a:t>
            </a:r>
            <a:br>
              <a:rPr lang="en" dirty="0"/>
            </a:br>
            <a:r>
              <a:rPr lang="en" dirty="0"/>
              <a:t>Use first names!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97521"/>
            <a:ext cx="10515600" cy="3379442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FF0000"/>
                </a:solidFill>
              </a:rPr>
              <a:t>A</a:t>
            </a:r>
            <a:r>
              <a:rPr lang="en-US" sz="4000" dirty="0"/>
              <a:t>nn Nguyen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000" dirty="0"/>
              <a:t>Mike Ortiz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rgbClr val="FF0000"/>
                </a:solidFill>
              </a:rPr>
              <a:t>D</a:t>
            </a:r>
            <a:r>
              <a:rPr lang="en-US" sz="4000" dirty="0"/>
              <a:t>avid Nguyen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3200" dirty="0"/>
              <a:t>Ann Nguyen- David Nguyen - Mike Ortiz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59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22930"/>
          </a:xfrm>
        </p:spPr>
        <p:txBody>
          <a:bodyPr>
            <a:normAutofit/>
          </a:bodyPr>
          <a:lstStyle/>
          <a:p>
            <a:pPr algn="ctr"/>
            <a:r>
              <a:rPr lang="en" sz="5400" dirty="0"/>
              <a:t>You can alphabetize other names, such as </a:t>
            </a:r>
            <a:r>
              <a:rPr lang="en" sz="5400" b="1" dirty="0"/>
              <a:t>city</a:t>
            </a:r>
            <a:r>
              <a:rPr lang="en" sz="5400" dirty="0"/>
              <a:t>, </a:t>
            </a:r>
            <a:r>
              <a:rPr lang="en" sz="5400" b="1" dirty="0"/>
              <a:t>state</a:t>
            </a:r>
            <a:r>
              <a:rPr lang="en" sz="5400" dirty="0"/>
              <a:t>, and </a:t>
            </a:r>
            <a:r>
              <a:rPr lang="en" sz="5400" b="1" dirty="0"/>
              <a:t>country</a:t>
            </a:r>
            <a:r>
              <a:rPr lang="en" sz="5400" dirty="0"/>
              <a:t> names.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68713"/>
            <a:ext cx="10515600" cy="3008249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/>
              <a:t>Alphabetize the following names. </a:t>
            </a:r>
          </a:p>
          <a:p>
            <a:pPr marL="0" lvl="0" indent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5400" dirty="0"/>
              <a:t>Write your answers on paper.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1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51319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</a:pPr>
            <a:r>
              <a:rPr lang="en-US" b="1" u="sng" dirty="0"/>
              <a:t>Practice: 1</a:t>
            </a:r>
            <a:br>
              <a:rPr lang="en-US" b="1" u="sng" dirty="0"/>
            </a:br>
            <a:r>
              <a:rPr lang="en-US" dirty="0"/>
              <a:t>Ann Beatriz</a:t>
            </a:r>
            <a:br>
              <a:rPr lang="en-US" dirty="0"/>
            </a:br>
            <a:r>
              <a:rPr lang="en-US" dirty="0"/>
              <a:t>Betty Zhou</a:t>
            </a:r>
            <a:br>
              <a:rPr lang="en-US" dirty="0"/>
            </a:br>
            <a:r>
              <a:rPr lang="en-US" dirty="0"/>
              <a:t>Howard Adams</a:t>
            </a:r>
            <a:br>
              <a:rPr lang="en-US" dirty="0"/>
            </a:br>
            <a:r>
              <a:rPr lang="en-US" dirty="0"/>
              <a:t>Lily Peters</a:t>
            </a:r>
            <a:br>
              <a:rPr lang="en-US" dirty="0"/>
            </a:br>
            <a:r>
              <a:rPr lang="en-US" dirty="0"/>
              <a:t>Michael Peters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14795"/>
            <a:ext cx="10515600" cy="962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* Answer on the next slide.</a:t>
            </a:r>
          </a:p>
        </p:txBody>
      </p:sp>
    </p:spTree>
    <p:extLst>
      <p:ext uri="{BB962C8B-B14F-4D97-AF65-F5344CB8AC3E}">
        <p14:creationId xmlns:p14="http://schemas.microsoft.com/office/powerpoint/2010/main" val="617201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Practice 1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/>
              <a:t>Howard Adams- Ann Beatriz-  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5400" dirty="0"/>
              <a:t>Lily Peters-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5400" dirty="0"/>
              <a:t>Michael Peters-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5400" dirty="0"/>
              <a:t>Betty Zhou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61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24261"/>
            <a:ext cx="10515600" cy="805760"/>
          </a:xfrm>
        </p:spPr>
        <p:txBody>
          <a:bodyPr>
            <a:normAutofit/>
          </a:bodyPr>
          <a:lstStyle/>
          <a:p>
            <a:r>
              <a:rPr lang="en-US" sz="4000" dirty="0"/>
              <a:t>* Answer on the next slide.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9834"/>
            <a:ext cx="10515600" cy="4644427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sng" dirty="0">
                <a:latin typeface="+mj-lt"/>
              </a:rPr>
              <a:t>Practice 2: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/>
              <a:t>Anaheim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latin typeface="+mj-lt"/>
              </a:rPr>
              <a:t>Fountain Valley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latin typeface="+mj-lt"/>
              </a:rPr>
              <a:t>Santa Ana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latin typeface="+mj-lt"/>
              </a:rPr>
              <a:t>Irvine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4400" dirty="0">
                <a:latin typeface="+mj-lt"/>
              </a:rPr>
              <a:t>Garden Grove</a:t>
            </a:r>
          </a:p>
        </p:txBody>
      </p:sp>
    </p:spTree>
    <p:extLst>
      <p:ext uri="{BB962C8B-B14F-4D97-AF65-F5344CB8AC3E}">
        <p14:creationId xmlns:p14="http://schemas.microsoft.com/office/powerpoint/2010/main" val="3874062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Practice 2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0036"/>
            <a:ext cx="10515600" cy="4646927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/>
              <a:t>Anaheim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5400" dirty="0"/>
              <a:t>Fountain Valley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5400" dirty="0"/>
              <a:t>Garden Grove</a:t>
            </a: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5400" dirty="0"/>
              <a:t>Irvine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5400" dirty="0"/>
              <a:t>Santa Ana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3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0E0C63-48F4-4AA3-92AA-780FC149340E}">
  <ds:schemaRefs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sharepoint/v3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39754D8-D092-4D8F-931B-6D6CEBFBBD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9392CE-82FF-42DD-A552-1833D5AFE5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190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How to Arrange Names in  Alphabetical Order </vt:lpstr>
      <vt:lpstr>Alphabetical Order:  In the order of the alphabet</vt:lpstr>
      <vt:lpstr>Last Name:  Look at the first letter of last names.  Arrange them alphabetically</vt:lpstr>
      <vt:lpstr>What to do with two of the same last names? Use first names!</vt:lpstr>
      <vt:lpstr>You can alphabetize other names, such as city, state, and country names.</vt:lpstr>
      <vt:lpstr>Practice: 1 Ann Beatriz Betty Zhou Howard Adams Lily Peters Michael Peters</vt:lpstr>
      <vt:lpstr>Practice 1 Answer</vt:lpstr>
      <vt:lpstr>* Answer on the next slide.</vt:lpstr>
      <vt:lpstr>Practice 2 Answer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Arrange Names in  Alphabetical Order</dc:title>
  <dc:creator>Jeremiah Hong</dc:creator>
  <cp:lastModifiedBy>Maus, Brendon</cp:lastModifiedBy>
  <cp:revision>3</cp:revision>
  <dcterms:created xsi:type="dcterms:W3CDTF">2018-04-29T07:45:48Z</dcterms:created>
  <dcterms:modified xsi:type="dcterms:W3CDTF">2026-05-28T19:07:22Z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