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5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0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69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08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8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1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7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6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1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3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0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AC772-7D20-4122-A308-9533D1B0A76E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8B35C-3007-488D-AE62-1A188FA4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6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Arrange Events in Chronological Order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Song Hong</a:t>
            </a:r>
          </a:p>
        </p:txBody>
      </p:sp>
    </p:spTree>
    <p:extLst>
      <p:ext uri="{BB962C8B-B14F-4D97-AF65-F5344CB8AC3E}">
        <p14:creationId xmlns:p14="http://schemas.microsoft.com/office/powerpoint/2010/main" val="144286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" sz="4800" dirty="0"/>
              <a:t>Arrange the following holidays in chronological order.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1349"/>
            <a:ext cx="10515600" cy="4085613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Thanksgiving (November)	5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800" dirty="0"/>
              <a:t>Mother’s Day (May)		2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800" dirty="0"/>
              <a:t>Father’s Day (June)		3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800" dirty="0"/>
              <a:t>Labor Day (September)	4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4800" dirty="0"/>
              <a:t>New Year’s Day (January)	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39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05235"/>
          </a:xfrm>
        </p:spPr>
        <p:txBody>
          <a:bodyPr>
            <a:noAutofit/>
          </a:bodyPr>
          <a:lstStyle/>
          <a:p>
            <a:r>
              <a:rPr lang="en" sz="4800" dirty="0"/>
              <a:t>Arrange the following years in chronological order. </a:t>
            </a:r>
            <a:br>
              <a:rPr lang="en" sz="4800" dirty="0"/>
            </a:br>
            <a:r>
              <a:rPr lang="en" sz="4800" dirty="0"/>
              <a:t>(From the oldest to the newest)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8879"/>
            <a:ext cx="10515600" cy="3675707"/>
          </a:xfrm>
        </p:spPr>
        <p:txBody>
          <a:bodyPr>
            <a:normAutofit fontScale="92500" lnSpcReduction="20000"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1770			1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600" dirty="0"/>
              <a:t>2018			5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600" dirty="0"/>
              <a:t>1990			3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600" dirty="0"/>
              <a:t>2001			4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600" dirty="0"/>
              <a:t>1850			2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600" dirty="0"/>
              <a:t>Answer: 1770- 1850- 1990-2001-2018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57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Months of the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January	February	March	</a:t>
            </a:r>
          </a:p>
          <a:p>
            <a:pPr marL="0" indent="0">
              <a:buNone/>
            </a:pPr>
            <a:r>
              <a:rPr lang="en-US" sz="4800" dirty="0"/>
              <a:t>April		May		June	</a:t>
            </a:r>
          </a:p>
          <a:p>
            <a:pPr marL="0" indent="0">
              <a:buNone/>
            </a:pPr>
            <a:r>
              <a:rPr lang="en-US" sz="4800" dirty="0"/>
              <a:t>July		August		September	</a:t>
            </a:r>
          </a:p>
          <a:p>
            <a:pPr marL="0" indent="0">
              <a:buNone/>
            </a:pPr>
            <a:r>
              <a:rPr lang="en-US" sz="4800" dirty="0"/>
              <a:t>October	November	December</a:t>
            </a:r>
          </a:p>
        </p:txBody>
      </p:sp>
    </p:spTree>
    <p:extLst>
      <p:ext uri="{BB962C8B-B14F-4D97-AF65-F5344CB8AC3E}">
        <p14:creationId xmlns:p14="http://schemas.microsoft.com/office/powerpoint/2010/main" val="1647991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87944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</a:pPr>
            <a:r>
              <a:rPr lang="en-US" u="sng" dirty="0"/>
              <a:t>Practice 1: Arrange the years chronologically.</a:t>
            </a:r>
            <a:br>
              <a:rPr lang="en-US" u="sng" dirty="0"/>
            </a:br>
            <a:br>
              <a:rPr lang="en-US" u="sng" dirty="0"/>
            </a:br>
            <a:r>
              <a:rPr lang="en-US" dirty="0"/>
              <a:t>2011</a:t>
            </a:r>
            <a:br>
              <a:rPr lang="en-US" dirty="0"/>
            </a:br>
            <a:r>
              <a:rPr lang="en-US" dirty="0"/>
              <a:t>1702</a:t>
            </a:r>
            <a:br>
              <a:rPr lang="en-US" dirty="0"/>
            </a:br>
            <a:r>
              <a:rPr lang="en-US" dirty="0"/>
              <a:t>1971</a:t>
            </a:r>
            <a:br>
              <a:rPr lang="en-US" dirty="0"/>
            </a:br>
            <a:r>
              <a:rPr lang="en-US" dirty="0"/>
              <a:t>1890</a:t>
            </a:r>
            <a:br>
              <a:rPr lang="en-US" dirty="0"/>
            </a:br>
            <a:r>
              <a:rPr lang="en-US" dirty="0"/>
              <a:t>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69117"/>
            <a:ext cx="10515600" cy="907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Answer on the next slide.</a:t>
            </a:r>
          </a:p>
        </p:txBody>
      </p:sp>
    </p:spTree>
    <p:extLst>
      <p:ext uri="{BB962C8B-B14F-4D97-AF65-F5344CB8AC3E}">
        <p14:creationId xmlns:p14="http://schemas.microsoft.com/office/powerpoint/2010/main" val="169844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1702- 1890- 1971- 2011- 2015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22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586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</a:pPr>
            <a:r>
              <a:rPr lang="en-US" b="1" u="sng" dirty="0"/>
              <a:t>Practice 2: </a:t>
            </a:r>
            <a:br>
              <a:rPr lang="en-US" b="1" u="sng" dirty="0"/>
            </a:br>
            <a:r>
              <a:rPr lang="en-US" b="1" u="sng" dirty="0"/>
              <a:t>Arrange the months chronologically.</a:t>
            </a:r>
            <a:br>
              <a:rPr lang="en-US" b="1" u="sng" dirty="0"/>
            </a:br>
            <a:r>
              <a:rPr lang="en-US" dirty="0"/>
              <a:t>July</a:t>
            </a:r>
            <a:br>
              <a:rPr lang="en-US" dirty="0"/>
            </a:br>
            <a:r>
              <a:rPr lang="en-US" dirty="0"/>
              <a:t>September</a:t>
            </a:r>
            <a:br>
              <a:rPr lang="en-US" dirty="0"/>
            </a:br>
            <a:r>
              <a:rPr lang="en-US" dirty="0"/>
              <a:t>May</a:t>
            </a:r>
            <a:br>
              <a:rPr lang="en-US" dirty="0"/>
            </a:br>
            <a:r>
              <a:rPr lang="en-US" dirty="0"/>
              <a:t>December</a:t>
            </a:r>
            <a:br>
              <a:rPr lang="en-US" dirty="0"/>
            </a:br>
            <a:r>
              <a:rPr lang="en-US" dirty="0"/>
              <a:t>January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87635"/>
            <a:ext cx="10515600" cy="989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Answer on the next slide.</a:t>
            </a:r>
          </a:p>
        </p:txBody>
      </p:sp>
    </p:spTree>
    <p:extLst>
      <p:ext uri="{BB962C8B-B14F-4D97-AF65-F5344CB8AC3E}">
        <p14:creationId xmlns:p14="http://schemas.microsoft.com/office/powerpoint/2010/main" val="676639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/>
              <a:t>January- </a:t>
            </a:r>
          </a:p>
          <a:p>
            <a:pPr marL="0" lvl="0" indent="0">
              <a:buNone/>
            </a:pPr>
            <a:r>
              <a:rPr lang="en-US" sz="5400" dirty="0"/>
              <a:t>May- </a:t>
            </a:r>
          </a:p>
          <a:p>
            <a:pPr marL="0" lvl="0" indent="0">
              <a:buNone/>
            </a:pPr>
            <a:r>
              <a:rPr lang="en-US" sz="5400" dirty="0"/>
              <a:t>July- </a:t>
            </a:r>
          </a:p>
          <a:p>
            <a:pPr marL="0" lvl="0" indent="0">
              <a:buNone/>
            </a:pPr>
            <a:r>
              <a:rPr lang="en-US" sz="5400" dirty="0"/>
              <a:t>September- </a:t>
            </a:r>
          </a:p>
          <a:p>
            <a:pPr marL="0" lvl="0" indent="0">
              <a:buNone/>
            </a:pPr>
            <a:r>
              <a:rPr lang="en-US" sz="5400" dirty="0"/>
              <a:t>December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4909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FA9D3C-8156-48FC-86A1-7053CD2ECB1A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F145096-93BE-436A-B6D0-B3C6BD1C53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5061BE-56F2-47A3-92F4-6417F88ACE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196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How to Arrange Events in Chronological Order</vt:lpstr>
      <vt:lpstr>Arrange the following holidays in chronological order.</vt:lpstr>
      <vt:lpstr>Arrange the following years in chronological order.  (From the oldest to the newest)</vt:lpstr>
      <vt:lpstr>Months of the Year</vt:lpstr>
      <vt:lpstr>Practice 1: Arrange the years chronologically.  2011 1702 1971 1890 2015</vt:lpstr>
      <vt:lpstr>Answer 1</vt:lpstr>
      <vt:lpstr>Practice 2:  Arrange the months chronologically. July September May December January</vt:lpstr>
      <vt:lpstr>Answer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Arrange Events in Chronological Order</dc:title>
  <dc:creator>Jeremiah Hong</dc:creator>
  <cp:lastModifiedBy>Maus, Brendon</cp:lastModifiedBy>
  <cp:revision>3</cp:revision>
  <dcterms:created xsi:type="dcterms:W3CDTF">2018-05-06T03:53:58Z</dcterms:created>
  <dcterms:modified xsi:type="dcterms:W3CDTF">2026-05-28T19:08:00Z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