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5143500" type="screen16x9"/>
  <p:notesSz cx="6858000" cy="9144000"/>
  <p:embeddedFontLst>
    <p:embeddedFont>
      <p:font typeface="Average" panose="020B0604020202020204" charset="0"/>
      <p:regular r:id="rId14"/>
    </p:embeddedFont>
    <p:embeddedFont>
      <p:font typeface="Oswald" panose="00000500000000000000" pitchFamily="2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737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4450689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8512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9047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4189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29310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7861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041503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10750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9561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Shape 11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lt2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1" name="Shape 4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at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‹#›</a:t>
            </a:fld>
            <a:endParaRPr sz="10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How to Arrange Events in Chronological Order</a:t>
            </a:r>
            <a:endParaRPr dirty="0"/>
          </a:p>
        </p:txBody>
      </p:sp>
      <p:sp>
        <p:nvSpPr>
          <p:cNvPr id="60" name="Shape 60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Song Hong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265500" y="324375"/>
            <a:ext cx="4045200" cy="404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Arrange the following holidays in chronological order</a:t>
            </a:r>
            <a:endParaRPr dirty="0"/>
          </a:p>
        </p:txBody>
      </p:sp>
      <p:sp>
        <p:nvSpPr>
          <p:cNvPr id="66" name="Shape 66"/>
          <p:cNvSpPr txBox="1">
            <a:spLocks noGrp="1"/>
          </p:cNvSpPr>
          <p:nvPr>
            <p:ph type="subTitle" idx="1"/>
          </p:nvPr>
        </p:nvSpPr>
        <p:spPr>
          <a:xfrm>
            <a:off x="265500" y="3989276"/>
            <a:ext cx="4045200" cy="2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2"/>
          </p:nvPr>
        </p:nvSpPr>
        <p:spPr>
          <a:xfrm>
            <a:off x="4663275" y="248550"/>
            <a:ext cx="4397700" cy="470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Thanksgiving (November)	5</a:t>
            </a:r>
            <a:endParaRPr sz="2400"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 dirty="0"/>
              <a:t>Mother’s Day (May)		2</a:t>
            </a:r>
            <a:endParaRPr sz="2400"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 dirty="0"/>
              <a:t>Father’s Day (June)		3</a:t>
            </a:r>
            <a:endParaRPr sz="2400"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400" dirty="0"/>
              <a:t>Labor Day (September)	4</a:t>
            </a:r>
            <a:endParaRPr sz="2400"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400" dirty="0"/>
              <a:t>New Year’s Day (January)	1</a:t>
            </a:r>
            <a:endParaRPr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265500" y="323724"/>
            <a:ext cx="4045200" cy="323307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Arrange the following years in chronological order. </a:t>
            </a:r>
            <a:endParaRPr dirty="0"/>
          </a:p>
        </p:txBody>
      </p:sp>
      <p:sp>
        <p:nvSpPr>
          <p:cNvPr id="73" name="Shape 73"/>
          <p:cNvSpPr txBox="1">
            <a:spLocks noGrp="1"/>
          </p:cNvSpPr>
          <p:nvPr>
            <p:ph type="subTitle" idx="1"/>
          </p:nvPr>
        </p:nvSpPr>
        <p:spPr>
          <a:xfrm>
            <a:off x="265500" y="3499199"/>
            <a:ext cx="3982500" cy="6915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From the oldest to the newest</a:t>
            </a:r>
            <a:endParaRPr dirty="0"/>
          </a:p>
        </p:txBody>
      </p:sp>
      <p:sp>
        <p:nvSpPr>
          <p:cNvPr id="74" name="Shape 74"/>
          <p:cNvSpPr txBox="1">
            <a:spLocks noGrp="1"/>
          </p:cNvSpPr>
          <p:nvPr>
            <p:ph type="body" idx="2"/>
          </p:nvPr>
        </p:nvSpPr>
        <p:spPr>
          <a:xfrm>
            <a:off x="4939500" y="172375"/>
            <a:ext cx="3837000" cy="486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/>
              <a:t>1770			1</a:t>
            </a:r>
            <a:endParaRPr sz="3000"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000" dirty="0"/>
              <a:t>2018			5</a:t>
            </a:r>
            <a:endParaRPr sz="3000"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000" dirty="0"/>
              <a:t>1990			3</a:t>
            </a:r>
            <a:endParaRPr sz="3000"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000" dirty="0"/>
              <a:t>2001			4</a:t>
            </a:r>
            <a:endParaRPr sz="3000"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3000" dirty="0"/>
              <a:t>1850			2</a:t>
            </a:r>
            <a:endParaRPr sz="3000"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 dirty="0"/>
              <a:t>Answer: 1770- 1850- 1990-2001-2018</a:t>
            </a:r>
            <a:endParaRPr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Months of the Year</a:t>
            </a:r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2"/>
          </p:nvPr>
        </p:nvSpPr>
        <p:spPr>
          <a:xfrm>
            <a:off x="4939500" y="147150"/>
            <a:ext cx="3837000" cy="48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January			July</a:t>
            </a:r>
            <a:endParaRPr sz="2000"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 dirty="0"/>
              <a:t>February		August</a:t>
            </a:r>
            <a:endParaRPr sz="2000"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 dirty="0"/>
              <a:t>March	                       September</a:t>
            </a:r>
            <a:endParaRPr sz="2000"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 dirty="0"/>
              <a:t>April			October</a:t>
            </a:r>
            <a:endParaRPr sz="2000"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 dirty="0"/>
              <a:t>May		         November</a:t>
            </a:r>
            <a:endParaRPr sz="2000"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 dirty="0"/>
              <a:t>June		         December</a:t>
            </a:r>
            <a:endParaRPr sz="2000"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03200" y="208800"/>
            <a:ext cx="3907500" cy="46805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Arrange the years chronologically.</a:t>
            </a:r>
            <a:endParaRPr sz="3600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2011</a:t>
            </a:r>
            <a:endParaRPr sz="3600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1702</a:t>
            </a:r>
            <a:endParaRPr sz="3600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1971</a:t>
            </a:r>
            <a:endParaRPr sz="3600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1890</a:t>
            </a:r>
            <a:endParaRPr sz="3600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2015</a:t>
            </a:r>
            <a:endParaRPr sz="3600" dirty="0"/>
          </a:p>
        </p:txBody>
      </p:sp>
      <p:sp>
        <p:nvSpPr>
          <p:cNvPr id="87" name="Shape 87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Answer </a:t>
            </a:r>
            <a:r>
              <a:rPr lang="en" dirty="0"/>
              <a:t>on the next slide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1702- 1890- 1971- </a:t>
            </a:r>
            <a:endParaRPr sz="3600" dirty="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600" dirty="0"/>
              <a:t>2011- 2015</a:t>
            </a:r>
            <a:endParaRPr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265500" y="212975"/>
            <a:ext cx="4045200" cy="4761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Arrange the months chronologically.</a:t>
            </a:r>
            <a:endParaRPr sz="3600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July</a:t>
            </a:r>
            <a:endParaRPr sz="3600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September</a:t>
            </a:r>
            <a:endParaRPr sz="3600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May</a:t>
            </a:r>
            <a:endParaRPr sz="3600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December</a:t>
            </a:r>
            <a:endParaRPr sz="3600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January</a:t>
            </a:r>
            <a:endParaRPr sz="3600" dirty="0"/>
          </a:p>
        </p:txBody>
      </p:sp>
      <p:sp>
        <p:nvSpPr>
          <p:cNvPr id="101" name="Shape 101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Answer on the next slide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Months Answer</a:t>
            </a:r>
            <a:endParaRPr dirty="0"/>
          </a:p>
        </p:txBody>
      </p:sp>
      <p:sp>
        <p:nvSpPr>
          <p:cNvPr id="108" name="Shape 108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000" dirty="0"/>
              <a:t>January- May- July- September- December</a:t>
            </a:r>
            <a:endParaRPr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2A93ED6-557E-427C-9C2C-3043A9F532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5E2105-44BE-4F72-90D3-3A8483CEB6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C86EC1C-ADFF-4948-BF4E-247F9E89442F}">
  <ds:schemaRefs>
    <ds:schemaRef ds:uri="http://purl.org/dc/dcmitype/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schemas.microsoft.com/sharepoint/v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172</Words>
  <Application>Microsoft Office PowerPoint</Application>
  <PresentationFormat>On-screen Show (16:9)</PresentationFormat>
  <Paragraphs>42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Oswald</vt:lpstr>
      <vt:lpstr>Arial</vt:lpstr>
      <vt:lpstr>Average</vt:lpstr>
      <vt:lpstr>Slate</vt:lpstr>
      <vt:lpstr>How to Arrange Events in Chronological Order</vt:lpstr>
      <vt:lpstr>Arrange the following holidays in chronological order</vt:lpstr>
      <vt:lpstr>Arrange the following years in chronological order. </vt:lpstr>
      <vt:lpstr>Months of the Year</vt:lpstr>
      <vt:lpstr>Arrange the years chronologically. 2011 1702 1971 1890 2015</vt:lpstr>
      <vt:lpstr>Answer</vt:lpstr>
      <vt:lpstr>Arrange the months chronologically. July September May December January</vt:lpstr>
      <vt:lpstr>Months Answer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Arrange Events in a Chronological Order</dc:title>
  <dc:creator>Tavantzis, Mara</dc:creator>
  <cp:lastModifiedBy>Maus, Brendon</cp:lastModifiedBy>
  <cp:revision>4</cp:revision>
  <dcterms:modified xsi:type="dcterms:W3CDTF">2026-05-28T19:07:41Z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