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611"/>
    <p:restoredTop sz="94658"/>
  </p:normalViewPr>
  <p:slideViewPr>
    <p:cSldViewPr snapToGrid="0">
      <p:cViewPr varScale="1">
        <p:scale>
          <a:sx n="128" d="100"/>
          <a:sy n="128" d="100"/>
        </p:scale>
        <p:origin x="48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7EED43-44B7-689C-2B1C-DCEA4C1E716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Title Slide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B3B648-6CC3-208A-F3B5-BC0A11BBE3E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570761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FD452-CF15-C8BF-9EDA-F7804BA24A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515600" cy="777875"/>
          </a:xfrm>
        </p:spPr>
        <p:txBody>
          <a:bodyPr/>
          <a:lstStyle/>
          <a:p>
            <a:r>
              <a:rPr lang="en-US" dirty="0"/>
              <a:t>Content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A7A461-6B26-C1B9-E950-FDDC27F98F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72209"/>
            <a:ext cx="10515600" cy="459187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23554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6FD647-E0E8-0FAF-893D-21EF7CF4F1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41514" y="1322387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BD1562-DE1D-0521-79C9-AB66B4D795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5454" y="134226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745F16F-A0F9-86B7-08AE-7E2D987F54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515600" cy="777875"/>
          </a:xfrm>
        </p:spPr>
        <p:txBody>
          <a:bodyPr/>
          <a:lstStyle/>
          <a:p>
            <a:r>
              <a:rPr lang="en-US" dirty="0"/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2390188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87A3D1-130F-5C40-5ACE-66C65DE77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A4A06-93C9-6549-B464-7C6CDC2C553E}" type="datetimeFigureOut">
              <a:rPr lang="en-US" smtClean="0"/>
              <a:t>1/30/25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A0DA931-E5C9-6E26-3136-AD85CD92C2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5F76EB-0FA1-EF3E-CEC3-E1AB19F42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7443D-0D1E-D344-BD92-256024816BC5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791CFC7-6C02-E6C2-CB41-9D5A8CE7B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515600" cy="777875"/>
          </a:xfrm>
        </p:spPr>
        <p:txBody>
          <a:bodyPr/>
          <a:lstStyle/>
          <a:p>
            <a:r>
              <a:rPr lang="en-US" dirty="0"/>
              <a:t>Image Slide</a:t>
            </a:r>
          </a:p>
        </p:txBody>
      </p:sp>
    </p:spTree>
    <p:extLst>
      <p:ext uri="{BB962C8B-B14F-4D97-AF65-F5344CB8AC3E}">
        <p14:creationId xmlns:p14="http://schemas.microsoft.com/office/powerpoint/2010/main" val="1660750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3615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28B249-7CC6-46C7-CE55-F14C7C793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D915AD-B8B0-98BB-F73C-8CDE966B16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4D644C-A366-9A40-0940-45A068E9DC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B7A4A06-93C9-6549-B464-7C6CDC2C553E}" type="datetimeFigureOut">
              <a:rPr lang="en-US" smtClean="0"/>
              <a:t>1/30/25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90B998-6777-233B-7C64-3C8B0EBC78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568489-30E3-28C5-D706-7A29581EED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D77443D-0D1E-D344-BD92-256024816BC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E1C040C-9D39-0A39-4AF1-A238B016F4C5}"/>
              </a:ext>
            </a:extLst>
          </p:cNvPr>
          <p:cNvSpPr/>
          <p:nvPr userDrawn="1"/>
        </p:nvSpPr>
        <p:spPr>
          <a:xfrm>
            <a:off x="0" y="6018727"/>
            <a:ext cx="12063191" cy="8391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AB88759-D3BC-5942-88D7-70188413B6A4}"/>
              </a:ext>
            </a:extLst>
          </p:cNvPr>
          <p:cNvSpPr/>
          <p:nvPr userDrawn="1"/>
        </p:nvSpPr>
        <p:spPr>
          <a:xfrm>
            <a:off x="10268465" y="6018727"/>
            <a:ext cx="751887" cy="839273"/>
          </a:xfrm>
          <a:prstGeom prst="rect">
            <a:avLst/>
          </a:prstGeom>
          <a:solidFill>
            <a:srgbClr val="FF45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FB1ABB5-1AFB-04A7-6739-68226F1D2703}"/>
              </a:ext>
            </a:extLst>
          </p:cNvPr>
          <p:cNvSpPr/>
          <p:nvPr userDrawn="1"/>
        </p:nvSpPr>
        <p:spPr>
          <a:xfrm>
            <a:off x="9892521" y="6018727"/>
            <a:ext cx="375943" cy="839273"/>
          </a:xfrm>
          <a:prstGeom prst="rect">
            <a:avLst/>
          </a:prstGeom>
          <a:solidFill>
            <a:srgbClr val="E318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9440A2D-97C4-3226-EF13-FF5DD08AD2A4}"/>
              </a:ext>
            </a:extLst>
          </p:cNvPr>
          <p:cNvSpPr/>
          <p:nvPr userDrawn="1"/>
        </p:nvSpPr>
        <p:spPr>
          <a:xfrm>
            <a:off x="11020352" y="6018728"/>
            <a:ext cx="1171647" cy="839272"/>
          </a:xfrm>
          <a:prstGeom prst="rect">
            <a:avLst/>
          </a:prstGeom>
          <a:solidFill>
            <a:srgbClr val="FF7E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6F91F3AA-9990-DE4E-CF45-BDCD550D3CC1}"/>
              </a:ext>
            </a:extLst>
          </p:cNvPr>
          <p:cNvSpPr txBox="1">
            <a:spLocks/>
          </p:cNvSpPr>
          <p:nvPr userDrawn="1"/>
        </p:nvSpPr>
        <p:spPr>
          <a:xfrm>
            <a:off x="128809" y="6282531"/>
            <a:ext cx="9801504" cy="51276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b="1" dirty="0">
                <a:solidFill>
                  <a:schemeClr val="bg1"/>
                </a:solidFill>
                <a:latin typeface="Avenir Book" panose="02000503020000020003" pitchFamily="2" charset="0"/>
              </a:rPr>
              <a:t>SANTA ANA COLLEGE SCHOOL OF CONTINUING EDUCATION | SAC.EDU/GO</a:t>
            </a:r>
            <a:endParaRPr lang="en-US" sz="1800" b="1" dirty="0">
              <a:latin typeface="Avenir Book" panose="02000503020000020003" pitchFamily="2" charset="0"/>
            </a:endParaRPr>
          </a:p>
        </p:txBody>
      </p:sp>
      <p:pic>
        <p:nvPicPr>
          <p:cNvPr id="13" name="Picture 12" descr="A grey building with a red sun and a red circle&#10;&#10;AI-generated content may be incorrect.">
            <a:extLst>
              <a:ext uri="{FF2B5EF4-FFF2-40B4-BE49-F238E27FC236}">
                <a16:creationId xmlns:a16="http://schemas.microsoft.com/office/drawing/2014/main" id="{F655B48B-B18F-5612-1C3E-8E64CF98DA93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1335334" y="6104728"/>
            <a:ext cx="541683" cy="667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620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4" r:id="rId4"/>
    <p:sldLayoutId id="2147483655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26EC1-A272-020B-E5F2-18274B64DDE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A3E2EC-564A-E488-3345-B8C304A3975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0061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SAC Continuing Ed">
      <a:dk1>
        <a:srgbClr val="000000"/>
      </a:dk1>
      <a:lt1>
        <a:srgbClr val="FFFFFF"/>
      </a:lt1>
      <a:dk2>
        <a:srgbClr val="000000"/>
      </a:dk2>
      <a:lt2>
        <a:srgbClr val="E8E8E8"/>
      </a:lt2>
      <a:accent1>
        <a:srgbClr val="E31837"/>
      </a:accent1>
      <a:accent2>
        <a:srgbClr val="FFB600"/>
      </a:accent2>
      <a:accent3>
        <a:srgbClr val="11899E"/>
      </a:accent3>
      <a:accent4>
        <a:srgbClr val="0F9ED5"/>
      </a:accent4>
      <a:accent5>
        <a:srgbClr val="C37F19"/>
      </a:accent5>
      <a:accent6>
        <a:srgbClr val="4F7941"/>
      </a:accent6>
      <a:hlink>
        <a:srgbClr val="2C4979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3" id="{C4DAD24C-4051-B243-B759-B2C17E1A5598}" vid="{0751BD57-BB81-B149-8DD9-A8DC7DF7970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871078924A24A4C9AB8AD195CDEA6A8" ma:contentTypeVersion="2" ma:contentTypeDescription="Create a new document." ma:contentTypeScope="" ma:versionID="d92f91f11d5292a7d55de75a593c6d68">
  <xsd:schema xmlns:xsd="http://www.w3.org/2001/XMLSchema" xmlns:xs="http://www.w3.org/2001/XMLSchema" xmlns:p="http://schemas.microsoft.com/office/2006/metadata/properties" xmlns:ns1="http://schemas.microsoft.com/sharepoint/v3" xmlns:ns2="d6e866e8-7e90-4abe-a382-bf774f596087" targetNamespace="http://schemas.microsoft.com/office/2006/metadata/properties" ma:root="true" ma:fieldsID="a5d518da3fc92331687d7f6ebe292455" ns1:_="" ns2:_="">
    <xsd:import namespace="http://schemas.microsoft.com/sharepoint/v3"/>
    <xsd:import namespace="d6e866e8-7e90-4abe-a382-bf774f596087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Scheduling Start Date" ma:internalName="PublishingStartDate">
      <xsd:simpleType>
        <xsd:restriction base="dms:Unknown"/>
      </xsd:simpleType>
    </xsd:element>
    <xsd:element name="PublishingExpirationDate" ma:index="9" nillable="true" ma:displayName="Scheduling End Date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e866e8-7e90-4abe-a382-bf774f596087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FBA6D7D5-45C9-46D0-8693-FB2824B84947}"/>
</file>

<file path=customXml/itemProps2.xml><?xml version="1.0" encoding="utf-8"?>
<ds:datastoreItem xmlns:ds="http://schemas.openxmlformats.org/officeDocument/2006/customXml" ds:itemID="{6F7A1D9C-46D0-45C0-B59C-72C4A3C6F704}"/>
</file>

<file path=customXml/itemProps3.xml><?xml version="1.0" encoding="utf-8"?>
<ds:datastoreItem xmlns:ds="http://schemas.openxmlformats.org/officeDocument/2006/customXml" ds:itemID="{D073DF32-06DD-41F8-8BA9-5EA4F42D0EBA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Avenir Book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SAC Continuing Ed PP Template</dc:title>
  <dc:creator>Hoeger, Jennifer</dc:creator>
  <cp:lastModifiedBy>Hoeger, Jennifer</cp:lastModifiedBy>
  <cp:revision>1</cp:revision>
  <dcterms:created xsi:type="dcterms:W3CDTF">2025-01-31T02:03:05Z</dcterms:created>
  <dcterms:modified xsi:type="dcterms:W3CDTF">2025-01-31T02:05:26Z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0x0101005871078924A24A4C9AB8AD195CDEA6A8</vt:lpwstr>
  </property>
</Properties>
</file>