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9C83AF-5674-80A1-C186-310FF5C1FA0B}" v="4" dt="2026-06-16T18:57:20.828"/>
    <p1510:client id="{C7D6D96D-6F6E-FB0F-A5DE-63F6F0F5AFBB}" v="2" dt="2026-06-16T19:07:01.5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llegos, Nicole" userId="c063115d-4bbd-4cb3-8ef1-14bc20c8d507" providerId="ADAL" clId="{7D178025-3521-435B-A841-D7892F990F34}"/>
    <pc:docChg chg="custSel modSld">
      <pc:chgData name="Gallegos, Nicole" userId="c063115d-4bbd-4cb3-8ef1-14bc20c8d507" providerId="ADAL" clId="{7D178025-3521-435B-A841-D7892F990F34}" dt="2026-06-08T15:32:18.306" v="406" actId="20577"/>
      <pc:docMkLst>
        <pc:docMk/>
      </pc:docMkLst>
      <pc:sldChg chg="addSp delSp modSp mod">
        <pc:chgData name="Gallegos, Nicole" userId="c063115d-4bbd-4cb3-8ef1-14bc20c8d507" providerId="ADAL" clId="{7D178025-3521-435B-A841-D7892F990F34}" dt="2026-06-08T15:32:18.306" v="406" actId="20577"/>
        <pc:sldMkLst>
          <pc:docMk/>
          <pc:sldMk cId="1294644091" sldId="256"/>
        </pc:sldMkLst>
        <pc:spChg chg="mod">
          <ac:chgData name="Gallegos, Nicole" userId="c063115d-4bbd-4cb3-8ef1-14bc20c8d507" providerId="ADAL" clId="{7D178025-3521-435B-A841-D7892F990F34}" dt="2026-06-04T16:06:10.661" v="105" actId="1076"/>
          <ac:spMkLst>
            <pc:docMk/>
            <pc:sldMk cId="1294644091" sldId="256"/>
            <ac:spMk id="4" creationId="{BF24D27F-B51F-D0A0-B71E-0DC92C00ED61}"/>
          </ac:spMkLst>
        </pc:spChg>
        <pc:spChg chg="mod">
          <ac:chgData name="Gallegos, Nicole" userId="c063115d-4bbd-4cb3-8ef1-14bc20c8d507" providerId="ADAL" clId="{7D178025-3521-435B-A841-D7892F990F34}" dt="2026-06-04T16:06:49.029" v="112" actId="1076"/>
          <ac:spMkLst>
            <pc:docMk/>
            <pc:sldMk cId="1294644091" sldId="256"/>
            <ac:spMk id="5" creationId="{8E3893A9-1E0A-D95E-DF7A-3CEBB5079321}"/>
          </ac:spMkLst>
        </pc:spChg>
        <pc:spChg chg="mod">
          <ac:chgData name="Gallegos, Nicole" userId="c063115d-4bbd-4cb3-8ef1-14bc20c8d507" providerId="ADAL" clId="{7D178025-3521-435B-A841-D7892F990F34}" dt="2026-06-04T16:06:26.777" v="108" actId="1076"/>
          <ac:spMkLst>
            <pc:docMk/>
            <pc:sldMk cId="1294644091" sldId="256"/>
            <ac:spMk id="7" creationId="{A1B905C7-D7C2-DA02-9C8E-FFB55D28BC60}"/>
          </ac:spMkLst>
        </pc:spChg>
        <pc:spChg chg="mod">
          <ac:chgData name="Gallegos, Nicole" userId="c063115d-4bbd-4cb3-8ef1-14bc20c8d507" providerId="ADAL" clId="{7D178025-3521-435B-A841-D7892F990F34}" dt="2026-06-04T16:01:40.003" v="48" actId="1076"/>
          <ac:spMkLst>
            <pc:docMk/>
            <pc:sldMk cId="1294644091" sldId="256"/>
            <ac:spMk id="10" creationId="{F31F717F-935E-4B9E-9AF6-A8C084874A5D}"/>
          </ac:spMkLst>
        </pc:spChg>
        <pc:spChg chg="mod">
          <ac:chgData name="Gallegos, Nicole" userId="c063115d-4bbd-4cb3-8ef1-14bc20c8d507" providerId="ADAL" clId="{7D178025-3521-435B-A841-D7892F990F34}" dt="2026-06-04T15:59:17.706" v="27" actId="255"/>
          <ac:spMkLst>
            <pc:docMk/>
            <pc:sldMk cId="1294644091" sldId="256"/>
            <ac:spMk id="11" creationId="{991D0E65-6FCA-0FC5-65FD-F240E3641466}"/>
          </ac:spMkLst>
        </pc:spChg>
        <pc:spChg chg="add mod">
          <ac:chgData name="Gallegos, Nicole" userId="c063115d-4bbd-4cb3-8ef1-14bc20c8d507" providerId="ADAL" clId="{7D178025-3521-435B-A841-D7892F990F34}" dt="2026-06-04T16:02:08.304" v="54" actId="1076"/>
          <ac:spMkLst>
            <pc:docMk/>
            <pc:sldMk cId="1294644091" sldId="256"/>
            <ac:spMk id="12" creationId="{5F9DAA3F-0253-49E8-2E93-171CBA3CBAF6}"/>
          </ac:spMkLst>
        </pc:spChg>
        <pc:spChg chg="mod">
          <ac:chgData name="Gallegos, Nicole" userId="c063115d-4bbd-4cb3-8ef1-14bc20c8d507" providerId="ADAL" clId="{7D178025-3521-435B-A841-D7892F990F34}" dt="2026-06-04T16:18:07.484" v="271" actId="20577"/>
          <ac:spMkLst>
            <pc:docMk/>
            <pc:sldMk cId="1294644091" sldId="256"/>
            <ac:spMk id="14" creationId="{DCA31799-280F-0FF1-C3F6-3C8E6E3B62C6}"/>
          </ac:spMkLst>
        </pc:spChg>
        <pc:spChg chg="mod">
          <ac:chgData name="Gallegos, Nicole" userId="c063115d-4bbd-4cb3-8ef1-14bc20c8d507" providerId="ADAL" clId="{7D178025-3521-435B-A841-D7892F990F34}" dt="2026-06-08T15:32:18.306" v="406" actId="20577"/>
          <ac:spMkLst>
            <pc:docMk/>
            <pc:sldMk cId="1294644091" sldId="256"/>
            <ac:spMk id="20" creationId="{46972519-AB32-AB3B-6E43-CE45196A8DB3}"/>
          </ac:spMkLst>
        </pc:spChg>
        <pc:spChg chg="mod">
          <ac:chgData name="Gallegos, Nicole" userId="c063115d-4bbd-4cb3-8ef1-14bc20c8d507" providerId="ADAL" clId="{7D178025-3521-435B-A841-D7892F990F34}" dt="2026-06-08T15:32:15.006" v="404" actId="1076"/>
          <ac:spMkLst>
            <pc:docMk/>
            <pc:sldMk cId="1294644091" sldId="256"/>
            <ac:spMk id="24" creationId="{3C26CC2E-AF15-C05C-0B31-FD22654E5C2C}"/>
          </ac:spMkLst>
        </pc:spChg>
        <pc:spChg chg="mod">
          <ac:chgData name="Gallegos, Nicole" userId="c063115d-4bbd-4cb3-8ef1-14bc20c8d507" providerId="ADAL" clId="{7D178025-3521-435B-A841-D7892F990F34}" dt="2026-06-04T16:16:26.020" v="261" actId="20577"/>
          <ac:spMkLst>
            <pc:docMk/>
            <pc:sldMk cId="1294644091" sldId="256"/>
            <ac:spMk id="38" creationId="{26ABCECC-BB13-3A3E-20A2-C2AC1DB7119F}"/>
          </ac:spMkLst>
        </pc:spChg>
        <pc:cxnChg chg="mod">
          <ac:chgData name="Gallegos, Nicole" userId="c063115d-4bbd-4cb3-8ef1-14bc20c8d507" providerId="ADAL" clId="{7D178025-3521-435B-A841-D7892F990F34}" dt="2026-06-04T16:06:39.356" v="110" actId="14100"/>
          <ac:cxnSpMkLst>
            <pc:docMk/>
            <pc:sldMk cId="1294644091" sldId="256"/>
            <ac:cxnSpMk id="15" creationId="{C8DD3B8D-0DF4-DE1B-9CB7-6363B69D2BB2}"/>
          </ac:cxnSpMkLst>
        </pc:cxnChg>
        <pc:cxnChg chg="add mod">
          <ac:chgData name="Gallegos, Nicole" userId="c063115d-4bbd-4cb3-8ef1-14bc20c8d507" providerId="ADAL" clId="{7D178025-3521-435B-A841-D7892F990F34}" dt="2026-06-04T16:06:18.050" v="107" actId="14100"/>
          <ac:cxnSpMkLst>
            <pc:docMk/>
            <pc:sldMk cId="1294644091" sldId="256"/>
            <ac:cxnSpMk id="17" creationId="{40FF0962-194F-0D56-D335-91BC5AE52433}"/>
          </ac:cxnSpMkLst>
        </pc:cxnChg>
        <pc:cxnChg chg="mod">
          <ac:chgData name="Gallegos, Nicole" userId="c063115d-4bbd-4cb3-8ef1-14bc20c8d507" providerId="ADAL" clId="{7D178025-3521-435B-A841-D7892F990F34}" dt="2026-06-04T15:59:17.706" v="27" actId="255"/>
          <ac:cxnSpMkLst>
            <pc:docMk/>
            <pc:sldMk cId="1294644091" sldId="256"/>
            <ac:cxnSpMk id="23" creationId="{C9F66596-218B-2CA6-76FC-0A00C72575AE}"/>
          </ac:cxnSpMkLst>
        </pc:cxnChg>
        <pc:cxnChg chg="mod ord">
          <ac:chgData name="Gallegos, Nicole" userId="c063115d-4bbd-4cb3-8ef1-14bc20c8d507" providerId="ADAL" clId="{7D178025-3521-435B-A841-D7892F990F34}" dt="2026-06-04T16:20:08.634" v="272" actId="1076"/>
          <ac:cxnSpMkLst>
            <pc:docMk/>
            <pc:sldMk cId="1294644091" sldId="256"/>
            <ac:cxnSpMk id="26" creationId="{3A8822EE-F7EF-3239-D23A-E91B87763234}"/>
          </ac:cxnSpMkLst>
        </pc:cxnChg>
        <pc:cxnChg chg="mod">
          <ac:chgData name="Gallegos, Nicole" userId="c063115d-4bbd-4cb3-8ef1-14bc20c8d507" providerId="ADAL" clId="{7D178025-3521-435B-A841-D7892F990F34}" dt="2026-06-04T16:06:51.779" v="113" actId="14100"/>
          <ac:cxnSpMkLst>
            <pc:docMk/>
            <pc:sldMk cId="1294644091" sldId="256"/>
            <ac:cxnSpMk id="29" creationId="{523B6248-9BDA-B352-BAED-0A730E416725}"/>
          </ac:cxnSpMkLst>
        </pc:cxnChg>
        <pc:cxnChg chg="mod">
          <ac:chgData name="Gallegos, Nicole" userId="c063115d-4bbd-4cb3-8ef1-14bc20c8d507" providerId="ADAL" clId="{7D178025-3521-435B-A841-D7892F990F34}" dt="2026-06-04T16:04:49.460" v="91" actId="1076"/>
          <ac:cxnSpMkLst>
            <pc:docMk/>
            <pc:sldMk cId="1294644091" sldId="256"/>
            <ac:cxnSpMk id="41" creationId="{B5FA970D-872A-E599-99E9-2F5DE3B4F24F}"/>
          </ac:cxnSpMkLst>
        </pc:cxnChg>
      </pc:sldChg>
    </pc:docChg>
  </pc:docChgLst>
  <pc:docChgLst>
    <pc:chgData name="Gallegos, Nicole" userId="S::gallegos_nicole@sac.edu::c063115d-4bbd-4cb3-8ef1-14bc20c8d507" providerId="AD" clId="Web-{C7D6D96D-6F6E-FB0F-A5DE-63F6F0F5AFBB}"/>
    <pc:docChg chg="modSld">
      <pc:chgData name="Gallegos, Nicole" userId="S::gallegos_nicole@sac.edu::c063115d-4bbd-4cb3-8ef1-14bc20c8d507" providerId="AD" clId="Web-{C7D6D96D-6F6E-FB0F-A5DE-63F6F0F5AFBB}" dt="2026-06-16T19:07:01.565" v="0" actId="20577"/>
      <pc:docMkLst>
        <pc:docMk/>
      </pc:docMkLst>
      <pc:sldChg chg="modSp">
        <pc:chgData name="Gallegos, Nicole" userId="S::gallegos_nicole@sac.edu::c063115d-4bbd-4cb3-8ef1-14bc20c8d507" providerId="AD" clId="Web-{C7D6D96D-6F6E-FB0F-A5DE-63F6F0F5AFBB}" dt="2026-06-16T19:07:01.565" v="0" actId="20577"/>
        <pc:sldMkLst>
          <pc:docMk/>
          <pc:sldMk cId="1294644091" sldId="256"/>
        </pc:sldMkLst>
        <pc:spChg chg="mod">
          <ac:chgData name="Gallegos, Nicole" userId="S::gallegos_nicole@sac.edu::c063115d-4bbd-4cb3-8ef1-14bc20c8d507" providerId="AD" clId="Web-{C7D6D96D-6F6E-FB0F-A5DE-63F6F0F5AFBB}" dt="2026-06-16T19:07:01.565" v="0" actId="20577"/>
          <ac:spMkLst>
            <pc:docMk/>
            <pc:sldMk cId="1294644091" sldId="256"/>
            <ac:spMk id="5" creationId="{8E3893A9-1E0A-D95E-DF7A-3CEBB5079321}"/>
          </ac:spMkLst>
        </pc:spChg>
      </pc:sldChg>
    </pc:docChg>
  </pc:docChgLst>
  <pc:docChgLst>
    <pc:chgData name="Gallegos, Nicole" userId="S::gallegos_nicole@sac.edu::c063115d-4bbd-4cb3-8ef1-14bc20c8d507" providerId="AD" clId="Web-{569C83AF-5674-80A1-C186-310FF5C1FA0B}"/>
    <pc:docChg chg="modSld">
      <pc:chgData name="Gallegos, Nicole" userId="S::gallegos_nicole@sac.edu::c063115d-4bbd-4cb3-8ef1-14bc20c8d507" providerId="AD" clId="Web-{569C83AF-5674-80A1-C186-310FF5C1FA0B}" dt="2026-06-16T18:57:20.828" v="1" actId="1076"/>
      <pc:docMkLst>
        <pc:docMk/>
      </pc:docMkLst>
      <pc:sldChg chg="modSp">
        <pc:chgData name="Gallegos, Nicole" userId="S::gallegos_nicole@sac.edu::c063115d-4bbd-4cb3-8ef1-14bc20c8d507" providerId="AD" clId="Web-{569C83AF-5674-80A1-C186-310FF5C1FA0B}" dt="2026-06-16T18:57:20.828" v="1" actId="1076"/>
        <pc:sldMkLst>
          <pc:docMk/>
          <pc:sldMk cId="1294644091" sldId="256"/>
        </pc:sldMkLst>
        <pc:spChg chg="mod">
          <ac:chgData name="Gallegos, Nicole" userId="S::gallegos_nicole@sac.edu::c063115d-4bbd-4cb3-8ef1-14bc20c8d507" providerId="AD" clId="Web-{569C83AF-5674-80A1-C186-310FF5C1FA0B}" dt="2026-06-16T18:57:14.359" v="0" actId="20577"/>
          <ac:spMkLst>
            <pc:docMk/>
            <pc:sldMk cId="1294644091" sldId="256"/>
            <ac:spMk id="5" creationId="{8E3893A9-1E0A-D95E-DF7A-3CEBB5079321}"/>
          </ac:spMkLst>
        </pc:spChg>
        <pc:spChg chg="mod">
          <ac:chgData name="Gallegos, Nicole" userId="S::gallegos_nicole@sac.edu::c063115d-4bbd-4cb3-8ef1-14bc20c8d507" providerId="AD" clId="Web-{569C83AF-5674-80A1-C186-310FF5C1FA0B}" dt="2026-06-16T18:57:20.828" v="1" actId="1076"/>
          <ac:spMkLst>
            <pc:docMk/>
            <pc:sldMk cId="1294644091" sldId="256"/>
            <ac:spMk id="24" creationId="{3C26CC2E-AF15-C05C-0B31-FD22654E5C2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E5D6B-1341-34A0-23D9-62159DBC34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856BF5F-582A-83DF-8ECD-D158F397A0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48F7B7-E5E0-7B81-3033-F10A6F691F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0B4153-E0AB-C339-6572-FC4A25DA2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F4A626-6458-98C3-6D6C-B73311CEA6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1601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D8C6D-BE88-28AF-3D28-A9D0A595D9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FF2C7DF-941D-0888-2085-DA7C49B5DE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5E01CD-DB42-E5CE-0996-A255C3261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E33617-914C-5DA7-55BB-254EDB12E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B5314A-91C2-E5AC-A44D-FBFFC045D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509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48C6D8-A316-962D-0005-B48B27F010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B88891-5B2C-6E35-B583-3C7F76433E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E4FBC3-1EEC-CD29-258C-B6C6F8487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E50E56-85CC-FD9D-58AE-C1AAF93F9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15E5D6-19D3-A382-1D21-F730A3E15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5130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0A47B5-681C-0FB4-7A0A-E4E07E5CFB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A14101-87BA-1DEA-0424-8B9E71DC15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0B92E5-DADA-8BB4-C6E5-4AA60075A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DC4E33-E3A8-4EDB-D365-331F98EB8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510CB-A2A9-501F-BE64-B86F69F46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800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E5F05-D371-486B-0D99-6AFDDA3414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5D88AE-62B8-06B4-1DC7-8F8B954FE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4EE6E2-7BC5-7E45-6242-34BB223F4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7F223-8B8A-878C-FEF7-5D5A47A15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C3BDE7-76E7-B79F-B2C6-E2E69B2E4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025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327A2-509E-7420-483A-471583876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5ADCAD-84AB-924B-ED71-779C3A1BC5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4E529F-6A3B-51DA-EB3A-7FE3DC8F80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2B2F40C-5B30-37F7-549D-5AAB4B7AD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909BEB-16F9-5F45-D59D-E338E1B5A4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090656-3D13-35D3-AA9F-31B3BF7015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176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E0FAD5-BD56-0933-1A5B-A9A19810C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BED068-732E-580E-60C0-61D9E0EEC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FEE3E6-7DE9-FD5D-A50B-959418E8A8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ED9F79-AB11-5756-3136-C6B7628890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0037EA-1B73-F8CA-110A-1321916D76D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53EC62-008F-9733-FE65-8AF195034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64C6A3-FC8C-769B-835D-258A134E7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9B00D5-FDAA-9E59-1535-3F1EBFF636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22797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68C60-7770-251B-18A0-C26D85494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9FC301-DE9F-CBE4-76A9-16D56A1FDF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ABD5A6-9A9D-D8B0-C190-1FBB203E7E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23EF1C-EB57-B8A7-A172-CCEC0C9CAD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74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CE39F4-6745-E215-DD35-EF9092438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FB5C72-8BF6-1175-8A5A-5F81537FAB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F7B13D-AF35-FC1C-F7EB-631B728DC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872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B4673-68CC-AF6E-DD04-A2F99C7332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ED8C32-2077-2254-2902-6C115B60E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2A3DBA-1028-0AD5-8AB7-069667671F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C8A825-1B59-C3AA-835A-7AA67A3DA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E069EF-894B-6638-351D-D41535BA3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B25CCD-6A16-3F8D-89A7-4825B51FD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92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8A30A5-E4A3-7A82-74CE-242B7F98D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C901E7C-1344-F5B7-6634-DBA90B154F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381A75-4138-1641-F898-4D64EC57F4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F3C894-76F1-2BD3-FDD5-D67083661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27F889-7D49-07FD-9C09-327AA2113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4A5594-00B6-3E3F-9950-63D384673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914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4F9818-10E6-30CC-22C9-4A8B8E1BD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3F21B8-1109-1ECC-C2C2-32A8408E82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DA0A15-76B6-319B-1A49-CDDC351F31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B8505C-5C1C-42E4-A86D-7174BF5323B0}" type="datetimeFigureOut">
              <a:rPr lang="en-US" smtClean="0"/>
              <a:t>6/16/2026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EDB0FB-007A-1E0D-C3DF-C835B8B6C5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DD48F-3583-58CC-D228-B462E56F49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FBCFF6-381F-4E26-B1CB-8AA6DE4454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706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3A8822EE-F7EF-3239-D23A-E91B87763234}"/>
              </a:ext>
            </a:extLst>
          </p:cNvPr>
          <p:cNvCxnSpPr>
            <a:cxnSpLocks/>
          </p:cNvCxnSpPr>
          <p:nvPr/>
        </p:nvCxnSpPr>
        <p:spPr>
          <a:xfrm>
            <a:off x="5769757" y="2649404"/>
            <a:ext cx="18289" cy="208674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5FA970D-872A-E599-99E9-2F5DE3B4F24F}"/>
              </a:ext>
            </a:extLst>
          </p:cNvPr>
          <p:cNvCxnSpPr>
            <a:cxnSpLocks/>
          </p:cNvCxnSpPr>
          <p:nvPr/>
        </p:nvCxnSpPr>
        <p:spPr>
          <a:xfrm flipV="1">
            <a:off x="2886415" y="2624606"/>
            <a:ext cx="0" cy="545322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A5C905B-6E1A-EFCA-32A9-744A4FF01D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57423"/>
            <a:ext cx="9144000" cy="303799"/>
          </a:xfrm>
        </p:spPr>
        <p:txBody>
          <a:bodyPr>
            <a:normAutofit/>
          </a:bodyPr>
          <a:lstStyle/>
          <a:p>
            <a:r>
              <a:rPr lang="en-US" sz="1200" b="1" dirty="0"/>
              <a:t>RANCHO SANTIAGO COMMUNITY COLLEGE DISTRICT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C67887-AE4F-28BA-0B77-085411A034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5647"/>
            <a:ext cx="9144000" cy="830997"/>
          </a:xfrm>
        </p:spPr>
        <p:txBody>
          <a:bodyPr>
            <a:noAutofit/>
          </a:bodyPr>
          <a:lstStyle/>
          <a:p>
            <a:r>
              <a:rPr lang="en-US" sz="1150" b="1" dirty="0"/>
              <a:t>SANTA ANA COLLEGE</a:t>
            </a:r>
          </a:p>
          <a:p>
            <a:r>
              <a:rPr lang="en-US" sz="1150" b="1" dirty="0"/>
              <a:t>CONTINUING EDUCATION</a:t>
            </a:r>
          </a:p>
          <a:p>
            <a:r>
              <a:rPr lang="en-US" sz="1150" b="1" dirty="0"/>
              <a:t>ADMISSIONS AND RECORDS</a:t>
            </a:r>
          </a:p>
          <a:p>
            <a:endParaRPr lang="en-US" sz="1150" b="1" dirty="0"/>
          </a:p>
          <a:p>
            <a:endParaRPr lang="en-US" sz="1200" b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3893A9-1E0A-D95E-DF7A-3CEBB5079321}"/>
              </a:ext>
            </a:extLst>
          </p:cNvPr>
          <p:cNvSpPr txBox="1"/>
          <p:nvPr/>
        </p:nvSpPr>
        <p:spPr>
          <a:xfrm>
            <a:off x="7913324" y="3133281"/>
            <a:ext cx="1923123" cy="5155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950" dirty="0"/>
              <a:t>Graduation Specialist</a:t>
            </a:r>
          </a:p>
          <a:p>
            <a:pPr algn="ctr"/>
            <a:r>
              <a:rPr lang="en-US" sz="900"/>
              <a:t>SARAH SALAS</a:t>
            </a:r>
            <a:br>
              <a:rPr lang="en-US" sz="900" dirty="0"/>
            </a:br>
            <a:r>
              <a:rPr lang="en-US" sz="900"/>
              <a:t>VACANT (Reorg #1461)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1B905C7-D7C2-DA02-9C8E-FFB55D28BC60}"/>
              </a:ext>
            </a:extLst>
          </p:cNvPr>
          <p:cNvSpPr txBox="1"/>
          <p:nvPr/>
        </p:nvSpPr>
        <p:spPr>
          <a:xfrm>
            <a:off x="2443950" y="3146565"/>
            <a:ext cx="2043135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Admissions &amp; Records Technology Specialist</a:t>
            </a:r>
          </a:p>
          <a:p>
            <a:pPr algn="ctr"/>
            <a:r>
              <a:rPr lang="en-US" sz="900" dirty="0"/>
              <a:t>VACANT (Reorg #1338)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91D0E65-6FCA-0FC5-65FD-F240E3641466}"/>
              </a:ext>
            </a:extLst>
          </p:cNvPr>
          <p:cNvSpPr txBox="1"/>
          <p:nvPr/>
        </p:nvSpPr>
        <p:spPr>
          <a:xfrm>
            <a:off x="4817318" y="1420085"/>
            <a:ext cx="2565654" cy="3770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Registrar</a:t>
            </a:r>
          </a:p>
          <a:p>
            <a:pPr algn="ctr"/>
            <a:r>
              <a:rPr lang="en-US" sz="900" dirty="0"/>
              <a:t>PILAR TRASLAVINA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DCA31799-280F-0FF1-C3F6-3C8E6E3B62C6}"/>
              </a:ext>
            </a:extLst>
          </p:cNvPr>
          <p:cNvSpPr txBox="1"/>
          <p:nvPr/>
        </p:nvSpPr>
        <p:spPr>
          <a:xfrm>
            <a:off x="4776489" y="3146565"/>
            <a:ext cx="2043136" cy="13465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Administrative Clerk</a:t>
            </a:r>
          </a:p>
          <a:p>
            <a:pPr algn="ctr"/>
            <a:r>
              <a:rPr lang="en-US" sz="900" dirty="0"/>
              <a:t>GLORIA ARVIZU</a:t>
            </a:r>
          </a:p>
          <a:p>
            <a:pPr algn="ctr"/>
            <a:r>
              <a:rPr lang="en-US" sz="900" dirty="0"/>
              <a:t>ISADORA ROMERO</a:t>
            </a:r>
          </a:p>
          <a:p>
            <a:pPr algn="ctr"/>
            <a:r>
              <a:rPr lang="en-US" sz="900" dirty="0"/>
              <a:t>KATHY CHAVARRIA</a:t>
            </a:r>
          </a:p>
          <a:p>
            <a:pPr algn="ctr"/>
            <a:r>
              <a:rPr lang="en-US" sz="900" dirty="0"/>
              <a:t>KRISTY LEUNG</a:t>
            </a:r>
          </a:p>
          <a:p>
            <a:pPr algn="ctr"/>
            <a:r>
              <a:rPr lang="en-US" sz="900" dirty="0"/>
              <a:t>LIEUTHU PHAN</a:t>
            </a:r>
          </a:p>
          <a:p>
            <a:pPr algn="ctr"/>
            <a:r>
              <a:rPr lang="en-US" sz="900" dirty="0"/>
              <a:t>NORMA LEON</a:t>
            </a:r>
          </a:p>
          <a:p>
            <a:pPr algn="ctr"/>
            <a:r>
              <a:rPr lang="en-US" sz="900" dirty="0"/>
              <a:t>VERONICA BIZON</a:t>
            </a:r>
          </a:p>
          <a:p>
            <a:pPr algn="ctr"/>
            <a:r>
              <a:rPr lang="en-US" sz="900" dirty="0"/>
              <a:t>VACANT (Penning)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ECA26B77-2097-06DF-DB61-12D2CBCCDB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9200" y="19251"/>
            <a:ext cx="1181100" cy="676275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46972519-AB32-AB3B-6E43-CE45196A8DB3}"/>
              </a:ext>
            </a:extLst>
          </p:cNvPr>
          <p:cNvSpPr txBox="1"/>
          <p:nvPr/>
        </p:nvSpPr>
        <p:spPr>
          <a:xfrm>
            <a:off x="4487085" y="6577466"/>
            <a:ext cx="32095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/>
              <a:t>(Revised 06/8/2026)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3F0734FD-BADA-B9EE-E7CB-3A72B556484F}"/>
              </a:ext>
            </a:extLst>
          </p:cNvPr>
          <p:cNvCxnSpPr>
            <a:cxnSpLocks/>
          </p:cNvCxnSpPr>
          <p:nvPr/>
        </p:nvCxnSpPr>
        <p:spPr>
          <a:xfrm>
            <a:off x="9140952" y="1364697"/>
            <a:ext cx="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17AAFF42-A59E-A745-7A1E-2CB132EC2237}"/>
              </a:ext>
            </a:extLst>
          </p:cNvPr>
          <p:cNvCxnSpPr>
            <a:cxnSpLocks/>
          </p:cNvCxnSpPr>
          <p:nvPr/>
        </p:nvCxnSpPr>
        <p:spPr>
          <a:xfrm>
            <a:off x="4809030" y="3113978"/>
            <a:ext cx="681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0BDA79C-9FA4-9BD9-7D20-C44DC386B783}"/>
              </a:ext>
            </a:extLst>
          </p:cNvPr>
          <p:cNvCxnSpPr>
            <a:cxnSpLocks/>
          </p:cNvCxnSpPr>
          <p:nvPr/>
        </p:nvCxnSpPr>
        <p:spPr>
          <a:xfrm>
            <a:off x="5976361" y="3008290"/>
            <a:ext cx="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TextBox 37">
            <a:extLst>
              <a:ext uri="{FF2B5EF4-FFF2-40B4-BE49-F238E27FC236}">
                <a16:creationId xmlns:a16="http://schemas.microsoft.com/office/drawing/2014/main" id="{26ABCECC-BB13-3A3E-20A2-C2AC1DB7119F}"/>
              </a:ext>
            </a:extLst>
          </p:cNvPr>
          <p:cNvSpPr txBox="1"/>
          <p:nvPr/>
        </p:nvSpPr>
        <p:spPr>
          <a:xfrm>
            <a:off x="4776490" y="4704792"/>
            <a:ext cx="2043135" cy="134652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Admissions &amp; Records Specialist I</a:t>
            </a:r>
          </a:p>
          <a:p>
            <a:pPr algn="ctr"/>
            <a:r>
              <a:rPr lang="en-US" sz="900" dirty="0"/>
              <a:t>EVANGELINA CAMARENA  (PT)</a:t>
            </a:r>
          </a:p>
          <a:p>
            <a:pPr algn="ctr"/>
            <a:r>
              <a:rPr lang="en-US" sz="900" dirty="0"/>
              <a:t>JENNIFER TRAN  (PT)</a:t>
            </a:r>
          </a:p>
          <a:p>
            <a:pPr algn="ctr"/>
            <a:r>
              <a:rPr lang="en-US" sz="900" dirty="0"/>
              <a:t>LESLIE LU (PT)</a:t>
            </a:r>
          </a:p>
          <a:p>
            <a:pPr algn="ctr"/>
            <a:r>
              <a:rPr lang="en-US" sz="900" dirty="0"/>
              <a:t>AIMEE SERRATOS (PT)</a:t>
            </a:r>
          </a:p>
          <a:p>
            <a:pPr algn="ctr"/>
            <a:r>
              <a:rPr lang="en-US" sz="900" dirty="0"/>
              <a:t>PAULINA MURILLO (PT)</a:t>
            </a:r>
          </a:p>
          <a:p>
            <a:pPr algn="ctr"/>
            <a:r>
              <a:rPr lang="en-US" sz="900" dirty="0"/>
              <a:t>SHARON LEUNG (PT)</a:t>
            </a:r>
          </a:p>
          <a:p>
            <a:pPr algn="ctr"/>
            <a:r>
              <a:rPr lang="en-US" sz="900" dirty="0"/>
              <a:t>JOHNATHAN RIVERA (PT)</a:t>
            </a:r>
          </a:p>
          <a:p>
            <a:pPr algn="ctr"/>
            <a:r>
              <a:rPr lang="en-US" sz="900" dirty="0"/>
              <a:t>VACANT (Chavarria)(PT)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24D27F-B51F-D0A0-B71E-0DC92C00ED61}"/>
              </a:ext>
            </a:extLst>
          </p:cNvPr>
          <p:cNvSpPr txBox="1"/>
          <p:nvPr/>
        </p:nvSpPr>
        <p:spPr>
          <a:xfrm>
            <a:off x="2443949" y="4233323"/>
            <a:ext cx="2043136" cy="6617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dirty="0"/>
              <a:t>Admissions &amp; Records Specialist Senior</a:t>
            </a:r>
          </a:p>
          <a:p>
            <a:pPr algn="ctr"/>
            <a:r>
              <a:rPr lang="en-US" sz="900" dirty="0"/>
              <a:t>CHRISTINA OROZCO</a:t>
            </a:r>
          </a:p>
          <a:p>
            <a:pPr algn="ctr"/>
            <a:r>
              <a:rPr lang="en-US" sz="900" dirty="0"/>
              <a:t>MARIA CARDENAS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31F717F-935E-4B9E-9AF6-A8C084874A5D}"/>
              </a:ext>
            </a:extLst>
          </p:cNvPr>
          <p:cNvSpPr txBox="1"/>
          <p:nvPr/>
        </p:nvSpPr>
        <p:spPr>
          <a:xfrm>
            <a:off x="6186784" y="2279487"/>
            <a:ext cx="225365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dirty="0"/>
              <a:t>GRADUATION SERVICES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8DD3B8D-0DF4-DE1B-9CB7-6363B69D2BB2}"/>
              </a:ext>
            </a:extLst>
          </p:cNvPr>
          <p:cNvCxnSpPr>
            <a:cxnSpLocks/>
          </p:cNvCxnSpPr>
          <p:nvPr/>
        </p:nvCxnSpPr>
        <p:spPr>
          <a:xfrm>
            <a:off x="2886415" y="2635767"/>
            <a:ext cx="6515321" cy="1363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9F66596-218B-2CA6-76FC-0A00C72575AE}"/>
              </a:ext>
            </a:extLst>
          </p:cNvPr>
          <p:cNvCxnSpPr>
            <a:stCxn id="11" idx="2"/>
          </p:cNvCxnSpPr>
          <p:nvPr/>
        </p:nvCxnSpPr>
        <p:spPr>
          <a:xfrm>
            <a:off x="6100145" y="1797111"/>
            <a:ext cx="0" cy="838656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3C26CC2E-AF15-C05C-0B31-FD22654E5C2C}"/>
              </a:ext>
            </a:extLst>
          </p:cNvPr>
          <p:cNvSpPr txBox="1"/>
          <p:nvPr/>
        </p:nvSpPr>
        <p:spPr>
          <a:xfrm>
            <a:off x="7745276" y="4892061"/>
            <a:ext cx="2253651" cy="82330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950" b="1" u="sng" dirty="0"/>
              <a:t>AREAS OF OVERSIGHT</a:t>
            </a:r>
            <a:endParaRPr lang="en-US" sz="950" b="1" dirty="0"/>
          </a:p>
          <a:p>
            <a:pPr algn="ctr"/>
            <a:r>
              <a:rPr lang="en-US" sz="950" dirty="0"/>
              <a:t>STATE REPORTING</a:t>
            </a:r>
          </a:p>
          <a:p>
            <a:pPr algn="ctr"/>
            <a:r>
              <a:rPr lang="en-US" sz="950" dirty="0"/>
              <a:t>MIS</a:t>
            </a:r>
          </a:p>
          <a:p>
            <a:pPr algn="ctr"/>
            <a:r>
              <a:rPr lang="en-US" sz="950" dirty="0"/>
              <a:t>DATA INTEGRITY</a:t>
            </a:r>
          </a:p>
          <a:p>
            <a:pPr algn="ctr"/>
            <a:r>
              <a:rPr lang="en-US" sz="950" dirty="0"/>
              <a:t>ITS COLLABORATION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23B6248-9BDA-B352-BAED-0A730E416725}"/>
              </a:ext>
            </a:extLst>
          </p:cNvPr>
          <p:cNvCxnSpPr>
            <a:cxnSpLocks/>
          </p:cNvCxnSpPr>
          <p:nvPr/>
        </p:nvCxnSpPr>
        <p:spPr>
          <a:xfrm>
            <a:off x="9401736" y="2649404"/>
            <a:ext cx="0" cy="483877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5F9DAA3F-0253-49E8-2E93-171CBA3CBAF6}"/>
              </a:ext>
            </a:extLst>
          </p:cNvPr>
          <p:cNvSpPr txBox="1"/>
          <p:nvPr/>
        </p:nvSpPr>
        <p:spPr>
          <a:xfrm>
            <a:off x="3648710" y="2274024"/>
            <a:ext cx="6094476" cy="23852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950" dirty="0"/>
              <a:t>ADMISSIONS &amp; RECORDS (A&amp;R) 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0FF0962-194F-0D56-D335-91BC5AE52433}"/>
              </a:ext>
            </a:extLst>
          </p:cNvPr>
          <p:cNvCxnSpPr>
            <a:cxnSpLocks/>
          </p:cNvCxnSpPr>
          <p:nvPr/>
        </p:nvCxnSpPr>
        <p:spPr>
          <a:xfrm flipV="1">
            <a:off x="2885906" y="3651955"/>
            <a:ext cx="0" cy="58144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46440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41d4675-cfdd-4d66-8d41-ca38f874a76f" xsi:nil="true"/>
    <lcf76f155ced4ddcb4097134ff3c332f xmlns="9545c825-9296-4b6b-b344-e7f36ab7c950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FED750C90FBC940ACC1AACDFB0D5640" ma:contentTypeVersion="18" ma:contentTypeDescription="Create a new document." ma:contentTypeScope="" ma:versionID="cbc991742cce02378d7f9a790acf120b">
  <xsd:schema xmlns:xsd="http://www.w3.org/2001/XMLSchema" xmlns:xs="http://www.w3.org/2001/XMLSchema" xmlns:p="http://schemas.microsoft.com/office/2006/metadata/properties" xmlns:ns2="9545c825-9296-4b6b-b344-e7f36ab7c950" xmlns:ns3="c41d4675-cfdd-4d66-8d41-ca38f874a76f" targetNamespace="http://schemas.microsoft.com/office/2006/metadata/properties" ma:root="true" ma:fieldsID="03ac8f041b9ee0fdd2d2ec51e5218ff6" ns2:_="" ns3:_="">
    <xsd:import namespace="9545c825-9296-4b6b-b344-e7f36ab7c950"/>
    <xsd:import namespace="c41d4675-cfdd-4d66-8d41-ca38f874a76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45c825-9296-4b6b-b344-e7f36ab7c9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daabad1b-d29f-4535-a4fd-e790a0fa60c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1d4675-cfdd-4d66-8d41-ca38f874a76f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d3a269d-8a3b-4dc6-bac1-0d7dd0c04c17}" ma:internalName="TaxCatchAll" ma:showField="CatchAllData" ma:web="c41d4675-cfdd-4d66-8d41-ca38f874a7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AED7C0F-E3FC-4B2F-BCAA-D5E663006682}">
  <ds:schemaRefs>
    <ds:schemaRef ds:uri="http://schemas.microsoft.com/office/2006/metadata/properties"/>
    <ds:schemaRef ds:uri="http://schemas.microsoft.com/office/infopath/2007/PartnerControls"/>
    <ds:schemaRef ds:uri="c41d4675-cfdd-4d66-8d41-ca38f874a76f"/>
    <ds:schemaRef ds:uri="9545c825-9296-4b6b-b344-e7f36ab7c950"/>
  </ds:schemaRefs>
</ds:datastoreItem>
</file>

<file path=customXml/itemProps2.xml><?xml version="1.0" encoding="utf-8"?>
<ds:datastoreItem xmlns:ds="http://schemas.openxmlformats.org/officeDocument/2006/customXml" ds:itemID="{B8CC4FFA-0652-4DC3-88ED-82E1517E83C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45c825-9296-4b6b-b344-e7f36ab7c950"/>
    <ds:schemaRef ds:uri="c41d4675-cfdd-4d66-8d41-ca38f874a7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CEB5ADD-EA64-4DC9-B76E-7C8D5F61E2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474</TotalTime>
  <Words>135</Words>
  <Application>Microsoft Office PowerPoint</Application>
  <PresentationFormat>Widescreen</PresentationFormat>
  <Paragraphs>39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RANCHO SANTIAGO COMMUNITY COLLEGE DISTRICT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Penaloza, Licet</dc:creator>
  <cp:lastModifiedBy>Gallegos, Nicole</cp:lastModifiedBy>
  <cp:revision>26</cp:revision>
  <cp:lastPrinted>2025-10-13T16:50:00Z</cp:lastPrinted>
  <dcterms:created xsi:type="dcterms:W3CDTF">2025-09-10T20:13:23Z</dcterms:created>
  <dcterms:modified xsi:type="dcterms:W3CDTF">2026-06-16T19:07:01Z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0x010100AFED750C90FBC940ACC1AACDFB0D5640</vt:lpwstr>
  </property>
  <property fmtid="{D5CDD505-2E9C-101B-9397-08002B2CF9AE}" pid="3" name="MediaServiceImageTags">
    <vt:lpwstr/>
  </property>
</Properties>
</file>