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92AA1C-7DB8-9BFD-7CA7-D31C5A3B045F}" v="9" dt="2026-06-16T18:55:20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legos, Nicole" userId="c063115d-4bbd-4cb3-8ef1-14bc20c8d507" providerId="ADAL" clId="{7D178025-3521-435B-A841-D7892F990F34}"/>
    <pc:docChg chg="undo custSel modSld">
      <pc:chgData name="Gallegos, Nicole" userId="c063115d-4bbd-4cb3-8ef1-14bc20c8d507" providerId="ADAL" clId="{7D178025-3521-435B-A841-D7892F990F34}" dt="2026-06-08T15:28:32.383" v="772" actId="6549"/>
      <pc:docMkLst>
        <pc:docMk/>
      </pc:docMkLst>
      <pc:sldChg chg="addSp delSp modSp mod">
        <pc:chgData name="Gallegos, Nicole" userId="c063115d-4bbd-4cb3-8ef1-14bc20c8d507" providerId="ADAL" clId="{7D178025-3521-435B-A841-D7892F990F34}" dt="2026-06-08T15:28:32.383" v="772" actId="6549"/>
        <pc:sldMkLst>
          <pc:docMk/>
          <pc:sldMk cId="1294644091" sldId="256"/>
        </pc:sldMkLst>
        <pc:spChg chg="mod">
          <ac:chgData name="Gallegos, Nicole" userId="c063115d-4bbd-4cb3-8ef1-14bc20c8d507" providerId="ADAL" clId="{7D178025-3521-435B-A841-D7892F990F34}" dt="2026-06-08T15:27:29.095" v="744" actId="20577"/>
          <ac:spMkLst>
            <pc:docMk/>
            <pc:sldMk cId="1294644091" sldId="256"/>
            <ac:spMk id="3" creationId="{98C67887-AE4F-28BA-0B77-085411A034EC}"/>
          </ac:spMkLst>
        </pc:spChg>
        <pc:spChg chg="add del mod">
          <ac:chgData name="Gallegos, Nicole" userId="c063115d-4bbd-4cb3-8ef1-14bc20c8d507" providerId="ADAL" clId="{7D178025-3521-435B-A841-D7892F990F34}" dt="2026-06-04T18:09:48.772" v="159" actId="1076"/>
          <ac:spMkLst>
            <pc:docMk/>
            <pc:sldMk cId="1294644091" sldId="256"/>
            <ac:spMk id="4" creationId="{752490EF-4095-6090-F71C-78E809B4497A}"/>
          </ac:spMkLst>
        </pc:spChg>
        <pc:spChg chg="mod">
          <ac:chgData name="Gallegos, Nicole" userId="c063115d-4bbd-4cb3-8ef1-14bc20c8d507" providerId="ADAL" clId="{7D178025-3521-435B-A841-D7892F990F34}" dt="2026-06-04T18:04:28.687" v="22" actId="1076"/>
          <ac:spMkLst>
            <pc:docMk/>
            <pc:sldMk cId="1294644091" sldId="256"/>
            <ac:spMk id="5" creationId="{8E3893A9-1E0A-D95E-DF7A-3CEBB5079321}"/>
          </ac:spMkLst>
        </pc:spChg>
        <pc:spChg chg="mod">
          <ac:chgData name="Gallegos, Nicole" userId="c063115d-4bbd-4cb3-8ef1-14bc20c8d507" providerId="ADAL" clId="{7D178025-3521-435B-A841-D7892F990F34}" dt="2026-06-04T18:03:36.976" v="14" actId="255"/>
          <ac:spMkLst>
            <pc:docMk/>
            <pc:sldMk cId="1294644091" sldId="256"/>
            <ac:spMk id="6" creationId="{9E9348F6-E930-EC2F-60FD-B21230FAEC08}"/>
          </ac:spMkLst>
        </pc:spChg>
        <pc:spChg chg="mod">
          <ac:chgData name="Gallegos, Nicole" userId="c063115d-4bbd-4cb3-8ef1-14bc20c8d507" providerId="ADAL" clId="{7D178025-3521-435B-A841-D7892F990F34}" dt="2026-06-04T18:10:13.516" v="166" actId="14100"/>
          <ac:spMkLst>
            <pc:docMk/>
            <pc:sldMk cId="1294644091" sldId="256"/>
            <ac:spMk id="7" creationId="{A1B905C7-D7C2-DA02-9C8E-FFB55D28BC60}"/>
          </ac:spMkLst>
        </pc:spChg>
        <pc:spChg chg="mod">
          <ac:chgData name="Gallegos, Nicole" userId="c063115d-4bbd-4cb3-8ef1-14bc20c8d507" providerId="ADAL" clId="{7D178025-3521-435B-A841-D7892F990F34}" dt="2026-06-04T19:02:44.843" v="723" actId="20577"/>
          <ac:spMkLst>
            <pc:docMk/>
            <pc:sldMk cId="1294644091" sldId="256"/>
            <ac:spMk id="8" creationId="{FD6D6403-10C1-ED3A-EBE7-696290C9B5D7}"/>
          </ac:spMkLst>
        </pc:spChg>
        <pc:spChg chg="mod ord">
          <ac:chgData name="Gallegos, Nicole" userId="c063115d-4bbd-4cb3-8ef1-14bc20c8d507" providerId="ADAL" clId="{7D178025-3521-435B-A841-D7892F990F34}" dt="2026-06-04T18:50:30.143" v="519" actId="6549"/>
          <ac:spMkLst>
            <pc:docMk/>
            <pc:sldMk cId="1294644091" sldId="256"/>
            <ac:spMk id="14" creationId="{DCA31799-280F-0FF1-C3F6-3C8E6E3B62C6}"/>
          </ac:spMkLst>
        </pc:spChg>
        <pc:spChg chg="mod">
          <ac:chgData name="Gallegos, Nicole" userId="c063115d-4bbd-4cb3-8ef1-14bc20c8d507" providerId="ADAL" clId="{7D178025-3521-435B-A841-D7892F990F34}" dt="2026-06-04T18:50:20.749" v="518" actId="20577"/>
          <ac:spMkLst>
            <pc:docMk/>
            <pc:sldMk cId="1294644091" sldId="256"/>
            <ac:spMk id="18" creationId="{D503755B-7D27-FDCA-BA25-145CEF0DFD78}"/>
          </ac:spMkLst>
        </pc:spChg>
        <pc:spChg chg="mod">
          <ac:chgData name="Gallegos, Nicole" userId="c063115d-4bbd-4cb3-8ef1-14bc20c8d507" providerId="ADAL" clId="{7D178025-3521-435B-A841-D7892F990F34}" dt="2026-06-04T18:07:14.087" v="97" actId="1076"/>
          <ac:spMkLst>
            <pc:docMk/>
            <pc:sldMk cId="1294644091" sldId="256"/>
            <ac:spMk id="25" creationId="{EC8E609D-011C-7559-6B32-5E89098B8F50}"/>
          </ac:spMkLst>
        </pc:spChg>
        <pc:spChg chg="add mod">
          <ac:chgData name="Gallegos, Nicole" userId="c063115d-4bbd-4cb3-8ef1-14bc20c8d507" providerId="ADAL" clId="{7D178025-3521-435B-A841-D7892F990F34}" dt="2026-06-04T19:02:41.233" v="718" actId="20577"/>
          <ac:spMkLst>
            <pc:docMk/>
            <pc:sldMk cId="1294644091" sldId="256"/>
            <ac:spMk id="40" creationId="{2DE423E9-FECC-BABE-6907-89F33D056C6B}"/>
          </ac:spMkLst>
        </pc:spChg>
        <pc:spChg chg="mod">
          <ac:chgData name="Gallegos, Nicole" userId="c063115d-4bbd-4cb3-8ef1-14bc20c8d507" providerId="ADAL" clId="{7D178025-3521-435B-A841-D7892F990F34}" dt="2026-06-04T18:59:01.999" v="713" actId="20577"/>
          <ac:spMkLst>
            <pc:docMk/>
            <pc:sldMk cId="1294644091" sldId="256"/>
            <ac:spMk id="46" creationId="{96B8626B-075D-54A7-89B0-9DE04FB3A549}"/>
          </ac:spMkLst>
        </pc:spChg>
        <pc:spChg chg="mod">
          <ac:chgData name="Gallegos, Nicole" userId="c063115d-4bbd-4cb3-8ef1-14bc20c8d507" providerId="ADAL" clId="{7D178025-3521-435B-A841-D7892F990F34}" dt="2026-06-04T18:55:50.429" v="656" actId="20577"/>
          <ac:spMkLst>
            <pc:docMk/>
            <pc:sldMk cId="1294644091" sldId="256"/>
            <ac:spMk id="47" creationId="{19F8E2FF-6A40-DB79-8D11-BE1C4B5DFE45}"/>
          </ac:spMkLst>
        </pc:spChg>
        <pc:spChg chg="mod">
          <ac:chgData name="Gallegos, Nicole" userId="c063115d-4bbd-4cb3-8ef1-14bc20c8d507" providerId="ADAL" clId="{7D178025-3521-435B-A841-D7892F990F34}" dt="2026-06-08T15:28:32.383" v="772" actId="6549"/>
          <ac:spMkLst>
            <pc:docMk/>
            <pc:sldMk cId="1294644091" sldId="256"/>
            <ac:spMk id="49" creationId="{58CE61A6-F4F5-ACA5-2BAD-507A96C954AF}"/>
          </ac:spMkLst>
        </pc:spChg>
        <pc:spChg chg="mod">
          <ac:chgData name="Gallegos, Nicole" userId="c063115d-4bbd-4cb3-8ef1-14bc20c8d507" providerId="ADAL" clId="{7D178025-3521-435B-A841-D7892F990F34}" dt="2026-06-04T18:12:41.335" v="202" actId="1076"/>
          <ac:spMkLst>
            <pc:docMk/>
            <pc:sldMk cId="1294644091" sldId="256"/>
            <ac:spMk id="64" creationId="{9122F539-0167-75C6-4B54-01B9F76D0D43}"/>
          </ac:spMkLst>
        </pc:spChg>
        <pc:spChg chg="mod">
          <ac:chgData name="Gallegos, Nicole" userId="c063115d-4bbd-4cb3-8ef1-14bc20c8d507" providerId="ADAL" clId="{7D178025-3521-435B-A841-D7892F990F34}" dt="2026-06-04T18:14:08.730" v="217" actId="1076"/>
          <ac:spMkLst>
            <pc:docMk/>
            <pc:sldMk cId="1294644091" sldId="256"/>
            <ac:spMk id="65" creationId="{1F7465A8-A847-8BCF-F1C4-20A16402AB08}"/>
          </ac:spMkLst>
        </pc:spChg>
        <pc:cxnChg chg="mod ord">
          <ac:chgData name="Gallegos, Nicole" userId="c063115d-4bbd-4cb3-8ef1-14bc20c8d507" providerId="ADAL" clId="{7D178025-3521-435B-A841-D7892F990F34}" dt="2026-06-04T18:11:27.640" v="177" actId="14100"/>
          <ac:cxnSpMkLst>
            <pc:docMk/>
            <pc:sldMk cId="1294644091" sldId="256"/>
            <ac:cxnSpMk id="10" creationId="{FB7DE8C1-0846-0663-AFB9-7E08D1561813}"/>
          </ac:cxnSpMkLst>
        </pc:cxnChg>
        <pc:cxnChg chg="mod">
          <ac:chgData name="Gallegos, Nicole" userId="c063115d-4bbd-4cb3-8ef1-14bc20c8d507" providerId="ADAL" clId="{7D178025-3521-435B-A841-D7892F990F34}" dt="2026-06-04T18:12:45.942" v="203" actId="14100"/>
          <ac:cxnSpMkLst>
            <pc:docMk/>
            <pc:sldMk cId="1294644091" sldId="256"/>
            <ac:cxnSpMk id="15" creationId="{0275DECA-868D-3EB9-C39F-CF188A2BACCA}"/>
          </ac:cxnSpMkLst>
        </pc:cxnChg>
        <pc:cxnChg chg="mod">
          <ac:chgData name="Gallegos, Nicole" userId="c063115d-4bbd-4cb3-8ef1-14bc20c8d507" providerId="ADAL" clId="{7D178025-3521-435B-A841-D7892F990F34}" dt="2026-06-04T18:13:48.685" v="214" actId="14100"/>
          <ac:cxnSpMkLst>
            <pc:docMk/>
            <pc:sldMk cId="1294644091" sldId="256"/>
            <ac:cxnSpMk id="17" creationId="{1187B270-C81C-8BAD-0526-F1C5839BE338}"/>
          </ac:cxnSpMkLst>
        </pc:cxnChg>
        <pc:cxnChg chg="add mod">
          <ac:chgData name="Gallegos, Nicole" userId="c063115d-4bbd-4cb3-8ef1-14bc20c8d507" providerId="ADAL" clId="{7D178025-3521-435B-A841-D7892F990F34}" dt="2026-06-04T18:50:35.128" v="520" actId="14100"/>
          <ac:cxnSpMkLst>
            <pc:docMk/>
            <pc:sldMk cId="1294644091" sldId="256"/>
            <ac:cxnSpMk id="22" creationId="{65012306-B91B-6352-67BC-8CE0A30BC7AA}"/>
          </ac:cxnSpMkLst>
        </pc:cxnChg>
        <pc:cxnChg chg="mod">
          <ac:chgData name="Gallegos, Nicole" userId="c063115d-4bbd-4cb3-8ef1-14bc20c8d507" providerId="ADAL" clId="{7D178025-3521-435B-A841-D7892F990F34}" dt="2026-06-04T18:04:28.687" v="22" actId="1076"/>
          <ac:cxnSpMkLst>
            <pc:docMk/>
            <pc:sldMk cId="1294644091" sldId="256"/>
            <ac:cxnSpMk id="27" creationId="{E7723B40-64DD-645F-AEDF-DA38A1940AA0}"/>
          </ac:cxnSpMkLst>
        </pc:cxnChg>
        <pc:cxnChg chg="add mod">
          <ac:chgData name="Gallegos, Nicole" userId="c063115d-4bbd-4cb3-8ef1-14bc20c8d507" providerId="ADAL" clId="{7D178025-3521-435B-A841-D7892F990F34}" dt="2026-06-04T18:13:24.409" v="209" actId="14100"/>
          <ac:cxnSpMkLst>
            <pc:docMk/>
            <pc:sldMk cId="1294644091" sldId="256"/>
            <ac:cxnSpMk id="28" creationId="{825B6AED-E650-BCBB-70F1-7448A2B73081}"/>
          </ac:cxnSpMkLst>
        </pc:cxnChg>
        <pc:cxnChg chg="mod">
          <ac:chgData name="Gallegos, Nicole" userId="c063115d-4bbd-4cb3-8ef1-14bc20c8d507" providerId="ADAL" clId="{7D178025-3521-435B-A841-D7892F990F34}" dt="2026-06-04T18:16:10.847" v="284" actId="1076"/>
          <ac:cxnSpMkLst>
            <pc:docMk/>
            <pc:sldMk cId="1294644091" sldId="256"/>
            <ac:cxnSpMk id="41" creationId="{E66749AC-D557-D0B6-C141-EB9B4C8D4570}"/>
          </ac:cxnSpMkLst>
        </pc:cxnChg>
        <pc:cxnChg chg="add mod">
          <ac:chgData name="Gallegos, Nicole" userId="c063115d-4bbd-4cb3-8ef1-14bc20c8d507" providerId="ADAL" clId="{7D178025-3521-435B-A841-D7892F990F34}" dt="2026-06-04T18:54:08.824" v="573" actId="1076"/>
          <ac:cxnSpMkLst>
            <pc:docMk/>
            <pc:sldMk cId="1294644091" sldId="256"/>
            <ac:cxnSpMk id="42" creationId="{CAD43DE4-415B-1998-FA1D-68C88751D22F}"/>
          </ac:cxnSpMkLst>
        </pc:cxnChg>
        <pc:cxnChg chg="mod">
          <ac:chgData name="Gallegos, Nicole" userId="c063115d-4bbd-4cb3-8ef1-14bc20c8d507" providerId="ADAL" clId="{7D178025-3521-435B-A841-D7892F990F34}" dt="2026-06-04T18:16:10.847" v="284" actId="1076"/>
          <ac:cxnSpMkLst>
            <pc:docMk/>
            <pc:sldMk cId="1294644091" sldId="256"/>
            <ac:cxnSpMk id="44" creationId="{43059CCF-C27E-0E35-82F9-E9AD57FC8977}"/>
          </ac:cxnSpMkLst>
        </pc:cxnChg>
        <pc:cxnChg chg="mod">
          <ac:chgData name="Gallegos, Nicole" userId="c063115d-4bbd-4cb3-8ef1-14bc20c8d507" providerId="ADAL" clId="{7D178025-3521-435B-A841-D7892F990F34}" dt="2026-06-04T18:16:27.595" v="289" actId="1076"/>
          <ac:cxnSpMkLst>
            <pc:docMk/>
            <pc:sldMk cId="1294644091" sldId="256"/>
            <ac:cxnSpMk id="51" creationId="{D7338099-6C5E-F212-3EDE-859A6B8FE096}"/>
          </ac:cxnSpMkLst>
        </pc:cxnChg>
        <pc:cxnChg chg="mod">
          <ac:chgData name="Gallegos, Nicole" userId="c063115d-4bbd-4cb3-8ef1-14bc20c8d507" providerId="ADAL" clId="{7D178025-3521-435B-A841-D7892F990F34}" dt="2026-06-04T18:16:10.847" v="284" actId="1076"/>
          <ac:cxnSpMkLst>
            <pc:docMk/>
            <pc:sldMk cId="1294644091" sldId="256"/>
            <ac:cxnSpMk id="53" creationId="{64F4F136-07D8-D8B5-6B45-A15611274B75}"/>
          </ac:cxnSpMkLst>
        </pc:cxnChg>
        <pc:cxnChg chg="mod">
          <ac:chgData name="Gallegos, Nicole" userId="c063115d-4bbd-4cb3-8ef1-14bc20c8d507" providerId="ADAL" clId="{7D178025-3521-435B-A841-D7892F990F34}" dt="2026-06-04T18:16:21.117" v="288" actId="14100"/>
          <ac:cxnSpMkLst>
            <pc:docMk/>
            <pc:sldMk cId="1294644091" sldId="256"/>
            <ac:cxnSpMk id="55" creationId="{6B1F81FC-CB96-2D62-5003-2648EECE5F91}"/>
          </ac:cxnSpMkLst>
        </pc:cxnChg>
        <pc:cxnChg chg="mod">
          <ac:chgData name="Gallegos, Nicole" userId="c063115d-4bbd-4cb3-8ef1-14bc20c8d507" providerId="ADAL" clId="{7D178025-3521-435B-A841-D7892F990F34}" dt="2026-06-04T18:13:51.230" v="215" actId="1076"/>
          <ac:cxnSpMkLst>
            <pc:docMk/>
            <pc:sldMk cId="1294644091" sldId="256"/>
            <ac:cxnSpMk id="90" creationId="{6E9CED8A-5C45-E784-E55A-C31E698C99ED}"/>
          </ac:cxnSpMkLst>
        </pc:cxnChg>
      </pc:sldChg>
    </pc:docChg>
  </pc:docChgLst>
  <pc:docChgLst>
    <pc:chgData name="Gallegos, Nicole" userId="S::gallegos_nicole@sac.edu::c063115d-4bbd-4cb3-8ef1-14bc20c8d507" providerId="AD" clId="Web-{D592AA1C-7DB8-9BFD-7CA7-D31C5A3B045F}"/>
    <pc:docChg chg="modSld">
      <pc:chgData name="Gallegos, Nicole" userId="S::gallegos_nicole@sac.edu::c063115d-4bbd-4cb3-8ef1-14bc20c8d507" providerId="AD" clId="Web-{D592AA1C-7DB8-9BFD-7CA7-D31C5A3B045F}" dt="2026-06-16T18:55:20.277" v="5" actId="14100"/>
      <pc:docMkLst>
        <pc:docMk/>
      </pc:docMkLst>
      <pc:sldChg chg="modSp">
        <pc:chgData name="Gallegos, Nicole" userId="S::gallegos_nicole@sac.edu::c063115d-4bbd-4cb3-8ef1-14bc20c8d507" providerId="AD" clId="Web-{D592AA1C-7DB8-9BFD-7CA7-D31C5A3B045F}" dt="2026-06-16T18:55:20.277" v="5" actId="14100"/>
        <pc:sldMkLst>
          <pc:docMk/>
          <pc:sldMk cId="1294644091" sldId="256"/>
        </pc:sldMkLst>
        <pc:spChg chg="mod">
          <ac:chgData name="Gallegos, Nicole" userId="S::gallegos_nicole@sac.edu::c063115d-4bbd-4cb3-8ef1-14bc20c8d507" providerId="AD" clId="Web-{D592AA1C-7DB8-9BFD-7CA7-D31C5A3B045F}" dt="2026-06-16T18:50:46.847" v="3" actId="1076"/>
          <ac:spMkLst>
            <pc:docMk/>
            <pc:sldMk cId="1294644091" sldId="256"/>
            <ac:spMk id="20" creationId="{46972519-AB32-AB3B-6E43-CE45196A8DB3}"/>
          </ac:spMkLst>
        </pc:spChg>
        <pc:spChg chg="mod">
          <ac:chgData name="Gallegos, Nicole" userId="S::gallegos_nicole@sac.edu::c063115d-4bbd-4cb3-8ef1-14bc20c8d507" providerId="AD" clId="Web-{D592AA1C-7DB8-9BFD-7CA7-D31C5A3B045F}" dt="2026-06-16T18:55:20.277" v="5" actId="14100"/>
          <ac:spMkLst>
            <pc:docMk/>
            <pc:sldMk cId="1294644091" sldId="256"/>
            <ac:spMk id="25" creationId="{EC8E609D-011C-7559-6B32-5E89098B8F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5D6B-1341-34A0-23D9-62159DBC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6BF5F-582A-83DF-8ECD-D158F397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F7B7-E5E0-7B81-3033-F10A6F69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4153-E0AB-C339-6572-FC4A25DA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4A626-6458-98C3-6D6C-B73311CE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8C6D-BE88-28AF-3D28-A9D0A595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2C7DF-941D-0888-2085-DA7C49B5D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E01CD-DB42-E5CE-0996-A255C326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617-914C-5DA7-55BB-254EDB12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314A-91C2-E5AC-A44D-FBFFC04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8C6D8-A316-962D-0005-B48B27F01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8891-5B2C-6E35-B583-3C7F7643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FBC3-1EEC-CD29-258C-B6C6F84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0E56-85CC-FD9D-58AE-C1AAF93F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5E5D6-19D3-A382-1D21-F730A3E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47B5-681C-0FB4-7A0A-E4E07E5C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14101-87BA-1DEA-0424-8B9E71D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92E5-DADA-8BB4-C6E5-4AA60075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4E33-E3A8-4EDB-D365-331F98EB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10CB-A2A9-501F-BE64-B86F69F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0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5F05-D371-486B-0D99-6AFDDA3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D88AE-62B8-06B4-1DC7-8F8B954F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EE6E2-7BC5-7E45-6242-34BB223F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7F223-8B8A-878C-FEF7-5D5A47A1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3BDE7-76E7-B79F-B2C6-E2E69B2E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2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27A2-509E-7420-483A-47158387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DCAD-84AB-924B-ED71-779C3A1BC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E529F-6A3B-51DA-EB3A-7FE3DC8F8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2F40C-5B30-37F7-549D-5AAB4B7A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9BEB-16F9-5F45-D59D-E338E1B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0656-3D13-35D3-AA9F-31B3BF7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AD5-BD56-0933-1A5B-A9A19810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ED068-732E-580E-60C0-61D9E0EE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EE3E6-7DE9-FD5D-A50B-959418E8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D9F79-AB11-5756-3136-C6B76288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037EA-1B73-F8CA-110A-1321916D7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EC62-008F-9733-FE65-8AF1950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C6A3-FC8C-769B-835D-258A134E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00D5-FDAA-9E59-1535-3F1EBFF6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8C60-7770-251B-18A0-C26D8549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FC301-DE9F-CBE4-76A9-16D56A1F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BD5A6-9A9D-D8B0-C190-1FBB203E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3EF1C-EB57-B8A7-A172-CCEC0C9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E39F4-6745-E215-DD35-EF909243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B5C72-8BF6-1175-8A5A-5F81537F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7B13D-AF35-FC1C-F7EB-631B728D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4673-68CC-AF6E-DD04-A2F99C73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D8C32-2077-2254-2902-6C115B60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3DBA-1028-0AD5-8AB7-069667671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A825-1B59-C3AA-835A-7AA67A3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69EF-894B-6638-351D-D41535BA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5CCD-6A16-3F8D-89A7-4825B51F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30A5-E4A3-7A82-74CE-242B7F98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01E7C-1344-F5B7-6634-DBA90B15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81A75-4138-1641-F898-4D64EC57F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C894-76F1-2BD3-FDD5-D6708366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7F889-7D49-07FD-9C09-327AA211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A5594-00B6-3E3F-9950-63D3846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F9818-10E6-30CC-22C9-4A8B8E1B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21B8-1109-1ECC-C2C2-32A8408E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0A15-76B6-319B-1A49-CDDC351F3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DB0FB-007A-1E0D-C3DF-C835B8B6C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48F-3583-58CC-D228-B462E56F4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B7DE8C1-0846-0663-AFB9-7E08D1561813}"/>
              </a:ext>
            </a:extLst>
          </p:cNvPr>
          <p:cNvCxnSpPr>
            <a:cxnSpLocks/>
          </p:cNvCxnSpPr>
          <p:nvPr/>
        </p:nvCxnSpPr>
        <p:spPr>
          <a:xfrm>
            <a:off x="2471770" y="3042133"/>
            <a:ext cx="0" cy="1851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11CE78C-7E22-C3AD-5CCD-B10604B2FB50}"/>
              </a:ext>
            </a:extLst>
          </p:cNvPr>
          <p:cNvCxnSpPr>
            <a:cxnSpLocks/>
          </p:cNvCxnSpPr>
          <p:nvPr/>
        </p:nvCxnSpPr>
        <p:spPr>
          <a:xfrm flipV="1">
            <a:off x="3483864" y="4836197"/>
            <a:ext cx="723454" cy="10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A5C905B-6E1A-EFCA-32A9-744A4FF01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423"/>
            <a:ext cx="9144000" cy="303799"/>
          </a:xfrm>
        </p:spPr>
        <p:txBody>
          <a:bodyPr>
            <a:normAutofit/>
          </a:bodyPr>
          <a:lstStyle/>
          <a:p>
            <a:r>
              <a:rPr lang="en-US" sz="1200" b="1" dirty="0"/>
              <a:t>RANCHO SANTIAGO COMMUNITY COLLEGE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67887-AE4F-28BA-0B77-085411A03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647"/>
            <a:ext cx="9144000" cy="764097"/>
          </a:xfrm>
        </p:spPr>
        <p:txBody>
          <a:bodyPr>
            <a:noAutofit/>
          </a:bodyPr>
          <a:lstStyle/>
          <a:p>
            <a:r>
              <a:rPr lang="en-US" sz="1100" b="1" dirty="0"/>
              <a:t>SANTA ANA COLLEGE</a:t>
            </a:r>
          </a:p>
          <a:p>
            <a:r>
              <a:rPr lang="en-US" sz="1100" b="1" dirty="0"/>
              <a:t>CONTINUING EDUCATION</a:t>
            </a:r>
          </a:p>
          <a:p>
            <a:r>
              <a:rPr lang="en-US" sz="1100" b="1" dirty="0"/>
              <a:t>DIVISION 1 - ADULT SECONDARY EDUCATION AND COUNSELING SERVICES</a:t>
            </a:r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893A9-1E0A-D95E-DF7A-3CEBB5079321}"/>
              </a:ext>
            </a:extLst>
          </p:cNvPr>
          <p:cNvSpPr txBox="1"/>
          <p:nvPr/>
        </p:nvSpPr>
        <p:spPr>
          <a:xfrm>
            <a:off x="7780839" y="1286947"/>
            <a:ext cx="2257140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Division Administration Assistant</a:t>
            </a:r>
          </a:p>
          <a:p>
            <a:pPr algn="ctr"/>
            <a:r>
              <a:rPr lang="en-US" sz="900" dirty="0"/>
              <a:t>SARA GARCIA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9348F6-E930-EC2F-60FD-B21230FAEC08}"/>
              </a:ext>
            </a:extLst>
          </p:cNvPr>
          <p:cNvSpPr txBox="1"/>
          <p:nvPr/>
        </p:nvSpPr>
        <p:spPr>
          <a:xfrm>
            <a:off x="5047594" y="1286947"/>
            <a:ext cx="2257140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Dean Instruction and Student Services</a:t>
            </a:r>
          </a:p>
          <a:p>
            <a:pPr algn="ctr"/>
            <a:r>
              <a:rPr lang="en-US" sz="900" dirty="0"/>
              <a:t>JESUS MIRANDA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B905C7-D7C2-DA02-9C8E-FFB55D28BC60}"/>
              </a:ext>
            </a:extLst>
          </p:cNvPr>
          <p:cNvSpPr txBox="1"/>
          <p:nvPr/>
        </p:nvSpPr>
        <p:spPr>
          <a:xfrm>
            <a:off x="2010414" y="2665107"/>
            <a:ext cx="2379060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WENNDY ESPARZA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CA26B77-2097-06DF-DB61-12D2CBCCD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251"/>
            <a:ext cx="1181100" cy="6762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6972519-AB32-AB3B-6E43-CE45196A8DB3}"/>
              </a:ext>
            </a:extLst>
          </p:cNvPr>
          <p:cNvSpPr txBox="1"/>
          <p:nvPr/>
        </p:nvSpPr>
        <p:spPr>
          <a:xfrm>
            <a:off x="4571391" y="6444202"/>
            <a:ext cx="3209544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00"/>
              <a:t>(Revised 06/04/2026)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0734FD-BADA-B9EE-E7CB-3A72B556484F}"/>
              </a:ext>
            </a:extLst>
          </p:cNvPr>
          <p:cNvCxnSpPr>
            <a:cxnSpLocks/>
          </p:cNvCxnSpPr>
          <p:nvPr/>
        </p:nvCxnSpPr>
        <p:spPr>
          <a:xfrm>
            <a:off x="9140952" y="136469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7AAFF42-A59E-A745-7A1E-2CB132EC2237}"/>
              </a:ext>
            </a:extLst>
          </p:cNvPr>
          <p:cNvCxnSpPr>
            <a:cxnSpLocks/>
          </p:cNvCxnSpPr>
          <p:nvPr/>
        </p:nvCxnSpPr>
        <p:spPr>
          <a:xfrm>
            <a:off x="4809030" y="3113978"/>
            <a:ext cx="68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9F8E2FF-6A40-DB79-8D11-BE1C4B5DFE45}"/>
              </a:ext>
            </a:extLst>
          </p:cNvPr>
          <p:cNvSpPr txBox="1"/>
          <p:nvPr/>
        </p:nvSpPr>
        <p:spPr>
          <a:xfrm>
            <a:off x="8689082" y="3252818"/>
            <a:ext cx="2257140" cy="12080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Instructional Assistant </a:t>
            </a:r>
          </a:p>
          <a:p>
            <a:pPr algn="ctr"/>
            <a:r>
              <a:rPr lang="en-US" sz="900" dirty="0"/>
              <a:t>PATRICIA GUILLEN (PT)</a:t>
            </a:r>
          </a:p>
          <a:p>
            <a:pPr algn="ctr"/>
            <a:r>
              <a:rPr lang="en-US" sz="900" dirty="0"/>
              <a:t>VACANT (Huyen) (PT)</a:t>
            </a:r>
          </a:p>
          <a:p>
            <a:pPr algn="ctr"/>
            <a:r>
              <a:rPr lang="en-US" sz="900" dirty="0"/>
              <a:t>VACANT (Maldonado) (PT)</a:t>
            </a:r>
          </a:p>
          <a:p>
            <a:pPr algn="ctr"/>
            <a:r>
              <a:rPr lang="en-US" sz="900" dirty="0"/>
              <a:t>VACANT (Gandarilla) (PT)</a:t>
            </a:r>
          </a:p>
          <a:p>
            <a:pPr algn="ctr"/>
            <a:r>
              <a:rPr lang="en-US" sz="900" dirty="0"/>
              <a:t>VACANT (Furlong) (PT)</a:t>
            </a:r>
          </a:p>
          <a:p>
            <a:pPr algn="ctr"/>
            <a:r>
              <a:rPr lang="en-US" sz="900" dirty="0"/>
              <a:t>VACANT (Norzagaray Spillers) (PT)</a:t>
            </a:r>
          </a:p>
          <a:p>
            <a:pPr algn="ctr"/>
            <a:endParaRPr lang="en-US" sz="9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B8626B-075D-54A7-89B0-9DE04FB3A549}"/>
              </a:ext>
            </a:extLst>
          </p:cNvPr>
          <p:cNvSpPr txBox="1"/>
          <p:nvPr/>
        </p:nvSpPr>
        <p:spPr>
          <a:xfrm>
            <a:off x="5199155" y="2652039"/>
            <a:ext cx="2664358" cy="515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Instructional Center Technician</a:t>
            </a:r>
          </a:p>
          <a:p>
            <a:pPr algn="ctr"/>
            <a:r>
              <a:rPr lang="en-US" sz="900" dirty="0"/>
              <a:t>NICOLE DANLEY</a:t>
            </a:r>
          </a:p>
          <a:p>
            <a:pPr algn="ctr"/>
            <a:r>
              <a:rPr lang="en-US" sz="900" dirty="0"/>
              <a:t>VACANT (Andrade)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CE61A6-F4F5-ACA5-2BAD-507A96C954AF}"/>
              </a:ext>
            </a:extLst>
          </p:cNvPr>
          <p:cNvSpPr txBox="1"/>
          <p:nvPr/>
        </p:nvSpPr>
        <p:spPr>
          <a:xfrm>
            <a:off x="5207099" y="3373664"/>
            <a:ext cx="2664358" cy="17620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Instructional Assistant</a:t>
            </a:r>
          </a:p>
          <a:p>
            <a:pPr algn="ctr"/>
            <a:r>
              <a:rPr lang="en-US" sz="900" dirty="0"/>
              <a:t>GERMAN RAMIREZ (PT)</a:t>
            </a:r>
          </a:p>
          <a:p>
            <a:pPr algn="ctr"/>
            <a:r>
              <a:rPr lang="en-US" sz="900" dirty="0"/>
              <a:t>JUAN FLORES (PT)</a:t>
            </a:r>
          </a:p>
          <a:p>
            <a:pPr algn="ctr"/>
            <a:r>
              <a:rPr lang="en-US" sz="900" dirty="0"/>
              <a:t>MARY CHANG (PT)</a:t>
            </a:r>
          </a:p>
          <a:p>
            <a:pPr algn="ctr"/>
            <a:r>
              <a:rPr lang="en-US" sz="900" dirty="0"/>
              <a:t>ROSALBA RODRIGUEZ (PT)</a:t>
            </a:r>
          </a:p>
          <a:p>
            <a:pPr algn="ctr"/>
            <a:r>
              <a:rPr lang="en-US" sz="900" dirty="0"/>
              <a:t>SHAWNA STUKEY (PT)</a:t>
            </a:r>
          </a:p>
          <a:p>
            <a:pPr algn="ctr"/>
            <a:r>
              <a:rPr lang="en-US" sz="900" dirty="0"/>
              <a:t>LUZ NAVARETTE (PT)</a:t>
            </a:r>
          </a:p>
          <a:p>
            <a:pPr algn="ctr"/>
            <a:r>
              <a:rPr lang="en-US" sz="900" dirty="0"/>
              <a:t>JHON HERRERA (PT)</a:t>
            </a:r>
          </a:p>
          <a:p>
            <a:pPr algn="ctr"/>
            <a:r>
              <a:rPr lang="en-US" sz="900" dirty="0"/>
              <a:t>VACANT (Mendoza)</a:t>
            </a:r>
          </a:p>
          <a:p>
            <a:pPr algn="ctr"/>
            <a:r>
              <a:rPr lang="en-US" sz="900" dirty="0"/>
              <a:t>VACANT (Salazar) (PT)</a:t>
            </a:r>
          </a:p>
          <a:p>
            <a:pPr algn="ctr"/>
            <a:r>
              <a:rPr lang="en-US" sz="900" dirty="0"/>
              <a:t>VACANT (Navarro) (PT)</a:t>
            </a:r>
          </a:p>
          <a:p>
            <a:pPr algn="ctr"/>
            <a:r>
              <a:rPr lang="en-US" sz="900" dirty="0"/>
              <a:t>VACANT (Gallegos) (PT)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7723B40-64DD-645F-AEDF-DA38A1940AA0}"/>
              </a:ext>
            </a:extLst>
          </p:cNvPr>
          <p:cNvCxnSpPr>
            <a:stCxn id="6" idx="3"/>
            <a:endCxn id="5" idx="1"/>
          </p:cNvCxnSpPr>
          <p:nvPr/>
        </p:nvCxnSpPr>
        <p:spPr>
          <a:xfrm>
            <a:off x="7304734" y="1475460"/>
            <a:ext cx="4761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E928356-9FB9-920B-C6A6-AB5EAC7E4F46}"/>
              </a:ext>
            </a:extLst>
          </p:cNvPr>
          <p:cNvCxnSpPr>
            <a:cxnSpLocks/>
          </p:cNvCxnSpPr>
          <p:nvPr/>
        </p:nvCxnSpPr>
        <p:spPr>
          <a:xfrm flipV="1">
            <a:off x="2460642" y="2511011"/>
            <a:ext cx="0" cy="154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6E9CED8A-5C45-E784-E55A-C31E698C99ED}"/>
              </a:ext>
            </a:extLst>
          </p:cNvPr>
          <p:cNvCxnSpPr>
            <a:cxnSpLocks/>
          </p:cNvCxnSpPr>
          <p:nvPr/>
        </p:nvCxnSpPr>
        <p:spPr>
          <a:xfrm flipV="1">
            <a:off x="10568326" y="2521910"/>
            <a:ext cx="0" cy="154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187B270-C81C-8BAD-0526-F1C5839BE338}"/>
              </a:ext>
            </a:extLst>
          </p:cNvPr>
          <p:cNvCxnSpPr>
            <a:cxnSpLocks/>
          </p:cNvCxnSpPr>
          <p:nvPr/>
        </p:nvCxnSpPr>
        <p:spPr>
          <a:xfrm flipH="1" flipV="1">
            <a:off x="2453736" y="2511011"/>
            <a:ext cx="8114590" cy="108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503755B-7D27-FDCA-BA25-145CEF0DFD78}"/>
              </a:ext>
            </a:extLst>
          </p:cNvPr>
          <p:cNvSpPr txBox="1"/>
          <p:nvPr/>
        </p:nvSpPr>
        <p:spPr>
          <a:xfrm>
            <a:off x="2027274" y="4106474"/>
            <a:ext cx="2362200" cy="7925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Counseling Assistant</a:t>
            </a:r>
          </a:p>
          <a:p>
            <a:pPr algn="ctr"/>
            <a:r>
              <a:rPr lang="en-US" sz="900" dirty="0"/>
              <a:t>ALFONSO NAVARETE (PT)</a:t>
            </a:r>
          </a:p>
          <a:p>
            <a:pPr algn="ctr"/>
            <a:r>
              <a:rPr lang="en-US" sz="900" dirty="0"/>
              <a:t>CRYSTAL AGUILAR (PT)</a:t>
            </a:r>
          </a:p>
          <a:p>
            <a:pPr algn="ctr"/>
            <a:r>
              <a:rPr lang="en-US" sz="900" dirty="0"/>
              <a:t>GARY DU (PT)</a:t>
            </a:r>
          </a:p>
          <a:p>
            <a:pPr algn="ctr"/>
            <a:r>
              <a:rPr lang="en-US" sz="900" dirty="0"/>
              <a:t>EMELY RODRIGUEZ (PT)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275DECA-868D-3EB9-C39F-CF188A2BACCA}"/>
              </a:ext>
            </a:extLst>
          </p:cNvPr>
          <p:cNvCxnSpPr>
            <a:cxnSpLocks/>
          </p:cNvCxnSpPr>
          <p:nvPr/>
        </p:nvCxnSpPr>
        <p:spPr>
          <a:xfrm>
            <a:off x="6173761" y="1663973"/>
            <a:ext cx="2402" cy="8579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66749AC-D557-D0B6-C141-EB9B4C8D4570}"/>
              </a:ext>
            </a:extLst>
          </p:cNvPr>
          <p:cNvCxnSpPr>
            <a:cxnSpLocks/>
          </p:cNvCxnSpPr>
          <p:nvPr/>
        </p:nvCxnSpPr>
        <p:spPr>
          <a:xfrm>
            <a:off x="4980942" y="3776073"/>
            <a:ext cx="2182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3059CCF-C27E-0E35-82F9-E9AD57FC8977}"/>
              </a:ext>
            </a:extLst>
          </p:cNvPr>
          <p:cNvCxnSpPr>
            <a:cxnSpLocks/>
          </p:cNvCxnSpPr>
          <p:nvPr/>
        </p:nvCxnSpPr>
        <p:spPr>
          <a:xfrm flipV="1">
            <a:off x="4983467" y="2870045"/>
            <a:ext cx="4182" cy="9060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7338099-6C5E-F212-3EDE-859A6B8FE096}"/>
              </a:ext>
            </a:extLst>
          </p:cNvPr>
          <p:cNvCxnSpPr>
            <a:stCxn id="46" idx="3"/>
            <a:endCxn id="46" idx="3"/>
          </p:cNvCxnSpPr>
          <p:nvPr/>
        </p:nvCxnSpPr>
        <p:spPr>
          <a:xfrm>
            <a:off x="7863513" y="2909802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4F4F136-07D8-D8B5-6B45-A15611274B75}"/>
              </a:ext>
            </a:extLst>
          </p:cNvPr>
          <p:cNvCxnSpPr/>
          <p:nvPr/>
        </p:nvCxnSpPr>
        <p:spPr>
          <a:xfrm>
            <a:off x="4989530" y="2512895"/>
            <a:ext cx="0" cy="387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B1F81FC-CB96-2D62-5003-2648EECE5F91}"/>
              </a:ext>
            </a:extLst>
          </p:cNvPr>
          <p:cNvCxnSpPr>
            <a:cxnSpLocks/>
          </p:cNvCxnSpPr>
          <p:nvPr/>
        </p:nvCxnSpPr>
        <p:spPr>
          <a:xfrm flipH="1">
            <a:off x="4975523" y="2900181"/>
            <a:ext cx="2236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122F539-0167-75C6-4B54-01B9F76D0D43}"/>
              </a:ext>
            </a:extLst>
          </p:cNvPr>
          <p:cNvSpPr txBox="1"/>
          <p:nvPr/>
        </p:nvSpPr>
        <p:spPr>
          <a:xfrm>
            <a:off x="4207318" y="2241470"/>
            <a:ext cx="2343503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HIGH SCHOOL DIPLOMA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F7465A8-A847-8BCF-F1C4-20A16402AB08}"/>
              </a:ext>
            </a:extLst>
          </p:cNvPr>
          <p:cNvSpPr txBox="1"/>
          <p:nvPr/>
        </p:nvSpPr>
        <p:spPr>
          <a:xfrm>
            <a:off x="6998052" y="2305149"/>
            <a:ext cx="4102124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ADULT BASIC EDUCATION / HIGH SCHOOL EQUIVALENCY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2490EF-4095-6090-F71C-78E809B4497A}"/>
              </a:ext>
            </a:extLst>
          </p:cNvPr>
          <p:cNvSpPr txBox="1"/>
          <p:nvPr/>
        </p:nvSpPr>
        <p:spPr>
          <a:xfrm>
            <a:off x="2126921" y="2195436"/>
            <a:ext cx="2343503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COUNSELING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6D6403-10C1-ED3A-EBE7-696290C9B5D7}"/>
              </a:ext>
            </a:extLst>
          </p:cNvPr>
          <p:cNvSpPr txBox="1"/>
          <p:nvPr/>
        </p:nvSpPr>
        <p:spPr>
          <a:xfrm>
            <a:off x="7780839" y="1818410"/>
            <a:ext cx="2257140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Student Services Coordinator</a:t>
            </a:r>
          </a:p>
          <a:p>
            <a:pPr algn="ctr"/>
            <a:r>
              <a:rPr lang="en-US" sz="900" dirty="0"/>
              <a:t>VACANT (</a:t>
            </a:r>
            <a:r>
              <a:rPr lang="en-US" sz="900"/>
              <a:t>REORG# 1464)</a:t>
            </a:r>
            <a:endParaRPr lang="en-US" sz="9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8E609D-011C-7559-6B32-5E89098B8F50}"/>
              </a:ext>
            </a:extLst>
          </p:cNvPr>
          <p:cNvSpPr txBox="1"/>
          <p:nvPr/>
        </p:nvSpPr>
        <p:spPr>
          <a:xfrm>
            <a:off x="8691394" y="5140964"/>
            <a:ext cx="2254530" cy="8233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b="1" u="sng" dirty="0"/>
              <a:t>AREAS OF OVERSIGHT</a:t>
            </a:r>
            <a:endParaRPr lang="en-US" sz="950" b="1" dirty="0"/>
          </a:p>
          <a:p>
            <a:pPr algn="ctr"/>
            <a:r>
              <a:rPr lang="en-US" sz="950" dirty="0"/>
              <a:t>SEAP</a:t>
            </a:r>
          </a:p>
          <a:p>
            <a:pPr algn="ctr"/>
            <a:r>
              <a:rPr lang="en-US" sz="950" dirty="0"/>
              <a:t>DISTANCE EDUCATION</a:t>
            </a:r>
          </a:p>
          <a:p>
            <a:pPr algn="ctr"/>
            <a:r>
              <a:rPr lang="en-US" sz="950" dirty="0"/>
              <a:t>BRIDGE</a:t>
            </a:r>
          </a:p>
          <a:p>
            <a:pPr algn="ctr"/>
            <a:r>
              <a:rPr lang="en-US" sz="950" dirty="0"/>
              <a:t>CITIZENSHIP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A31799-280F-0FF1-C3F6-3C8E6E3B62C6}"/>
              </a:ext>
            </a:extLst>
          </p:cNvPr>
          <p:cNvSpPr txBox="1"/>
          <p:nvPr/>
        </p:nvSpPr>
        <p:spPr>
          <a:xfrm>
            <a:off x="2027274" y="3227243"/>
            <a:ext cx="2362200" cy="515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JORGE LOPEZ-GALICIA</a:t>
            </a:r>
          </a:p>
          <a:p>
            <a:pPr algn="ctr"/>
            <a:r>
              <a:rPr lang="en-US" sz="900" dirty="0"/>
              <a:t>VIRGINIA GUILLEN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5012306-B91B-6352-67BC-8CE0A30BC7AA}"/>
              </a:ext>
            </a:extLst>
          </p:cNvPr>
          <p:cNvCxnSpPr>
            <a:cxnSpLocks/>
          </p:cNvCxnSpPr>
          <p:nvPr/>
        </p:nvCxnSpPr>
        <p:spPr>
          <a:xfrm>
            <a:off x="2471770" y="3776073"/>
            <a:ext cx="0" cy="3304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5B6AED-E650-BCBB-70F1-7448A2B73081}"/>
              </a:ext>
            </a:extLst>
          </p:cNvPr>
          <p:cNvCxnSpPr>
            <a:cxnSpLocks/>
          </p:cNvCxnSpPr>
          <p:nvPr/>
        </p:nvCxnSpPr>
        <p:spPr>
          <a:xfrm>
            <a:off x="6173761" y="2092941"/>
            <a:ext cx="16070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DE423E9-FECC-BABE-6907-89F33D056C6B}"/>
              </a:ext>
            </a:extLst>
          </p:cNvPr>
          <p:cNvSpPr txBox="1"/>
          <p:nvPr/>
        </p:nvSpPr>
        <p:spPr>
          <a:xfrm>
            <a:off x="8689082" y="2657412"/>
            <a:ext cx="2257141" cy="3847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Instructional Center Technician</a:t>
            </a:r>
          </a:p>
          <a:p>
            <a:pPr algn="ctr"/>
            <a:r>
              <a:rPr lang="en-US" sz="950" dirty="0"/>
              <a:t>VACANT (Reorg # 1464 )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AD43DE4-415B-1998-FA1D-68C88751D22F}"/>
              </a:ext>
            </a:extLst>
          </p:cNvPr>
          <p:cNvCxnSpPr>
            <a:cxnSpLocks/>
          </p:cNvCxnSpPr>
          <p:nvPr/>
        </p:nvCxnSpPr>
        <p:spPr>
          <a:xfrm>
            <a:off x="10568326" y="3067708"/>
            <a:ext cx="0" cy="1851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64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d4675-cfdd-4d66-8d41-ca38f874a76f" xsi:nil="true"/>
    <lcf76f155ced4ddcb4097134ff3c332f xmlns="9545c825-9296-4b6b-b344-e7f36ab7c95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D750C90FBC940ACC1AACDFB0D5640" ma:contentTypeVersion="18" ma:contentTypeDescription="Create a new document." ma:contentTypeScope="" ma:versionID="cbc991742cce02378d7f9a790acf120b">
  <xsd:schema xmlns:xsd="http://www.w3.org/2001/XMLSchema" xmlns:xs="http://www.w3.org/2001/XMLSchema" xmlns:p="http://schemas.microsoft.com/office/2006/metadata/properties" xmlns:ns2="9545c825-9296-4b6b-b344-e7f36ab7c950" xmlns:ns3="c41d4675-cfdd-4d66-8d41-ca38f874a76f" targetNamespace="http://schemas.microsoft.com/office/2006/metadata/properties" ma:root="true" ma:fieldsID="03ac8f041b9ee0fdd2d2ec51e5218ff6" ns2:_="" ns3:_="">
    <xsd:import namespace="9545c825-9296-4b6b-b344-e7f36ab7c950"/>
    <xsd:import namespace="c41d4675-cfdd-4d66-8d41-ca38f874a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45c825-9296-4b6b-b344-e7f36ab7c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d4675-cfdd-4d66-8d41-ca38f874a7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3a269d-8a3b-4dc6-bac1-0d7dd0c04c17}" ma:internalName="TaxCatchAll" ma:showField="CatchAllData" ma:web="c41d4675-cfdd-4d66-8d41-ca38f874a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9C4AC9-8F78-4D5F-9048-BCA67F62AB7B}">
  <ds:schemaRefs>
    <ds:schemaRef ds:uri="http://schemas.microsoft.com/office/2006/metadata/properties"/>
    <ds:schemaRef ds:uri="http://schemas.microsoft.com/office/infopath/2007/PartnerControls"/>
    <ds:schemaRef ds:uri="c41d4675-cfdd-4d66-8d41-ca38f874a76f"/>
    <ds:schemaRef ds:uri="9545c825-9296-4b6b-b344-e7f36ab7c950"/>
  </ds:schemaRefs>
</ds:datastoreItem>
</file>

<file path=customXml/itemProps2.xml><?xml version="1.0" encoding="utf-8"?>
<ds:datastoreItem xmlns:ds="http://schemas.openxmlformats.org/officeDocument/2006/customXml" ds:itemID="{24573328-071F-48CA-BEF9-39B723F34D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A4EB1D-5F32-4820-A276-187B338232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45c825-9296-4b6b-b344-e7f36ab7c950"/>
    <ds:schemaRef ds:uri="c41d4675-cfdd-4d66-8d41-ca38f874a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219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RANCHO SANTIAGO COMMUNITY COLLEGE DISTRICT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Penaloza, Licet</dc:creator>
  <cp:lastModifiedBy>Gallegos, Nicole</cp:lastModifiedBy>
  <cp:revision>40</cp:revision>
  <cp:lastPrinted>2025-10-10T22:52:09Z</cp:lastPrinted>
  <dcterms:created xsi:type="dcterms:W3CDTF">2025-09-10T20:13:23Z</dcterms:created>
  <dcterms:modified xsi:type="dcterms:W3CDTF">2026-06-16T18:55:28Z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0x010100AFED750C90FBC940ACC1AACDFB0D5640</vt:lpwstr>
  </property>
  <property fmtid="{D5CDD505-2E9C-101B-9397-08002B2CF9AE}" pid="3" name="MediaServiceImageTags">
    <vt:lpwstr/>
  </property>
</Properties>
</file>