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270AD4-36BC-4AB2-8156-88A87F7A7C74}" v="1" dt="2026-06-04T17:58:52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undo custSel modSld">
      <pc:chgData name="Gallegos, Nicole" userId="c063115d-4bbd-4cb3-8ef1-14bc20c8d507" providerId="ADAL" clId="{7D178025-3521-435B-A841-D7892F990F34}" dt="2026-06-08T15:32:30.876" v="306" actId="115"/>
      <pc:docMkLst>
        <pc:docMk/>
      </pc:docMkLst>
      <pc:sldChg chg="addSp delSp modSp mod">
        <pc:chgData name="Gallegos, Nicole" userId="c063115d-4bbd-4cb3-8ef1-14bc20c8d507" providerId="ADAL" clId="{7D178025-3521-435B-A841-D7892F990F34}" dt="2026-06-08T15:32:30.876" v="306" actId="115"/>
        <pc:sldMkLst>
          <pc:docMk/>
          <pc:sldMk cId="1294644091" sldId="256"/>
        </pc:sldMkLst>
        <pc:spChg chg="mod">
          <ac:chgData name="Gallegos, Nicole" userId="c063115d-4bbd-4cb3-8ef1-14bc20c8d507" providerId="ADAL" clId="{7D178025-3521-435B-A841-D7892F990F34}" dt="2026-06-08T15:25:34.928" v="160" actId="20577"/>
          <ac:spMkLst>
            <pc:docMk/>
            <pc:sldMk cId="1294644091" sldId="256"/>
            <ac:spMk id="3" creationId="{98C67887-AE4F-28BA-0B77-085411A034EC}"/>
          </ac:spMkLst>
        </pc:spChg>
        <pc:spChg chg="mod">
          <ac:chgData name="Gallegos, Nicole" userId="c063115d-4bbd-4cb3-8ef1-14bc20c8d507" providerId="ADAL" clId="{7D178025-3521-435B-A841-D7892F990F34}" dt="2026-06-04T17:58:05.779" v="138" actId="255"/>
          <ac:spMkLst>
            <pc:docMk/>
            <pc:sldMk cId="1294644091" sldId="256"/>
            <ac:spMk id="4" creationId="{BF24D27F-B51F-D0A0-B71E-0DC92C00ED61}"/>
          </ac:spMkLst>
        </pc:spChg>
        <pc:spChg chg="mod">
          <ac:chgData name="Gallegos, Nicole" userId="c063115d-4bbd-4cb3-8ef1-14bc20c8d507" providerId="ADAL" clId="{7D178025-3521-435B-A841-D7892F990F34}" dt="2026-06-04T17:57:39.439" v="134" actId="1076"/>
          <ac:spMkLst>
            <pc:docMk/>
            <pc:sldMk cId="1294644091" sldId="256"/>
            <ac:spMk id="5" creationId="{8E3893A9-1E0A-D95E-DF7A-3CEBB5079321}"/>
          </ac:spMkLst>
        </pc:spChg>
        <pc:spChg chg="mod">
          <ac:chgData name="Gallegos, Nicole" userId="c063115d-4bbd-4cb3-8ef1-14bc20c8d507" providerId="ADAL" clId="{7D178025-3521-435B-A841-D7892F990F34}" dt="2026-06-04T17:57:53.767" v="136" actId="255"/>
          <ac:spMkLst>
            <pc:docMk/>
            <pc:sldMk cId="1294644091" sldId="256"/>
            <ac:spMk id="7" creationId="{A1B905C7-D7C2-DA02-9C8E-FFB55D28BC60}"/>
          </ac:spMkLst>
        </pc:spChg>
        <pc:spChg chg="mod">
          <ac:chgData name="Gallegos, Nicole" userId="c063115d-4bbd-4cb3-8ef1-14bc20c8d507" providerId="ADAL" clId="{7D178025-3521-435B-A841-D7892F990F34}" dt="2026-06-04T17:54:15.612" v="85" actId="1076"/>
          <ac:spMkLst>
            <pc:docMk/>
            <pc:sldMk cId="1294644091" sldId="256"/>
            <ac:spMk id="8" creationId="{A666CCDD-C57A-AD6A-3E3F-F26FC615366F}"/>
          </ac:spMkLst>
        </pc:spChg>
        <pc:spChg chg="mod">
          <ac:chgData name="Gallegos, Nicole" userId="c063115d-4bbd-4cb3-8ef1-14bc20c8d507" providerId="ADAL" clId="{7D178025-3521-435B-A841-D7892F990F34}" dt="2026-06-04T17:57:14.371" v="129" actId="255"/>
          <ac:spMkLst>
            <pc:docMk/>
            <pc:sldMk cId="1294644091" sldId="256"/>
            <ac:spMk id="11" creationId="{991D0E65-6FCA-0FC5-65FD-F240E3641466}"/>
          </ac:spMkLst>
        </pc:spChg>
        <pc:spChg chg="add mod">
          <ac:chgData name="Gallegos, Nicole" userId="c063115d-4bbd-4cb3-8ef1-14bc20c8d507" providerId="ADAL" clId="{7D178025-3521-435B-A841-D7892F990F34}" dt="2026-06-08T15:27:08.876" v="305" actId="1076"/>
          <ac:spMkLst>
            <pc:docMk/>
            <pc:sldMk cId="1294644091" sldId="256"/>
            <ac:spMk id="12" creationId="{7040448A-2C7D-1254-0436-46F1482F6EAA}"/>
          </ac:spMkLst>
        </pc:spChg>
        <pc:spChg chg="mod">
          <ac:chgData name="Gallegos, Nicole" userId="c063115d-4bbd-4cb3-8ef1-14bc20c8d507" providerId="ADAL" clId="{7D178025-3521-435B-A841-D7892F990F34}" dt="2026-06-04T17:58:53.668" v="149" actId="6549"/>
          <ac:spMkLst>
            <pc:docMk/>
            <pc:sldMk cId="1294644091" sldId="256"/>
            <ac:spMk id="14" creationId="{DCA31799-280F-0FF1-C3F6-3C8E6E3B62C6}"/>
          </ac:spMkLst>
        </pc:spChg>
        <pc:spChg chg="mod">
          <ac:chgData name="Gallegos, Nicole" userId="c063115d-4bbd-4cb3-8ef1-14bc20c8d507" providerId="ADAL" clId="{7D178025-3521-435B-A841-D7892F990F34}" dt="2026-06-08T15:26:52.749" v="303" actId="20577"/>
          <ac:spMkLst>
            <pc:docMk/>
            <pc:sldMk cId="1294644091" sldId="256"/>
            <ac:spMk id="20" creationId="{46972519-AB32-AB3B-6E43-CE45196A8DB3}"/>
          </ac:spMkLst>
        </pc:spChg>
        <pc:spChg chg="mod">
          <ac:chgData name="Gallegos, Nicole" userId="c063115d-4bbd-4cb3-8ef1-14bc20c8d507" providerId="ADAL" clId="{7D178025-3521-435B-A841-D7892F990F34}" dt="2026-06-08T15:32:30.876" v="306" actId="115"/>
          <ac:spMkLst>
            <pc:docMk/>
            <pc:sldMk cId="1294644091" sldId="256"/>
            <ac:spMk id="38" creationId="{26ABCECC-BB13-3A3E-20A2-C2AC1DB7119F}"/>
          </ac:spMkLst>
        </pc:spChg>
        <pc:cxnChg chg="mod">
          <ac:chgData name="Gallegos, Nicole" userId="c063115d-4bbd-4cb3-8ef1-14bc20c8d507" providerId="ADAL" clId="{7D178025-3521-435B-A841-D7892F990F34}" dt="2026-06-08T15:27:05.510" v="304" actId="14100"/>
          <ac:cxnSpMkLst>
            <pc:docMk/>
            <pc:sldMk cId="1294644091" sldId="256"/>
            <ac:cxnSpMk id="16" creationId="{5F7D65D6-C4BF-3537-804E-943F062C17AF}"/>
          </ac:cxnSpMkLst>
        </pc:cxnChg>
        <pc:cxnChg chg="mod">
          <ac:chgData name="Gallegos, Nicole" userId="c063115d-4bbd-4cb3-8ef1-14bc20c8d507" providerId="ADAL" clId="{7D178025-3521-435B-A841-D7892F990F34}" dt="2026-06-04T17:57:01.863" v="127" actId="1076"/>
          <ac:cxnSpMkLst>
            <pc:docMk/>
            <pc:sldMk cId="1294644091" sldId="256"/>
            <ac:cxnSpMk id="17" creationId="{761F8E03-5403-4359-9296-28CAA9DBFC89}"/>
          </ac:cxnSpMkLst>
        </pc:cxnChg>
        <pc:cxnChg chg="mod">
          <ac:chgData name="Gallegos, Nicole" userId="c063115d-4bbd-4cb3-8ef1-14bc20c8d507" providerId="ADAL" clId="{7D178025-3521-435B-A841-D7892F990F34}" dt="2026-06-04T17:54:29.240" v="87" actId="14100"/>
          <ac:cxnSpMkLst>
            <pc:docMk/>
            <pc:sldMk cId="1294644091" sldId="256"/>
            <ac:cxnSpMk id="50" creationId="{7AD8268E-41C5-F919-D391-4987F2511DFB}"/>
          </ac:cxnSpMkLst>
        </pc:cxnChg>
        <pc:cxnChg chg="mod">
          <ac:chgData name="Gallegos, Nicole" userId="c063115d-4bbd-4cb3-8ef1-14bc20c8d507" providerId="ADAL" clId="{7D178025-3521-435B-A841-D7892F990F34}" dt="2026-06-04T17:57:37.222" v="133" actId="14100"/>
          <ac:cxnSpMkLst>
            <pc:docMk/>
            <pc:sldMk cId="1294644091" sldId="256"/>
            <ac:cxnSpMk id="52" creationId="{1F97AEE4-F3D6-9D3A-0247-50C6106FD0FD}"/>
          </ac:cxnSpMkLst>
        </pc:cxnChg>
        <pc:cxnChg chg="mod">
          <ac:chgData name="Gallegos, Nicole" userId="c063115d-4bbd-4cb3-8ef1-14bc20c8d507" providerId="ADAL" clId="{7D178025-3521-435B-A841-D7892F990F34}" dt="2026-06-04T17:57:14.371" v="129" actId="255"/>
          <ac:cxnSpMkLst>
            <pc:docMk/>
            <pc:sldMk cId="1294644091" sldId="256"/>
            <ac:cxnSpMk id="56" creationId="{AE89EF3C-0F6F-EC3A-6C4D-DBB3BB46D44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0E71707-8930-3670-7D0B-02929449B5CA}"/>
              </a:ext>
            </a:extLst>
          </p:cNvPr>
          <p:cNvCxnSpPr>
            <a:cxnSpLocks/>
          </p:cNvCxnSpPr>
          <p:nvPr/>
        </p:nvCxnSpPr>
        <p:spPr>
          <a:xfrm>
            <a:off x="6100145" y="2441862"/>
            <a:ext cx="9407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1F8E03-5403-4359-9296-28CAA9DBFC89}"/>
              </a:ext>
            </a:extLst>
          </p:cNvPr>
          <p:cNvCxnSpPr>
            <a:cxnSpLocks/>
          </p:cNvCxnSpPr>
          <p:nvPr/>
        </p:nvCxnSpPr>
        <p:spPr>
          <a:xfrm>
            <a:off x="5660136" y="2925377"/>
            <a:ext cx="431721" cy="643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2D239F1-033F-8ED7-59EF-6F0E211A1974}"/>
              </a:ext>
            </a:extLst>
          </p:cNvPr>
          <p:cNvCxnSpPr>
            <a:cxnSpLocks/>
          </p:cNvCxnSpPr>
          <p:nvPr/>
        </p:nvCxnSpPr>
        <p:spPr>
          <a:xfrm>
            <a:off x="3466719" y="4381504"/>
            <a:ext cx="6942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E89EF3C-0F6F-EC3A-6C4D-DBB3BB46D44A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6091857" y="1797111"/>
            <a:ext cx="8288" cy="17817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A5C905B-6E1A-EFCA-32A9-744A4FF01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423"/>
            <a:ext cx="9144000" cy="303799"/>
          </a:xfrm>
        </p:spPr>
        <p:txBody>
          <a:bodyPr>
            <a:normAutofit/>
          </a:bodyPr>
          <a:lstStyle/>
          <a:p>
            <a:r>
              <a:rPr lang="en-US" sz="120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67887-AE4F-28BA-0B77-085411A03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647"/>
            <a:ext cx="9144000" cy="830997"/>
          </a:xfrm>
        </p:spPr>
        <p:txBody>
          <a:bodyPr>
            <a:noAutofit/>
          </a:bodyPr>
          <a:lstStyle/>
          <a:p>
            <a:r>
              <a:rPr lang="en-US" sz="1150" b="1" dirty="0"/>
              <a:t>SANTA ANA COLLEGE</a:t>
            </a:r>
          </a:p>
          <a:p>
            <a:r>
              <a:rPr lang="en-US" sz="1150" b="1" dirty="0"/>
              <a:t>CONTINUING EDUCATION</a:t>
            </a:r>
          </a:p>
          <a:p>
            <a:r>
              <a:rPr lang="en-US" sz="1150" b="1" dirty="0"/>
              <a:t>DIVISON 3 -ENGLISH LANGUAGE AND LIFELONG LEARNING</a:t>
            </a:r>
          </a:p>
          <a:p>
            <a:endParaRPr lang="en-US" sz="1150" b="1" dirty="0"/>
          </a:p>
          <a:p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893A9-1E0A-D95E-DF7A-3CEBB5079321}"/>
              </a:ext>
            </a:extLst>
          </p:cNvPr>
          <p:cNvSpPr txBox="1"/>
          <p:nvPr/>
        </p:nvSpPr>
        <p:spPr>
          <a:xfrm>
            <a:off x="7696629" y="1457786"/>
            <a:ext cx="2349622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Division Administrative Assistant</a:t>
            </a:r>
          </a:p>
          <a:p>
            <a:pPr algn="ctr"/>
            <a:r>
              <a:rPr lang="en-US" sz="900" dirty="0"/>
              <a:t>ERICA JAIMES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B905C7-D7C2-DA02-9C8E-FFB55D28BC60}"/>
              </a:ext>
            </a:extLst>
          </p:cNvPr>
          <p:cNvSpPr txBox="1"/>
          <p:nvPr/>
        </p:nvSpPr>
        <p:spPr>
          <a:xfrm>
            <a:off x="3878870" y="2680173"/>
            <a:ext cx="2135026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VACANT (Reorg #1456)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1D0E65-6FCA-0FC5-65FD-F240E3641466}"/>
              </a:ext>
            </a:extLst>
          </p:cNvPr>
          <p:cNvSpPr txBox="1"/>
          <p:nvPr/>
        </p:nvSpPr>
        <p:spPr>
          <a:xfrm>
            <a:off x="4817318" y="1420085"/>
            <a:ext cx="2565654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Dean, Instruction &amp; Student Services</a:t>
            </a:r>
          </a:p>
          <a:p>
            <a:pPr algn="ctr"/>
            <a:r>
              <a:rPr lang="en-US" sz="900" dirty="0"/>
              <a:t>CHRISTINE KOSKO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A31799-280F-0FF1-C3F6-3C8E6E3B62C6}"/>
              </a:ext>
            </a:extLst>
          </p:cNvPr>
          <p:cNvSpPr txBox="1"/>
          <p:nvPr/>
        </p:nvSpPr>
        <p:spPr>
          <a:xfrm>
            <a:off x="3304011" y="3912144"/>
            <a:ext cx="2190951" cy="8156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Instructional Assistant</a:t>
            </a:r>
          </a:p>
          <a:p>
            <a:pPr algn="ctr"/>
            <a:r>
              <a:rPr lang="en-US" sz="950" dirty="0"/>
              <a:t>KAYE BILBAO REGALADO (PT)</a:t>
            </a:r>
          </a:p>
          <a:p>
            <a:pPr algn="ctr"/>
            <a:r>
              <a:rPr lang="en-US" sz="950" dirty="0"/>
              <a:t>YESENIA ORTIZ (PT)</a:t>
            </a:r>
            <a:br>
              <a:rPr lang="en-US" sz="950" dirty="0"/>
            </a:br>
            <a:r>
              <a:rPr lang="en-US" sz="950" dirty="0"/>
              <a:t>VACANT (Olivares) (PT)</a:t>
            </a:r>
          </a:p>
          <a:p>
            <a:pPr algn="ctr"/>
            <a:r>
              <a:rPr lang="en-US" sz="950" dirty="0"/>
              <a:t>VACANT (Zamudio) (PT)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CA26B77-2097-06DF-DB61-12D2CBCCD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6972519-AB32-AB3B-6E43-CE45196A8DB3}"/>
              </a:ext>
            </a:extLst>
          </p:cNvPr>
          <p:cNvSpPr txBox="1"/>
          <p:nvPr/>
        </p:nvSpPr>
        <p:spPr>
          <a:xfrm>
            <a:off x="4487085" y="6577466"/>
            <a:ext cx="3209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(Revised 06/8/2026)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0734FD-BADA-B9EE-E7CB-3A72B556484F}"/>
              </a:ext>
            </a:extLst>
          </p:cNvPr>
          <p:cNvCxnSpPr>
            <a:cxnSpLocks/>
          </p:cNvCxnSpPr>
          <p:nvPr/>
        </p:nvCxnSpPr>
        <p:spPr>
          <a:xfrm>
            <a:off x="9140952" y="136469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7AAFF42-A59E-A745-7A1E-2CB132EC2237}"/>
              </a:ext>
            </a:extLst>
          </p:cNvPr>
          <p:cNvCxnSpPr>
            <a:cxnSpLocks/>
          </p:cNvCxnSpPr>
          <p:nvPr/>
        </p:nvCxnSpPr>
        <p:spPr>
          <a:xfrm>
            <a:off x="4809030" y="3113978"/>
            <a:ext cx="68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F7D65D6-C4BF-3537-804E-943F062C17AF}"/>
              </a:ext>
            </a:extLst>
          </p:cNvPr>
          <p:cNvCxnSpPr>
            <a:cxnSpLocks/>
          </p:cNvCxnSpPr>
          <p:nvPr/>
        </p:nvCxnSpPr>
        <p:spPr>
          <a:xfrm flipH="1">
            <a:off x="3466719" y="3611196"/>
            <a:ext cx="52475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BDA79C-9FA4-9BD9-7D20-C44DC386B783}"/>
              </a:ext>
            </a:extLst>
          </p:cNvPr>
          <p:cNvCxnSpPr>
            <a:cxnSpLocks/>
          </p:cNvCxnSpPr>
          <p:nvPr/>
        </p:nvCxnSpPr>
        <p:spPr>
          <a:xfrm>
            <a:off x="5976361" y="3008290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26ABCECC-BB13-3A3E-20A2-C2AC1DB7119F}"/>
              </a:ext>
            </a:extLst>
          </p:cNvPr>
          <p:cNvSpPr txBox="1"/>
          <p:nvPr/>
        </p:nvSpPr>
        <p:spPr>
          <a:xfrm>
            <a:off x="8780525" y="5154476"/>
            <a:ext cx="2617467" cy="8233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b="1" u="sng" dirty="0"/>
              <a:t>AREAS OF OVERSIGHT</a:t>
            </a:r>
          </a:p>
          <a:p>
            <a:pPr algn="ctr"/>
            <a:r>
              <a:rPr lang="en-US" sz="950" dirty="0"/>
              <a:t>HEALTH AND SAFETY</a:t>
            </a:r>
          </a:p>
          <a:p>
            <a:pPr algn="ctr"/>
            <a:r>
              <a:rPr lang="en-US" sz="950" dirty="0"/>
              <a:t>HOME ECONOMICS</a:t>
            </a:r>
          </a:p>
          <a:p>
            <a:pPr algn="ctr"/>
            <a:r>
              <a:rPr lang="en-US" sz="950" dirty="0"/>
              <a:t>PARENTING</a:t>
            </a:r>
          </a:p>
          <a:p>
            <a:pPr algn="ctr"/>
            <a:r>
              <a:rPr lang="en-US" sz="950" dirty="0"/>
              <a:t>SUBSTANTIAL DISABILITIES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24D27F-B51F-D0A0-B71E-0DC92C00ED61}"/>
              </a:ext>
            </a:extLst>
          </p:cNvPr>
          <p:cNvSpPr txBox="1"/>
          <p:nvPr/>
        </p:nvSpPr>
        <p:spPr>
          <a:xfrm>
            <a:off x="6207802" y="2211030"/>
            <a:ext cx="2135026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IVONNE PITTMAN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F97AEE4-F3D6-9D3A-0247-50C6106FD0FD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7382972" y="1608598"/>
            <a:ext cx="313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666CCDD-C57A-AD6A-3E3F-F26FC615366F}"/>
              </a:ext>
            </a:extLst>
          </p:cNvPr>
          <p:cNvSpPr txBox="1"/>
          <p:nvPr/>
        </p:nvSpPr>
        <p:spPr>
          <a:xfrm>
            <a:off x="3297486" y="3307263"/>
            <a:ext cx="2841640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ENGLISH AS A SECOND LANGUAGE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AD8268E-41C5-F919-D391-4987F2511DFB}"/>
              </a:ext>
            </a:extLst>
          </p:cNvPr>
          <p:cNvCxnSpPr>
            <a:cxnSpLocks/>
          </p:cNvCxnSpPr>
          <p:nvPr/>
        </p:nvCxnSpPr>
        <p:spPr>
          <a:xfrm>
            <a:off x="3466719" y="3611196"/>
            <a:ext cx="0" cy="2878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040448A-2C7D-1254-0436-46F1482F6EAA}"/>
              </a:ext>
            </a:extLst>
          </p:cNvPr>
          <p:cNvSpPr txBox="1"/>
          <p:nvPr/>
        </p:nvSpPr>
        <p:spPr>
          <a:xfrm>
            <a:off x="6592230" y="3307262"/>
            <a:ext cx="1750598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50" dirty="0"/>
              <a:t>OLDER ADULTS PROGRAM</a:t>
            </a:r>
          </a:p>
        </p:txBody>
      </p:sp>
    </p:spTree>
    <p:extLst>
      <p:ext uri="{BB962C8B-B14F-4D97-AF65-F5344CB8AC3E}">
        <p14:creationId xmlns:p14="http://schemas.microsoft.com/office/powerpoint/2010/main" val="12946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DDF72D-7AA6-469D-9D01-7DCC282353F4}"/>
</file>

<file path=customXml/itemProps2.xml><?xml version="1.0" encoding="utf-8"?>
<ds:datastoreItem xmlns:ds="http://schemas.openxmlformats.org/officeDocument/2006/customXml" ds:itemID="{7C26C439-3A27-4014-BB0A-BD3E89F6E81D}"/>
</file>

<file path=customXml/itemProps3.xml><?xml version="1.0" encoding="utf-8"?>
<ds:datastoreItem xmlns:ds="http://schemas.openxmlformats.org/officeDocument/2006/customXml" ds:itemID="{D5F4D408-8065-4E8A-8190-21C528D59144}"/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95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19</cp:revision>
  <cp:lastPrinted>2025-10-13T16:25:51Z</cp:lastPrinted>
  <dcterms:created xsi:type="dcterms:W3CDTF">2025-09-10T20:13:23Z</dcterms:created>
  <dcterms:modified xsi:type="dcterms:W3CDTF">2026-06-08T15:32:33Z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</Properties>
</file>