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687A1B-D920-4918-B87D-CD8DED863EB2}" v="4" dt="2026-06-04T16:52:25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legos, Nicole" userId="c063115d-4bbd-4cb3-8ef1-14bc20c8d507" providerId="ADAL" clId="{7D178025-3521-435B-A841-D7892F990F34}"/>
    <pc:docChg chg="undo custSel modSld">
      <pc:chgData name="Gallegos, Nicole" userId="c063115d-4bbd-4cb3-8ef1-14bc20c8d507" providerId="ADAL" clId="{7D178025-3521-435B-A841-D7892F990F34}" dt="2026-06-08T15:33:45.295" v="478" actId="20577"/>
      <pc:docMkLst>
        <pc:docMk/>
      </pc:docMkLst>
      <pc:sldChg chg="addSp delSp modSp mod">
        <pc:chgData name="Gallegos, Nicole" userId="c063115d-4bbd-4cb3-8ef1-14bc20c8d507" providerId="ADAL" clId="{7D178025-3521-435B-A841-D7892F990F34}" dt="2026-06-08T15:33:45.295" v="478" actId="20577"/>
        <pc:sldMkLst>
          <pc:docMk/>
          <pc:sldMk cId="1536230768" sldId="258"/>
        </pc:sldMkLst>
        <pc:spChg chg="add mod">
          <ac:chgData name="Gallegos, Nicole" userId="c063115d-4bbd-4cb3-8ef1-14bc20c8d507" providerId="ADAL" clId="{7D178025-3521-435B-A841-D7892F990F34}" dt="2026-06-08T15:32:51.582" v="356" actId="20577"/>
          <ac:spMkLst>
            <pc:docMk/>
            <pc:sldMk cId="1536230768" sldId="258"/>
            <ac:spMk id="5" creationId="{C90C6AD9-77F4-063E-6E8F-849FB73D248A}"/>
          </ac:spMkLst>
        </pc:spChg>
        <pc:spChg chg="mod">
          <ac:chgData name="Gallegos, Nicole" userId="c063115d-4bbd-4cb3-8ef1-14bc20c8d507" providerId="ADAL" clId="{7D178025-3521-435B-A841-D7892F990F34}" dt="2026-06-08T15:33:13.381" v="382" actId="20577"/>
          <ac:spMkLst>
            <pc:docMk/>
            <pc:sldMk cId="1536230768" sldId="258"/>
            <ac:spMk id="8" creationId="{BCB3D8CE-3C70-3F61-982F-CA54BD3C0B18}"/>
          </ac:spMkLst>
        </pc:spChg>
        <pc:spChg chg="mod">
          <ac:chgData name="Gallegos, Nicole" userId="c063115d-4bbd-4cb3-8ef1-14bc20c8d507" providerId="ADAL" clId="{7D178025-3521-435B-A841-D7892F990F34}" dt="2026-06-04T16:47:21.523" v="143" actId="1076"/>
          <ac:spMkLst>
            <pc:docMk/>
            <pc:sldMk cId="1536230768" sldId="258"/>
            <ac:spMk id="10" creationId="{9469D7BC-5A97-B859-9DE7-A376A75B9C97}"/>
          </ac:spMkLst>
        </pc:spChg>
        <pc:spChg chg="mod">
          <ac:chgData name="Gallegos, Nicole" userId="c063115d-4bbd-4cb3-8ef1-14bc20c8d507" providerId="ADAL" clId="{7D178025-3521-435B-A841-D7892F990F34}" dt="2026-06-08T15:33:34.338" v="446" actId="20577"/>
          <ac:spMkLst>
            <pc:docMk/>
            <pc:sldMk cId="1536230768" sldId="258"/>
            <ac:spMk id="15" creationId="{D5B3458F-AA85-5DB0-E55F-6C896CD20247}"/>
          </ac:spMkLst>
        </pc:spChg>
        <pc:spChg chg="mod">
          <ac:chgData name="Gallegos, Nicole" userId="c063115d-4bbd-4cb3-8ef1-14bc20c8d507" providerId="ADAL" clId="{7D178025-3521-435B-A841-D7892F990F34}" dt="2026-06-08T15:24:49.107" v="310" actId="6549"/>
          <ac:spMkLst>
            <pc:docMk/>
            <pc:sldMk cId="1536230768" sldId="258"/>
            <ac:spMk id="16" creationId="{2C4D3DDF-87CB-AF0C-0269-D0DEDBF5CD6F}"/>
          </ac:spMkLst>
        </pc:spChg>
        <pc:spChg chg="mod">
          <ac:chgData name="Gallegos, Nicole" userId="c063115d-4bbd-4cb3-8ef1-14bc20c8d507" providerId="ADAL" clId="{7D178025-3521-435B-A841-D7892F990F34}" dt="2026-06-08T15:25:18.044" v="329" actId="20577"/>
          <ac:spMkLst>
            <pc:docMk/>
            <pc:sldMk cId="1536230768" sldId="258"/>
            <ac:spMk id="20" creationId="{6B8A8434-9974-1274-5450-903778CFCE11}"/>
          </ac:spMkLst>
        </pc:spChg>
        <pc:spChg chg="mod ord">
          <ac:chgData name="Gallegos, Nicole" userId="c063115d-4bbd-4cb3-8ef1-14bc20c8d507" providerId="ADAL" clId="{7D178025-3521-435B-A841-D7892F990F34}" dt="2026-06-04T16:47:26.349" v="144" actId="1076"/>
          <ac:spMkLst>
            <pc:docMk/>
            <pc:sldMk cId="1536230768" sldId="258"/>
            <ac:spMk id="23" creationId="{FF9C7C79-3AF0-E586-53E9-8B831D31145A}"/>
          </ac:spMkLst>
        </pc:spChg>
        <pc:spChg chg="mod">
          <ac:chgData name="Gallegos, Nicole" userId="c063115d-4bbd-4cb3-8ef1-14bc20c8d507" providerId="ADAL" clId="{7D178025-3521-435B-A841-D7892F990F34}" dt="2026-06-08T15:33:20.272" v="396" actId="20577"/>
          <ac:spMkLst>
            <pc:docMk/>
            <pc:sldMk cId="1536230768" sldId="258"/>
            <ac:spMk id="28" creationId="{75C713E2-B773-643C-7C5E-CC328EC2E379}"/>
          </ac:spMkLst>
        </pc:spChg>
        <pc:spChg chg="mod">
          <ac:chgData name="Gallegos, Nicole" userId="c063115d-4bbd-4cb3-8ef1-14bc20c8d507" providerId="ADAL" clId="{7D178025-3521-435B-A841-D7892F990F34}" dt="2026-06-04T16:37:57.185" v="11" actId="20577"/>
          <ac:spMkLst>
            <pc:docMk/>
            <pc:sldMk cId="1536230768" sldId="258"/>
            <ac:spMk id="41" creationId="{96668D5A-F542-B785-0AF3-E31525CD8092}"/>
          </ac:spMkLst>
        </pc:spChg>
        <pc:spChg chg="mod">
          <ac:chgData name="Gallegos, Nicole" userId="c063115d-4bbd-4cb3-8ef1-14bc20c8d507" providerId="ADAL" clId="{7D178025-3521-435B-A841-D7892F990F34}" dt="2026-06-08T15:33:45.295" v="478" actId="20577"/>
          <ac:spMkLst>
            <pc:docMk/>
            <pc:sldMk cId="1536230768" sldId="258"/>
            <ac:spMk id="55" creationId="{94CEDE5B-68C9-E591-6B5C-7D07628A7324}"/>
          </ac:spMkLst>
        </pc:spChg>
        <pc:spChg chg="mod">
          <ac:chgData name="Gallegos, Nicole" userId="c063115d-4bbd-4cb3-8ef1-14bc20c8d507" providerId="ADAL" clId="{7D178025-3521-435B-A841-D7892F990F34}" dt="2026-06-04T16:53:15.676" v="307" actId="14100"/>
          <ac:spMkLst>
            <pc:docMk/>
            <pc:sldMk cId="1536230768" sldId="258"/>
            <ac:spMk id="62" creationId="{571D59B1-5693-48F1-B03A-9B9A6F4A113D}"/>
          </ac:spMkLst>
        </pc:spChg>
        <pc:spChg chg="mod">
          <ac:chgData name="Gallegos, Nicole" userId="c063115d-4bbd-4cb3-8ef1-14bc20c8d507" providerId="ADAL" clId="{7D178025-3521-435B-A841-D7892F990F34}" dt="2026-06-04T16:53:11.182" v="306" actId="14100"/>
          <ac:spMkLst>
            <pc:docMk/>
            <pc:sldMk cId="1536230768" sldId="258"/>
            <ac:spMk id="65" creationId="{6D1C21A5-D1D3-6335-1A34-2E1DA75FC70F}"/>
          </ac:spMkLst>
        </pc:spChg>
        <pc:cxnChg chg="add mod">
          <ac:chgData name="Gallegos, Nicole" userId="c063115d-4bbd-4cb3-8ef1-14bc20c8d507" providerId="ADAL" clId="{7D178025-3521-435B-A841-D7892F990F34}" dt="2026-06-04T16:47:28.959" v="145" actId="1076"/>
          <ac:cxnSpMkLst>
            <pc:docMk/>
            <pc:sldMk cId="1536230768" sldId="258"/>
            <ac:cxnSpMk id="17" creationId="{058F10FA-EC02-7DDC-44A6-B3298E5142C9}"/>
          </ac:cxnSpMkLst>
        </pc:cxnChg>
        <pc:cxnChg chg="add mod">
          <ac:chgData name="Gallegos, Nicole" userId="c063115d-4bbd-4cb3-8ef1-14bc20c8d507" providerId="ADAL" clId="{7D178025-3521-435B-A841-D7892F990F34}" dt="2026-06-04T16:53:15.676" v="307" actId="14100"/>
          <ac:cxnSpMkLst>
            <pc:docMk/>
            <pc:sldMk cId="1536230768" sldId="258"/>
            <ac:cxnSpMk id="26" creationId="{7B42403B-5211-44EE-3C18-CBB5F096ABC3}"/>
          </ac:cxnSpMkLst>
        </pc:cxnChg>
        <pc:cxnChg chg="add mod">
          <ac:chgData name="Gallegos, Nicole" userId="c063115d-4bbd-4cb3-8ef1-14bc20c8d507" providerId="ADAL" clId="{7D178025-3521-435B-A841-D7892F990F34}" dt="2026-06-04T16:52:37.323" v="266" actId="1076"/>
          <ac:cxnSpMkLst>
            <pc:docMk/>
            <pc:sldMk cId="1536230768" sldId="258"/>
            <ac:cxnSpMk id="34" creationId="{7B2F6F93-7795-A871-0D38-F98805252C0A}"/>
          </ac:cxnSpMkLst>
        </pc:cxnChg>
        <pc:cxnChg chg="mod">
          <ac:chgData name="Gallegos, Nicole" userId="c063115d-4bbd-4cb3-8ef1-14bc20c8d507" providerId="ADAL" clId="{7D178025-3521-435B-A841-D7892F990F34}" dt="2026-06-04T16:52:14.191" v="261" actId="1076"/>
          <ac:cxnSpMkLst>
            <pc:docMk/>
            <pc:sldMk cId="1536230768" sldId="258"/>
            <ac:cxnSpMk id="75" creationId="{C42989DD-6724-2A7B-72FA-503BD286548B}"/>
          </ac:cxnSpMkLst>
        </pc:cxnChg>
        <pc:cxnChg chg="mod">
          <ac:chgData name="Gallegos, Nicole" userId="c063115d-4bbd-4cb3-8ef1-14bc20c8d507" providerId="ADAL" clId="{7D178025-3521-435B-A841-D7892F990F34}" dt="2026-06-04T16:48:24.827" v="151" actId="14100"/>
          <ac:cxnSpMkLst>
            <pc:docMk/>
            <pc:sldMk cId="1536230768" sldId="258"/>
            <ac:cxnSpMk id="78" creationId="{AFC8CE22-8320-7456-4F0B-B1334EB439E2}"/>
          </ac:cxnSpMkLst>
        </pc:cxnChg>
        <pc:cxnChg chg="mod">
          <ac:chgData name="Gallegos, Nicole" userId="c063115d-4bbd-4cb3-8ef1-14bc20c8d507" providerId="ADAL" clId="{7D178025-3521-435B-A841-D7892F990F34}" dt="2026-06-04T16:47:17.127" v="142" actId="1076"/>
          <ac:cxnSpMkLst>
            <pc:docMk/>
            <pc:sldMk cId="1536230768" sldId="258"/>
            <ac:cxnSpMk id="85" creationId="{ECE370FC-5004-0F85-8AAE-9348B6C9501E}"/>
          </ac:cxnSpMkLst>
        </pc:cxnChg>
        <pc:cxnChg chg="mod">
          <ac:chgData name="Gallegos, Nicole" userId="c063115d-4bbd-4cb3-8ef1-14bc20c8d507" providerId="ADAL" clId="{7D178025-3521-435B-A841-D7892F990F34}" dt="2026-06-04T16:48:07.141" v="150" actId="14100"/>
          <ac:cxnSpMkLst>
            <pc:docMk/>
            <pc:sldMk cId="1536230768" sldId="258"/>
            <ac:cxnSpMk id="89" creationId="{39E03AFA-578A-8952-CA31-7366DD078D2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5D6B-1341-34A0-23D9-62159DBC3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6BF5F-582A-83DF-8ECD-D158F397A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F7B7-E5E0-7B81-3033-F10A6F69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B4153-E0AB-C339-6572-FC4A25DA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4A626-6458-98C3-6D6C-B73311CE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D8C6D-BE88-28AF-3D28-A9D0A595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2C7DF-941D-0888-2085-DA7C49B5D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E01CD-DB42-E5CE-0996-A255C326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33617-914C-5DA7-55BB-254EDB12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314A-91C2-E5AC-A44D-FBFFC045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5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8C6D8-A316-962D-0005-B48B27F01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88891-5B2C-6E35-B583-3C7F76433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FBC3-1EEC-CD29-258C-B6C6F848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50E56-85CC-FD9D-58AE-C1AAF93F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5E5D6-19D3-A382-1D21-F730A3E1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3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47B5-681C-0FB4-7A0A-E4E07E5CF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14101-87BA-1DEA-0424-8B9E71DC1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B92E5-DADA-8BB4-C6E5-4AA60075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4E33-E3A8-4EDB-D365-331F98EB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510CB-A2A9-501F-BE64-B86F69F4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0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5F05-D371-486B-0D99-6AFDDA341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D88AE-62B8-06B4-1DC7-8F8B954FE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EE6E2-7BC5-7E45-6242-34BB223F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7F223-8B8A-878C-FEF7-5D5A47A15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3BDE7-76E7-B79F-B2C6-E2E69B2E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2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27A2-509E-7420-483A-47158387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DCAD-84AB-924B-ED71-779C3A1BC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E529F-6A3B-51DA-EB3A-7FE3DC8F8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2F40C-5B30-37F7-549D-5AAB4B7A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09BEB-16F9-5F45-D59D-E338E1B5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90656-3D13-35D3-AA9F-31B3BF70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7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0FAD5-BD56-0933-1A5B-A9A19810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ED068-732E-580E-60C0-61D9E0EEC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EE3E6-7DE9-FD5D-A50B-959418E8A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ED9F79-AB11-5756-3136-C6B762889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037EA-1B73-F8CA-110A-1321916D7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3EC62-008F-9733-FE65-8AF19503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4C6A3-FC8C-769B-835D-258A134E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B00D5-FDAA-9E59-1535-3F1EBFF63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68C60-7770-251B-18A0-C26D8549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FC301-DE9F-CBE4-76A9-16D56A1F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BD5A6-9A9D-D8B0-C190-1FBB203E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3EF1C-EB57-B8A7-A172-CCEC0C9C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CE39F4-6745-E215-DD35-EF9092438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FB5C72-8BF6-1175-8A5A-5F81537F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7B13D-AF35-FC1C-F7EB-631B728D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B4673-68CC-AF6E-DD04-A2F99C73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D8C32-2077-2254-2902-6C115B60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A3DBA-1028-0AD5-8AB7-069667671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8A825-1B59-C3AA-835A-7AA67A3D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69EF-894B-6638-351D-D41535BA3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25CCD-6A16-3F8D-89A7-4825B51F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A30A5-E4A3-7A82-74CE-242B7F98D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901E7C-1344-F5B7-6634-DBA90B15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81A75-4138-1641-F898-4D64EC57F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3C894-76F1-2BD3-FDD5-D67083661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7F889-7D49-07FD-9C09-327AA211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A5594-00B6-3E3F-9950-63D38467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F9818-10E6-30CC-22C9-4A8B8E1B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21B8-1109-1ECC-C2C2-32A8408E8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A0A15-76B6-319B-1A49-CDDC351F3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B8505C-5C1C-42E4-A86D-7174BF5323B0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DB0FB-007A-1E0D-C3DF-C835B8B6C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D48F-3583-58CC-D228-B462E56F4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0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D9951-4F36-FBA4-86CF-3DE3F6659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27824-1505-337C-AD7C-AF1526619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423"/>
            <a:ext cx="9144000" cy="303799"/>
          </a:xfrm>
        </p:spPr>
        <p:txBody>
          <a:bodyPr>
            <a:normAutofit/>
          </a:bodyPr>
          <a:lstStyle/>
          <a:p>
            <a:r>
              <a:rPr lang="en-US" sz="1050" b="1" dirty="0"/>
              <a:t>RANCHO SANTIAGO COMMUNITY COLLEGE 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5387C2-F56B-D50F-B572-692C6A2B8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1520" y="514485"/>
            <a:ext cx="9144000" cy="676275"/>
          </a:xfrm>
        </p:spPr>
        <p:txBody>
          <a:bodyPr>
            <a:noAutofit/>
          </a:bodyPr>
          <a:lstStyle/>
          <a:p>
            <a:r>
              <a:rPr lang="en-US" sz="1200" b="1" dirty="0"/>
              <a:t>SANTA ANA COLLEGE</a:t>
            </a:r>
          </a:p>
          <a:p>
            <a:r>
              <a:rPr lang="en-US" sz="1200" b="1" dirty="0"/>
              <a:t>CONTINUING EDUCATION</a:t>
            </a:r>
          </a:p>
          <a:p>
            <a:r>
              <a:rPr lang="en-US" sz="1200" b="1" dirty="0"/>
              <a:t>STUDENT ACCESS &amp; ENGAGEMENT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973C687-A87C-D74C-85F4-BA28712CE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251"/>
            <a:ext cx="1181100" cy="67627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B8A8434-9974-1274-5450-903778CFCE11}"/>
              </a:ext>
            </a:extLst>
          </p:cNvPr>
          <p:cNvSpPr txBox="1"/>
          <p:nvPr/>
        </p:nvSpPr>
        <p:spPr>
          <a:xfrm>
            <a:off x="4630379" y="6577466"/>
            <a:ext cx="3209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(Revised 06/8/2026)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6668D5A-F542-B785-0AF3-E31525CD8092}"/>
              </a:ext>
            </a:extLst>
          </p:cNvPr>
          <p:cNvSpPr txBox="1"/>
          <p:nvPr/>
        </p:nvSpPr>
        <p:spPr>
          <a:xfrm>
            <a:off x="4507886" y="1596641"/>
            <a:ext cx="293126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Associate Dean, Instruction and Student Services</a:t>
            </a:r>
          </a:p>
          <a:p>
            <a:pPr algn="ctr"/>
            <a:r>
              <a:rPr lang="en-US" sz="1000" dirty="0"/>
              <a:t>JENNIFER HOEGER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35B1A9-B8A6-2562-45CF-BC434B384861}"/>
              </a:ext>
            </a:extLst>
          </p:cNvPr>
          <p:cNvSpPr txBox="1"/>
          <p:nvPr/>
        </p:nvSpPr>
        <p:spPr>
          <a:xfrm>
            <a:off x="7839923" y="1596641"/>
            <a:ext cx="204337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Division Administration Assistant</a:t>
            </a:r>
          </a:p>
          <a:p>
            <a:pPr algn="ctr"/>
            <a:r>
              <a:rPr lang="en-US" sz="1000" dirty="0"/>
              <a:t>AMANDA FARAH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B3D8CE-3C70-3F61-982F-CA54BD3C0B18}"/>
              </a:ext>
            </a:extLst>
          </p:cNvPr>
          <p:cNvSpPr txBox="1"/>
          <p:nvPr/>
        </p:nvSpPr>
        <p:spPr>
          <a:xfrm>
            <a:off x="2029143" y="2240951"/>
            <a:ext cx="219456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PROFESSIONAL DEVELOPMENT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69D7BC-5A97-B859-9DE7-A376A75B9C97}"/>
              </a:ext>
            </a:extLst>
          </p:cNvPr>
          <p:cNvSpPr txBox="1"/>
          <p:nvPr/>
        </p:nvSpPr>
        <p:spPr>
          <a:xfrm>
            <a:off x="1847070" y="2777489"/>
            <a:ext cx="2043379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Administrative Clerk</a:t>
            </a:r>
          </a:p>
          <a:p>
            <a:pPr algn="ctr"/>
            <a:r>
              <a:rPr lang="en-US" sz="900" dirty="0"/>
              <a:t>MAUREEN SAUNDERS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9C7C79-3AF0-E586-53E9-8B831D31145A}"/>
              </a:ext>
            </a:extLst>
          </p:cNvPr>
          <p:cNvSpPr txBox="1"/>
          <p:nvPr/>
        </p:nvSpPr>
        <p:spPr>
          <a:xfrm>
            <a:off x="4017793" y="2780228"/>
            <a:ext cx="2043379" cy="515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Publications Assistant</a:t>
            </a:r>
          </a:p>
          <a:p>
            <a:pPr algn="ctr"/>
            <a:r>
              <a:rPr lang="en-US" sz="900" dirty="0"/>
              <a:t>VACANT (King)</a:t>
            </a:r>
          </a:p>
          <a:p>
            <a:pPr algn="ctr"/>
            <a:r>
              <a:rPr lang="en-US" sz="900" dirty="0"/>
              <a:t>JORGE GARCIA (PT)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C713E2-B773-643C-7C5E-CC328EC2E379}"/>
              </a:ext>
            </a:extLst>
          </p:cNvPr>
          <p:cNvSpPr txBox="1"/>
          <p:nvPr/>
        </p:nvSpPr>
        <p:spPr>
          <a:xfrm>
            <a:off x="3930140" y="2240951"/>
            <a:ext cx="204338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DUPLICATIONS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FC8CE22-8320-7456-4F0B-B1334EB439E2}"/>
              </a:ext>
            </a:extLst>
          </p:cNvPr>
          <p:cNvCxnSpPr>
            <a:cxnSpLocks/>
          </p:cNvCxnSpPr>
          <p:nvPr/>
        </p:nvCxnSpPr>
        <p:spPr>
          <a:xfrm>
            <a:off x="2074766" y="2535882"/>
            <a:ext cx="8851832" cy="199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92E0FCAB-7628-8E42-5DDE-B548F890A9B4}"/>
              </a:ext>
            </a:extLst>
          </p:cNvPr>
          <p:cNvCxnSpPr>
            <a:stCxn id="4" idx="1"/>
            <a:endCxn id="41" idx="3"/>
          </p:cNvCxnSpPr>
          <p:nvPr/>
        </p:nvCxnSpPr>
        <p:spPr>
          <a:xfrm flipH="1">
            <a:off x="7439154" y="1796696"/>
            <a:ext cx="4007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5B3458F-AA85-5DB0-E55F-6C896CD20247}"/>
              </a:ext>
            </a:extLst>
          </p:cNvPr>
          <p:cNvSpPr txBox="1"/>
          <p:nvPr/>
        </p:nvSpPr>
        <p:spPr>
          <a:xfrm>
            <a:off x="6444039" y="2154586"/>
            <a:ext cx="1925591" cy="3847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COMMUNICATIONS </a:t>
            </a:r>
          </a:p>
          <a:p>
            <a:pPr algn="ctr"/>
            <a:r>
              <a:rPr lang="en-US" sz="950" dirty="0"/>
              <a:t>WEBSITE AND SOCIAL MEDIA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4D3DDF-87CB-AF0C-0269-D0DEDBF5CD6F}"/>
              </a:ext>
            </a:extLst>
          </p:cNvPr>
          <p:cNvSpPr txBox="1"/>
          <p:nvPr/>
        </p:nvSpPr>
        <p:spPr>
          <a:xfrm>
            <a:off x="6380382" y="2793490"/>
            <a:ext cx="2043379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Administrative Clerk</a:t>
            </a:r>
          </a:p>
          <a:p>
            <a:pPr algn="ctr"/>
            <a:r>
              <a:rPr lang="en-US" sz="900" dirty="0"/>
              <a:t>VACANT (Reorg #1463) (PT)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4CEDE5B-68C9-E591-6B5C-7D07628A7324}"/>
              </a:ext>
            </a:extLst>
          </p:cNvPr>
          <p:cNvSpPr txBox="1"/>
          <p:nvPr/>
        </p:nvSpPr>
        <p:spPr>
          <a:xfrm>
            <a:off x="8996102" y="2258355"/>
            <a:ext cx="177440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OUTREACH AND MARKETING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71D59B1-5693-48F1-B03A-9B9A6F4A113D}"/>
              </a:ext>
            </a:extLst>
          </p:cNvPr>
          <p:cNvSpPr txBox="1"/>
          <p:nvPr/>
        </p:nvSpPr>
        <p:spPr>
          <a:xfrm>
            <a:off x="8650227" y="2793490"/>
            <a:ext cx="2175553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Coordinator</a:t>
            </a:r>
          </a:p>
          <a:p>
            <a:pPr algn="ctr"/>
            <a:r>
              <a:rPr lang="en-US" sz="900" dirty="0"/>
              <a:t>ANDREA CRISTOBAL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D1C21A5-D1D3-6335-1A34-2E1DA75FC70F}"/>
              </a:ext>
            </a:extLst>
          </p:cNvPr>
          <p:cNvSpPr txBox="1"/>
          <p:nvPr/>
        </p:nvSpPr>
        <p:spPr>
          <a:xfrm>
            <a:off x="8650227" y="3289928"/>
            <a:ext cx="2175554" cy="931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HS &amp; Community Outreach Specialist</a:t>
            </a:r>
          </a:p>
          <a:p>
            <a:pPr algn="ctr"/>
            <a:r>
              <a:rPr lang="en-US" sz="900" dirty="0"/>
              <a:t>VANESSA MALDONADO</a:t>
            </a:r>
          </a:p>
          <a:p>
            <a:pPr algn="ctr"/>
            <a:r>
              <a:rPr lang="en-US" sz="900" dirty="0"/>
              <a:t>LIANNE NGUYEN</a:t>
            </a:r>
          </a:p>
          <a:p>
            <a:pPr algn="ctr"/>
            <a:r>
              <a:rPr lang="en-US" sz="900" dirty="0"/>
              <a:t>MARIA OSUNA</a:t>
            </a:r>
          </a:p>
          <a:p>
            <a:pPr algn="ctr"/>
            <a:r>
              <a:rPr lang="en-US" sz="900" dirty="0"/>
              <a:t>ANTHONY GARCIA (PT)</a:t>
            </a:r>
            <a:br>
              <a:rPr lang="en-US" sz="900" dirty="0"/>
            </a:br>
            <a:r>
              <a:rPr lang="en-US" sz="900" dirty="0"/>
              <a:t>VACANT (Osuna) (PT)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42989DD-6724-2A7B-72FA-503BD286548B}"/>
              </a:ext>
            </a:extLst>
          </p:cNvPr>
          <p:cNvCxnSpPr>
            <a:cxnSpLocks/>
          </p:cNvCxnSpPr>
          <p:nvPr/>
        </p:nvCxnSpPr>
        <p:spPr>
          <a:xfrm>
            <a:off x="10926598" y="2555870"/>
            <a:ext cx="0" cy="11093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CE370FC-5004-0F85-8AAE-9348B6C9501E}"/>
              </a:ext>
            </a:extLst>
          </p:cNvPr>
          <p:cNvCxnSpPr>
            <a:cxnSpLocks/>
          </p:cNvCxnSpPr>
          <p:nvPr/>
        </p:nvCxnSpPr>
        <p:spPr>
          <a:xfrm flipH="1" flipV="1">
            <a:off x="2074766" y="2546845"/>
            <a:ext cx="1" cy="2386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39E03AFA-578A-8952-CA31-7366DD078D24}"/>
              </a:ext>
            </a:extLst>
          </p:cNvPr>
          <p:cNvCxnSpPr>
            <a:cxnSpLocks/>
            <a:stCxn id="16" idx="0"/>
          </p:cNvCxnSpPr>
          <p:nvPr/>
        </p:nvCxnSpPr>
        <p:spPr>
          <a:xfrm flipV="1">
            <a:off x="7402072" y="2547269"/>
            <a:ext cx="3025" cy="2462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333FE9E-ECED-B499-A12A-FF7D0CBD6C48}"/>
              </a:ext>
            </a:extLst>
          </p:cNvPr>
          <p:cNvCxnSpPr>
            <a:cxnSpLocks/>
            <a:stCxn id="41" idx="2"/>
          </p:cNvCxnSpPr>
          <p:nvPr/>
        </p:nvCxnSpPr>
        <p:spPr>
          <a:xfrm>
            <a:off x="5973520" y="1996751"/>
            <a:ext cx="0" cy="523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90C6AD9-77F4-063E-6E8F-849FB73D248A}"/>
              </a:ext>
            </a:extLst>
          </p:cNvPr>
          <p:cNvSpPr txBox="1"/>
          <p:nvPr/>
        </p:nvSpPr>
        <p:spPr>
          <a:xfrm>
            <a:off x="1053077" y="5252835"/>
            <a:ext cx="2043379" cy="3847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b="1" u="sng" dirty="0"/>
              <a:t>AREAS OF OVERSIGHT</a:t>
            </a:r>
            <a:br>
              <a:rPr lang="en-US" sz="950" dirty="0"/>
            </a:br>
            <a:r>
              <a:rPr lang="en-US" sz="950" dirty="0"/>
              <a:t>SITE DIRECTORS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58F10FA-EC02-7DDC-44A6-B3298E5142C9}"/>
              </a:ext>
            </a:extLst>
          </p:cNvPr>
          <p:cNvCxnSpPr/>
          <p:nvPr/>
        </p:nvCxnSpPr>
        <p:spPr>
          <a:xfrm flipV="1">
            <a:off x="4942493" y="2536544"/>
            <a:ext cx="3025" cy="2462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B42403B-5211-44EE-3C18-CBB5F096ABC3}"/>
              </a:ext>
            </a:extLst>
          </p:cNvPr>
          <p:cNvCxnSpPr>
            <a:cxnSpLocks/>
            <a:endCxn id="62" idx="3"/>
          </p:cNvCxnSpPr>
          <p:nvPr/>
        </p:nvCxnSpPr>
        <p:spPr>
          <a:xfrm flipH="1">
            <a:off x="10825780" y="2982003"/>
            <a:ext cx="100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B2F6F93-7795-A871-0D38-F98805252C0A}"/>
              </a:ext>
            </a:extLst>
          </p:cNvPr>
          <p:cNvCxnSpPr>
            <a:cxnSpLocks/>
          </p:cNvCxnSpPr>
          <p:nvPr/>
        </p:nvCxnSpPr>
        <p:spPr>
          <a:xfrm flipH="1">
            <a:off x="10817561" y="3665259"/>
            <a:ext cx="100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230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ED750C90FBC940ACC1AACDFB0D5640" ma:contentTypeVersion="18" ma:contentTypeDescription="Create a new document." ma:contentTypeScope="" ma:versionID="cbc991742cce02378d7f9a790acf120b">
  <xsd:schema xmlns:xsd="http://www.w3.org/2001/XMLSchema" xmlns:xs="http://www.w3.org/2001/XMLSchema" xmlns:p="http://schemas.microsoft.com/office/2006/metadata/properties" xmlns:ns2="9545c825-9296-4b6b-b344-e7f36ab7c950" xmlns:ns3="c41d4675-cfdd-4d66-8d41-ca38f874a76f" targetNamespace="http://schemas.microsoft.com/office/2006/metadata/properties" ma:root="true" ma:fieldsID="03ac8f041b9ee0fdd2d2ec51e5218ff6" ns2:_="" ns3:_="">
    <xsd:import namespace="9545c825-9296-4b6b-b344-e7f36ab7c950"/>
    <xsd:import namespace="c41d4675-cfdd-4d66-8d41-ca38f874a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45c825-9296-4b6b-b344-e7f36ab7c9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aabad1b-d29f-4535-a4fd-e790a0fa6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d4675-cfdd-4d66-8d41-ca38f874a76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d3a269d-8a3b-4dc6-bac1-0d7dd0c04c17}" ma:internalName="TaxCatchAll" ma:showField="CatchAllData" ma:web="c41d4675-cfdd-4d66-8d41-ca38f874a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1d4675-cfdd-4d66-8d41-ca38f874a76f" xsi:nil="true"/>
    <lcf76f155ced4ddcb4097134ff3c332f xmlns="9545c825-9296-4b6b-b344-e7f36ab7c95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BFACAA2-327F-4CEA-8842-71AAD5AEE956}"/>
</file>

<file path=customXml/itemProps2.xml><?xml version="1.0" encoding="utf-8"?>
<ds:datastoreItem xmlns:ds="http://schemas.openxmlformats.org/officeDocument/2006/customXml" ds:itemID="{6CF71CD7-3F92-4C8F-B382-7454386DD6ED}"/>
</file>

<file path=customXml/itemProps3.xml><?xml version="1.0" encoding="utf-8"?>
<ds:datastoreItem xmlns:ds="http://schemas.openxmlformats.org/officeDocument/2006/customXml" ds:itemID="{0CE28BAF-90F6-4E90-B78E-673B8C72049E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104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RANCHO SANTIAGO COMMUNITY COLLEGE DISTRICT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Penaloza, Licet</dc:creator>
  <cp:lastModifiedBy>Gallegos, Nicole</cp:lastModifiedBy>
  <cp:revision>57</cp:revision>
  <cp:lastPrinted>2025-10-07T17:21:30Z</cp:lastPrinted>
  <dcterms:created xsi:type="dcterms:W3CDTF">2025-09-10T20:13:23Z</dcterms:created>
  <dcterms:modified xsi:type="dcterms:W3CDTF">2026-06-08T15:33:54Z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0x010100AFED750C90FBC940ACC1AACDFB0D5640</vt:lpwstr>
  </property>
</Properties>
</file>