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76681-2DE9-497E-82FD-4A3B011E93E3}" v="5" dt="2026-06-04T16:33:25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35:40.301" v="490" actId="20577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35:40.301" v="490" actId="20577"/>
        <pc:sldMkLst>
          <pc:docMk/>
          <pc:sldMk cId="1536230768" sldId="258"/>
        </pc:sldMkLst>
        <pc:spChg chg="mod">
          <ac:chgData name="Gallegos, Nicole" userId="c063115d-4bbd-4cb3-8ef1-14bc20c8d507" providerId="ADAL" clId="{7D178025-3521-435B-A841-D7892F990F34}" dt="2026-06-04T16:36:40.900" v="265" actId="255"/>
          <ac:spMkLst>
            <pc:docMk/>
            <pc:sldMk cId="1536230768" sldId="258"/>
            <ac:spMk id="4" creationId="{3735B1A9-B8A6-2562-45CF-BC434B384861}"/>
          </ac:spMkLst>
        </pc:spChg>
        <pc:spChg chg="mod">
          <ac:chgData name="Gallegos, Nicole" userId="c063115d-4bbd-4cb3-8ef1-14bc20c8d507" providerId="ADAL" clId="{7D178025-3521-435B-A841-D7892F990F34}" dt="2026-06-08T15:34:51.781" v="416" actId="20577"/>
          <ac:spMkLst>
            <pc:docMk/>
            <pc:sldMk cId="1536230768" sldId="258"/>
            <ac:spMk id="8" creationId="{BCB3D8CE-3C70-3F61-982F-CA54BD3C0B18}"/>
          </ac:spMkLst>
        </pc:spChg>
        <pc:spChg chg="mod">
          <ac:chgData name="Gallegos, Nicole" userId="c063115d-4bbd-4cb3-8ef1-14bc20c8d507" providerId="ADAL" clId="{7D178025-3521-435B-A841-D7892F990F34}" dt="2026-06-04T16:34:31.526" v="237" actId="1076"/>
          <ac:spMkLst>
            <pc:docMk/>
            <pc:sldMk cId="1536230768" sldId="258"/>
            <ac:spMk id="10" creationId="{9469D7BC-5A97-B859-9DE7-A376A75B9C97}"/>
          </ac:spMkLst>
        </pc:spChg>
        <pc:spChg chg="mod">
          <ac:chgData name="Gallegos, Nicole" userId="c063115d-4bbd-4cb3-8ef1-14bc20c8d507" providerId="ADAL" clId="{7D178025-3521-435B-A841-D7892F990F34}" dt="2026-06-04T16:34:31.526" v="237" actId="1076"/>
          <ac:spMkLst>
            <pc:docMk/>
            <pc:sldMk cId="1536230768" sldId="258"/>
            <ac:spMk id="12" creationId="{956104B4-C64A-448E-F3BD-B1178694B7D5}"/>
          </ac:spMkLst>
        </pc:spChg>
        <pc:spChg chg="mod">
          <ac:chgData name="Gallegos, Nicole" userId="c063115d-4bbd-4cb3-8ef1-14bc20c8d507" providerId="ADAL" clId="{7D178025-3521-435B-A841-D7892F990F34}" dt="2026-06-08T15:24:05.691" v="277" actId="20577"/>
          <ac:spMkLst>
            <pc:docMk/>
            <pc:sldMk cId="1536230768" sldId="258"/>
            <ac:spMk id="13" creationId="{E3512DA4-A260-EA15-2D15-1D77F129E81D}"/>
          </ac:spMkLst>
        </pc:spChg>
        <pc:spChg chg="mod">
          <ac:chgData name="Gallegos, Nicole" userId="c063115d-4bbd-4cb3-8ef1-14bc20c8d507" providerId="ADAL" clId="{7D178025-3521-435B-A841-D7892F990F34}" dt="2026-06-08T15:35:40.301" v="490" actId="20577"/>
          <ac:spMkLst>
            <pc:docMk/>
            <pc:sldMk cId="1536230768" sldId="258"/>
            <ac:spMk id="20" creationId="{6B8A8434-9974-1274-5450-903778CFCE11}"/>
          </ac:spMkLst>
        </pc:spChg>
        <pc:spChg chg="mod">
          <ac:chgData name="Gallegos, Nicole" userId="c063115d-4bbd-4cb3-8ef1-14bc20c8d507" providerId="ADAL" clId="{7D178025-3521-435B-A841-D7892F990F34}" dt="2026-06-04T16:36:11.065" v="263" actId="255"/>
          <ac:spMkLst>
            <pc:docMk/>
            <pc:sldMk cId="1536230768" sldId="258"/>
            <ac:spMk id="21" creationId="{3A95E0C7-0950-0097-8F9F-6DFC07051724}"/>
          </ac:spMkLst>
        </pc:spChg>
        <pc:spChg chg="mod">
          <ac:chgData name="Gallegos, Nicole" userId="c063115d-4bbd-4cb3-8ef1-14bc20c8d507" providerId="ADAL" clId="{7D178025-3521-435B-A841-D7892F990F34}" dt="2026-06-04T16:34:03.742" v="234" actId="1076"/>
          <ac:spMkLst>
            <pc:docMk/>
            <pc:sldMk cId="1536230768" sldId="258"/>
            <ac:spMk id="23" creationId="{FF9C7C79-3AF0-E586-53E9-8B831D31145A}"/>
          </ac:spMkLst>
        </pc:spChg>
        <pc:spChg chg="mod">
          <ac:chgData name="Gallegos, Nicole" userId="c063115d-4bbd-4cb3-8ef1-14bc20c8d507" providerId="ADAL" clId="{7D178025-3521-435B-A841-D7892F990F34}" dt="2026-06-04T16:34:03.742" v="234" actId="1076"/>
          <ac:spMkLst>
            <pc:docMk/>
            <pc:sldMk cId="1536230768" sldId="258"/>
            <ac:spMk id="24" creationId="{0F7DADDA-1E01-120C-2D27-5FFCA6C64FB9}"/>
          </ac:spMkLst>
        </pc:spChg>
        <pc:spChg chg="add mod">
          <ac:chgData name="Gallegos, Nicole" userId="c063115d-4bbd-4cb3-8ef1-14bc20c8d507" providerId="ADAL" clId="{7D178025-3521-435B-A841-D7892F990F34}" dt="2026-06-08T15:34:24.904" v="361" actId="20577"/>
          <ac:spMkLst>
            <pc:docMk/>
            <pc:sldMk cId="1536230768" sldId="258"/>
            <ac:spMk id="26" creationId="{C48BDF17-D863-2811-1632-865F0E182543}"/>
          </ac:spMkLst>
        </pc:spChg>
        <pc:spChg chg="mod">
          <ac:chgData name="Gallegos, Nicole" userId="c063115d-4bbd-4cb3-8ef1-14bc20c8d507" providerId="ADAL" clId="{7D178025-3521-435B-A841-D7892F990F34}" dt="2026-06-04T16:35:57.620" v="261" actId="20577"/>
          <ac:spMkLst>
            <pc:docMk/>
            <pc:sldMk cId="1536230768" sldId="258"/>
            <ac:spMk id="27" creationId="{9B0C93B1-B6CB-6F61-90BF-9C49CC071EDA}"/>
          </ac:spMkLst>
        </pc:spChg>
        <pc:spChg chg="mod">
          <ac:chgData name="Gallegos, Nicole" userId="c063115d-4bbd-4cb3-8ef1-14bc20c8d507" providerId="ADAL" clId="{7D178025-3521-435B-A841-D7892F990F34}" dt="2026-06-08T15:35:29.287" v="488" actId="1076"/>
          <ac:spMkLst>
            <pc:docMk/>
            <pc:sldMk cId="1536230768" sldId="258"/>
            <ac:spMk id="28" creationId="{75C713E2-B773-643C-7C5E-CC328EC2E379}"/>
          </ac:spMkLst>
        </pc:spChg>
        <pc:spChg chg="mod">
          <ac:chgData name="Gallegos, Nicole" userId="c063115d-4bbd-4cb3-8ef1-14bc20c8d507" providerId="ADAL" clId="{7D178025-3521-435B-A841-D7892F990F34}" dt="2026-06-04T16:36:52.550" v="267" actId="255"/>
          <ac:spMkLst>
            <pc:docMk/>
            <pc:sldMk cId="1536230768" sldId="258"/>
            <ac:spMk id="41" creationId="{96668D5A-F542-B785-0AF3-E31525CD8092}"/>
          </ac:spMkLst>
        </pc:spChg>
        <pc:cxnChg chg="add mod">
          <ac:chgData name="Gallegos, Nicole" userId="c063115d-4bbd-4cb3-8ef1-14bc20c8d507" providerId="ADAL" clId="{7D178025-3521-435B-A841-D7892F990F34}" dt="2026-06-04T16:34:31.526" v="237" actId="1076"/>
          <ac:cxnSpMkLst>
            <pc:docMk/>
            <pc:sldMk cId="1536230768" sldId="258"/>
            <ac:cxnSpMk id="7" creationId="{3C4DD9D0-CD89-C375-B60A-EB428F691037}"/>
          </ac:cxnSpMkLst>
        </pc:cxnChg>
        <pc:cxnChg chg="mod">
          <ac:chgData name="Gallegos, Nicole" userId="c063115d-4bbd-4cb3-8ef1-14bc20c8d507" providerId="ADAL" clId="{7D178025-3521-435B-A841-D7892F990F34}" dt="2026-06-04T16:34:31.526" v="237" actId="1076"/>
          <ac:cxnSpMkLst>
            <pc:docMk/>
            <pc:sldMk cId="1536230768" sldId="258"/>
            <ac:cxnSpMk id="32" creationId="{861A9FDB-302A-36E0-8176-EE6BEDC120CD}"/>
          </ac:cxnSpMkLst>
        </pc:cxnChg>
        <pc:cxnChg chg="mod">
          <ac:chgData name="Gallegos, Nicole" userId="c063115d-4bbd-4cb3-8ef1-14bc20c8d507" providerId="ADAL" clId="{7D178025-3521-435B-A841-D7892F990F34}" dt="2026-06-04T16:34:31.526" v="237" actId="1076"/>
          <ac:cxnSpMkLst>
            <pc:docMk/>
            <pc:sldMk cId="1536230768" sldId="258"/>
            <ac:cxnSpMk id="44" creationId="{9505293D-9634-131E-E489-62A2BF33FCD6}"/>
          </ac:cxnSpMkLst>
        </pc:cxnChg>
        <pc:cxnChg chg="mod">
          <ac:chgData name="Gallegos, Nicole" userId="c063115d-4bbd-4cb3-8ef1-14bc20c8d507" providerId="ADAL" clId="{7D178025-3521-435B-A841-D7892F990F34}" dt="2026-06-04T16:34:31.526" v="237" actId="1076"/>
          <ac:cxnSpMkLst>
            <pc:docMk/>
            <pc:sldMk cId="1536230768" sldId="258"/>
            <ac:cxnSpMk id="46" creationId="{F5B02324-5EEF-E964-FF90-A6BB1B3C0407}"/>
          </ac:cxnSpMkLst>
        </pc:cxnChg>
        <pc:cxnChg chg="mod">
          <ac:chgData name="Gallegos, Nicole" userId="c063115d-4bbd-4cb3-8ef1-14bc20c8d507" providerId="ADAL" clId="{7D178025-3521-435B-A841-D7892F990F34}" dt="2026-06-04T16:34:31.526" v="237" actId="1076"/>
          <ac:cxnSpMkLst>
            <pc:docMk/>
            <pc:sldMk cId="1536230768" sldId="258"/>
            <ac:cxnSpMk id="53" creationId="{31D543E2-C923-68BA-3E97-FD01A651B950}"/>
          </ac:cxnSpMkLst>
        </pc:cxnChg>
        <pc:cxnChg chg="mod">
          <ac:chgData name="Gallegos, Nicole" userId="c063115d-4bbd-4cb3-8ef1-14bc20c8d507" providerId="ADAL" clId="{7D178025-3521-435B-A841-D7892F990F34}" dt="2026-06-04T16:33:49.257" v="233" actId="1076"/>
          <ac:cxnSpMkLst>
            <pc:docMk/>
            <pc:sldMk cId="1536230768" sldId="258"/>
            <ac:cxnSpMk id="57" creationId="{81C1377A-751F-17F1-E6FD-ED154111CE42}"/>
          </ac:cxnSpMkLst>
        </pc:cxnChg>
        <pc:cxnChg chg="mod">
          <ac:chgData name="Gallegos, Nicole" userId="c063115d-4bbd-4cb3-8ef1-14bc20c8d507" providerId="ADAL" clId="{7D178025-3521-435B-A841-D7892F990F34}" dt="2026-06-04T16:34:03.742" v="234" actId="1076"/>
          <ac:cxnSpMkLst>
            <pc:docMk/>
            <pc:sldMk cId="1536230768" sldId="258"/>
            <ac:cxnSpMk id="59" creationId="{9C88D5DE-F313-1570-D50C-38411818A680}"/>
          </ac:cxnSpMkLst>
        </pc:cxnChg>
        <pc:cxnChg chg="mod">
          <ac:chgData name="Gallegos, Nicole" userId="c063115d-4bbd-4cb3-8ef1-14bc20c8d507" providerId="ADAL" clId="{7D178025-3521-435B-A841-D7892F990F34}" dt="2026-06-04T16:34:03.742" v="234" actId="1076"/>
          <ac:cxnSpMkLst>
            <pc:docMk/>
            <pc:sldMk cId="1536230768" sldId="258"/>
            <ac:cxnSpMk id="63" creationId="{EFC170D8-48B0-E8A1-971C-F81C7263A8B8}"/>
          </ac:cxnSpMkLst>
        </pc:cxnChg>
        <pc:cxnChg chg="mod">
          <ac:chgData name="Gallegos, Nicole" userId="c063115d-4bbd-4cb3-8ef1-14bc20c8d507" providerId="ADAL" clId="{7D178025-3521-435B-A841-D7892F990F34}" dt="2026-06-04T16:34:03.742" v="234" actId="1076"/>
          <ac:cxnSpMkLst>
            <pc:docMk/>
            <pc:sldMk cId="1536230768" sldId="258"/>
            <ac:cxnSpMk id="64" creationId="{2D77BC36-786F-B91E-C67E-88F95781E961}"/>
          </ac:cxnSpMkLst>
        </pc:cxnChg>
        <pc:cxnChg chg="mod">
          <ac:chgData name="Gallegos, Nicole" userId="c063115d-4bbd-4cb3-8ef1-14bc20c8d507" providerId="ADAL" clId="{7D178025-3521-435B-A841-D7892F990F34}" dt="2026-06-04T16:34:38.507" v="238" actId="1076"/>
          <ac:cxnSpMkLst>
            <pc:docMk/>
            <pc:sldMk cId="1536230768" sldId="258"/>
            <ac:cxnSpMk id="74" creationId="{432E9E09-ACDE-A0BB-CAC0-E430178E6B5F}"/>
          </ac:cxnSpMkLst>
        </pc:cxnChg>
        <pc:cxnChg chg="mod">
          <ac:chgData name="Gallegos, Nicole" userId="c063115d-4bbd-4cb3-8ef1-14bc20c8d507" providerId="ADAL" clId="{7D178025-3521-435B-A841-D7892F990F34}" dt="2026-06-04T16:33:36.657" v="229" actId="1076"/>
          <ac:cxnSpMkLst>
            <pc:docMk/>
            <pc:sldMk cId="1536230768" sldId="258"/>
            <ac:cxnSpMk id="78" creationId="{AFC8CE22-8320-7456-4F0B-B1334EB439E2}"/>
          </ac:cxnSpMkLst>
        </pc:cxnChg>
        <pc:cxnChg chg="mod">
          <ac:chgData name="Gallegos, Nicole" userId="c063115d-4bbd-4cb3-8ef1-14bc20c8d507" providerId="ADAL" clId="{7D178025-3521-435B-A841-D7892F990F34}" dt="2026-06-04T16:36:52.550" v="267" actId="255"/>
          <ac:cxnSpMkLst>
            <pc:docMk/>
            <pc:sldMk cId="1536230768" sldId="258"/>
            <ac:cxnSpMk id="116" creationId="{92E0FCAB-7628-8E42-5DDE-B548F890A9B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D9951-4F36-FBA4-86CF-3DE3F6659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27824-1505-337C-AD7C-AF1526619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05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5387C2-F56B-D50F-B572-692C6A2B8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520" y="514485"/>
            <a:ext cx="9144000" cy="676275"/>
          </a:xfrm>
        </p:spPr>
        <p:txBody>
          <a:bodyPr>
            <a:noAutofit/>
          </a:bodyPr>
          <a:lstStyle/>
          <a:p>
            <a:r>
              <a:rPr lang="en-US" sz="1200" b="1" dirty="0"/>
              <a:t>SANTA ANA COLLEGE</a:t>
            </a:r>
          </a:p>
          <a:p>
            <a:r>
              <a:rPr lang="en-US" sz="1200" b="1" dirty="0"/>
              <a:t>CONTINUING EDUCATION</a:t>
            </a:r>
          </a:p>
          <a:p>
            <a:r>
              <a:rPr lang="en-US" sz="1200" b="1" dirty="0"/>
              <a:t>STUDENT LIFE &amp; ASSISTANCE</a:t>
            </a:r>
          </a:p>
          <a:p>
            <a:endParaRPr lang="en-US" sz="1200" b="1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973C687-A87C-D74C-85F4-BA28712CE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B8A8434-9974-1274-5450-903778CFCE11}"/>
              </a:ext>
            </a:extLst>
          </p:cNvPr>
          <p:cNvSpPr txBox="1"/>
          <p:nvPr/>
        </p:nvSpPr>
        <p:spPr>
          <a:xfrm>
            <a:off x="4630379" y="6577466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06/8/2026)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6668D5A-F542-B785-0AF3-E31525CD8092}"/>
              </a:ext>
            </a:extLst>
          </p:cNvPr>
          <p:cNvSpPr txBox="1"/>
          <p:nvPr/>
        </p:nvSpPr>
        <p:spPr>
          <a:xfrm>
            <a:off x="4507886" y="1596641"/>
            <a:ext cx="2931268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Associate Dean, Instruction &amp; Student Services</a:t>
            </a:r>
          </a:p>
          <a:p>
            <a:pPr algn="ctr"/>
            <a:r>
              <a:rPr lang="en-US" sz="900" dirty="0"/>
              <a:t>NICOLE GALLEGOS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35B1A9-B8A6-2562-45CF-BC434B384861}"/>
              </a:ext>
            </a:extLst>
          </p:cNvPr>
          <p:cNvSpPr txBox="1"/>
          <p:nvPr/>
        </p:nvSpPr>
        <p:spPr>
          <a:xfrm>
            <a:off x="7839923" y="1596641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Division Administration Assistant</a:t>
            </a:r>
          </a:p>
          <a:p>
            <a:pPr algn="ctr"/>
            <a:r>
              <a:rPr lang="en-US" sz="900" dirty="0"/>
              <a:t>MARIA ADILENE GARDEA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3D8CE-3C70-3F61-982F-CA54BD3C0B18}"/>
              </a:ext>
            </a:extLst>
          </p:cNvPr>
          <p:cNvSpPr txBox="1"/>
          <p:nvPr/>
        </p:nvSpPr>
        <p:spPr>
          <a:xfrm>
            <a:off x="3596830" y="2226326"/>
            <a:ext cx="2194560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ASSISTANCE, BASIC NEEDS, WELCOME CENTER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69D7BC-5A97-B859-9DE7-A376A75B9C97}"/>
              </a:ext>
            </a:extLst>
          </p:cNvPr>
          <p:cNvSpPr txBox="1"/>
          <p:nvPr/>
        </p:nvSpPr>
        <p:spPr>
          <a:xfrm>
            <a:off x="3824338" y="2831851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Director, Special Programs</a:t>
            </a:r>
          </a:p>
          <a:p>
            <a:pPr algn="ctr"/>
            <a:r>
              <a:rPr lang="en-US" sz="900" dirty="0"/>
              <a:t>JANET CRUZ-TEPOSTE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6104B4-C64A-448E-F3BD-B1178694B7D5}"/>
              </a:ext>
            </a:extLst>
          </p:cNvPr>
          <p:cNvSpPr txBox="1"/>
          <p:nvPr/>
        </p:nvSpPr>
        <p:spPr>
          <a:xfrm>
            <a:off x="3824339" y="3365286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CLAUDIA GUTIERREZ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512DA4-A260-EA15-2D15-1D77F129E81D}"/>
              </a:ext>
            </a:extLst>
          </p:cNvPr>
          <p:cNvSpPr txBox="1"/>
          <p:nvPr/>
        </p:nvSpPr>
        <p:spPr>
          <a:xfrm>
            <a:off x="3824338" y="3898721"/>
            <a:ext cx="2043379" cy="654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Specialist</a:t>
            </a:r>
          </a:p>
          <a:p>
            <a:pPr algn="ctr"/>
            <a:r>
              <a:rPr lang="en-US" sz="900" dirty="0"/>
              <a:t>MARIELENA ZAMUDIO</a:t>
            </a:r>
          </a:p>
          <a:p>
            <a:pPr algn="ctr"/>
            <a:r>
              <a:rPr lang="en-US" sz="900" dirty="0"/>
              <a:t>CINDY RABADAN (PT)</a:t>
            </a:r>
            <a:br>
              <a:rPr lang="en-US" sz="900" dirty="0"/>
            </a:br>
            <a:r>
              <a:rPr lang="en-US" sz="900" dirty="0"/>
              <a:t>YELLKIN BRENES (PT)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95E0C7-0950-0097-8F9F-6DFC07051724}"/>
              </a:ext>
            </a:extLst>
          </p:cNvPr>
          <p:cNvSpPr txBox="1"/>
          <p:nvPr/>
        </p:nvSpPr>
        <p:spPr>
          <a:xfrm>
            <a:off x="3823239" y="4770661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ANTONIO CARRANZA (PT)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9C7C79-3AF0-E586-53E9-8B831D31145A}"/>
              </a:ext>
            </a:extLst>
          </p:cNvPr>
          <p:cNvSpPr txBox="1"/>
          <p:nvPr/>
        </p:nvSpPr>
        <p:spPr>
          <a:xfrm>
            <a:off x="6553029" y="2962947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JORGE MORA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F7DADDA-1E01-120C-2D27-5FFCA6C64FB9}"/>
              </a:ext>
            </a:extLst>
          </p:cNvPr>
          <p:cNvSpPr txBox="1"/>
          <p:nvPr/>
        </p:nvSpPr>
        <p:spPr>
          <a:xfrm>
            <a:off x="6553029" y="4089121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OMAR GARDEA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B0C93B1-B6CB-6F61-90BF-9C49CC071EDA}"/>
              </a:ext>
            </a:extLst>
          </p:cNvPr>
          <p:cNvSpPr txBox="1"/>
          <p:nvPr/>
        </p:nvSpPr>
        <p:spPr>
          <a:xfrm>
            <a:off x="6553029" y="3526034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Specialist</a:t>
            </a:r>
          </a:p>
          <a:p>
            <a:pPr algn="ctr"/>
            <a:r>
              <a:rPr lang="en-US" sz="900" dirty="0"/>
              <a:t>GISELLE TAPIA (PT)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C713E2-B773-643C-7C5E-CC328EC2E379}"/>
              </a:ext>
            </a:extLst>
          </p:cNvPr>
          <p:cNvSpPr txBox="1"/>
          <p:nvPr/>
        </p:nvSpPr>
        <p:spPr>
          <a:xfrm>
            <a:off x="6370859" y="2246799"/>
            <a:ext cx="2338456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 REACH, STUDENT ENGAGEMENT AND ASSOCIATED STUDENT GOVERNMENT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61A9FDB-302A-36E0-8176-EE6BEDC120CD}"/>
              </a:ext>
            </a:extLst>
          </p:cNvPr>
          <p:cNvCxnSpPr>
            <a:cxnSpLocks/>
          </p:cNvCxnSpPr>
          <p:nvPr/>
        </p:nvCxnSpPr>
        <p:spPr>
          <a:xfrm flipV="1">
            <a:off x="3596830" y="2593180"/>
            <a:ext cx="0" cy="2377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505293D-9634-131E-E489-62A2BF33FCD6}"/>
              </a:ext>
            </a:extLst>
          </p:cNvPr>
          <p:cNvCxnSpPr>
            <a:cxnSpLocks/>
          </p:cNvCxnSpPr>
          <p:nvPr/>
        </p:nvCxnSpPr>
        <p:spPr>
          <a:xfrm flipH="1">
            <a:off x="3596830" y="3565341"/>
            <a:ext cx="2264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5B02324-5EEF-E964-FF90-A6BB1B3C0407}"/>
              </a:ext>
            </a:extLst>
          </p:cNvPr>
          <p:cNvCxnSpPr>
            <a:cxnSpLocks/>
          </p:cNvCxnSpPr>
          <p:nvPr/>
        </p:nvCxnSpPr>
        <p:spPr>
          <a:xfrm flipH="1">
            <a:off x="3587101" y="4098776"/>
            <a:ext cx="236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1D543E2-C923-68BA-3E97-FD01A651B950}"/>
              </a:ext>
            </a:extLst>
          </p:cNvPr>
          <p:cNvCxnSpPr>
            <a:cxnSpLocks/>
          </p:cNvCxnSpPr>
          <p:nvPr/>
        </p:nvCxnSpPr>
        <p:spPr>
          <a:xfrm flipH="1">
            <a:off x="3600592" y="4970716"/>
            <a:ext cx="2264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1C1377A-751F-17F1-E6FD-ED154111CE42}"/>
              </a:ext>
            </a:extLst>
          </p:cNvPr>
          <p:cNvCxnSpPr>
            <a:cxnSpLocks/>
          </p:cNvCxnSpPr>
          <p:nvPr/>
        </p:nvCxnSpPr>
        <p:spPr>
          <a:xfrm flipV="1">
            <a:off x="8832248" y="2600063"/>
            <a:ext cx="0" cy="1695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C88D5DE-F313-1570-D50C-38411818A680}"/>
              </a:ext>
            </a:extLst>
          </p:cNvPr>
          <p:cNvCxnSpPr/>
          <p:nvPr/>
        </p:nvCxnSpPr>
        <p:spPr>
          <a:xfrm>
            <a:off x="8596110" y="3173033"/>
            <a:ext cx="2264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FC170D8-48B0-E8A1-971C-F81C7263A8B8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8596408" y="3714547"/>
            <a:ext cx="226111" cy="1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D77BC36-786F-B91E-C67E-88F95781E961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8596408" y="4277634"/>
            <a:ext cx="235840" cy="1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32E9E09-ACDE-A0BB-CAC0-E430178E6B5F}"/>
              </a:ext>
            </a:extLst>
          </p:cNvPr>
          <p:cNvCxnSpPr>
            <a:cxnSpLocks/>
          </p:cNvCxnSpPr>
          <p:nvPr/>
        </p:nvCxnSpPr>
        <p:spPr>
          <a:xfrm>
            <a:off x="6116776" y="1978559"/>
            <a:ext cx="0" cy="614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FC8CE22-8320-7456-4F0B-B1334EB439E2}"/>
              </a:ext>
            </a:extLst>
          </p:cNvPr>
          <p:cNvCxnSpPr>
            <a:cxnSpLocks/>
          </p:cNvCxnSpPr>
          <p:nvPr/>
        </p:nvCxnSpPr>
        <p:spPr>
          <a:xfrm>
            <a:off x="3597234" y="2600063"/>
            <a:ext cx="52461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92E0FCAB-7628-8E42-5DDE-B548F890A9B4}"/>
              </a:ext>
            </a:extLst>
          </p:cNvPr>
          <p:cNvCxnSpPr>
            <a:stCxn id="4" idx="1"/>
            <a:endCxn id="41" idx="3"/>
          </p:cNvCxnSpPr>
          <p:nvPr/>
        </p:nvCxnSpPr>
        <p:spPr>
          <a:xfrm flipH="1">
            <a:off x="7439154" y="1785154"/>
            <a:ext cx="4007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4DD9D0-CD89-C375-B60A-EB428F691037}"/>
              </a:ext>
            </a:extLst>
          </p:cNvPr>
          <p:cNvCxnSpPr>
            <a:cxnSpLocks/>
          </p:cNvCxnSpPr>
          <p:nvPr/>
        </p:nvCxnSpPr>
        <p:spPr>
          <a:xfrm flipH="1">
            <a:off x="3600593" y="3051396"/>
            <a:ext cx="2264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48BDF17-D863-2811-1632-865F0E182543}"/>
              </a:ext>
            </a:extLst>
          </p:cNvPr>
          <p:cNvSpPr txBox="1"/>
          <p:nvPr/>
        </p:nvSpPr>
        <p:spPr>
          <a:xfrm>
            <a:off x="9436685" y="5166053"/>
            <a:ext cx="2043379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</a:p>
          <a:p>
            <a:pPr algn="ctr"/>
            <a:r>
              <a:rPr lang="en-US" sz="950" dirty="0"/>
              <a:t>APPLICATION DEVELOPMENT</a:t>
            </a:r>
          </a:p>
          <a:p>
            <a:pPr algn="ctr"/>
            <a:r>
              <a:rPr lang="en-US" sz="950" dirty="0"/>
              <a:t>PURCHASING</a:t>
            </a:r>
          </a:p>
          <a:p>
            <a:pPr algn="ctr"/>
            <a:r>
              <a:rPr lang="en-US" sz="950" dirty="0"/>
              <a:t>FACILITIES</a:t>
            </a:r>
          </a:p>
        </p:txBody>
      </p:sp>
    </p:spTree>
    <p:extLst>
      <p:ext uri="{BB962C8B-B14F-4D97-AF65-F5344CB8AC3E}">
        <p14:creationId xmlns:p14="http://schemas.microsoft.com/office/powerpoint/2010/main" val="153623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CBDC4E-7FEF-4E24-AE7D-4F2565EEAC17}"/>
</file>

<file path=customXml/itemProps2.xml><?xml version="1.0" encoding="utf-8"?>
<ds:datastoreItem xmlns:ds="http://schemas.openxmlformats.org/officeDocument/2006/customXml" ds:itemID="{9CD7D4A5-4F7C-49C5-9061-6930F29B5734}"/>
</file>

<file path=customXml/itemProps3.xml><?xml version="1.0" encoding="utf-8"?>
<ds:datastoreItem xmlns:ds="http://schemas.openxmlformats.org/officeDocument/2006/customXml" ds:itemID="{46836800-B454-4B11-A48E-50DEE9AB1310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108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58</cp:revision>
  <cp:lastPrinted>2025-10-07T17:21:30Z</cp:lastPrinted>
  <dcterms:created xsi:type="dcterms:W3CDTF">2025-09-10T20:13:23Z</dcterms:created>
  <dcterms:modified xsi:type="dcterms:W3CDTF">2026-06-08T15:35:42Z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</Properties>
</file>