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75D6DB-1C4F-626C-57AC-53B687F33E31}" v="29" dt="2026-06-15T15:12:39.387"/>
    <p1510:client id="{E0E33781-4E1A-E3CE-B378-E91C63FFC560}" v="4" dt="2026-06-16T19:04:27.8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legos, Nicole" userId="c063115d-4bbd-4cb3-8ef1-14bc20c8d507" providerId="ADAL" clId="{7D178025-3521-435B-A841-D7892F990F34}"/>
    <pc:docChg chg="undo custSel modSld">
      <pc:chgData name="Gallegos, Nicole" userId="c063115d-4bbd-4cb3-8ef1-14bc20c8d507" providerId="ADAL" clId="{7D178025-3521-435B-A841-D7892F990F34}" dt="2026-06-08T15:15:57.598" v="670" actId="255"/>
      <pc:docMkLst>
        <pc:docMk/>
      </pc:docMkLst>
      <pc:sldChg chg="addSp delSp modSp mod">
        <pc:chgData name="Gallegos, Nicole" userId="c063115d-4bbd-4cb3-8ef1-14bc20c8d507" providerId="ADAL" clId="{7D178025-3521-435B-A841-D7892F990F34}" dt="2026-06-08T15:15:57.598" v="670" actId="255"/>
        <pc:sldMkLst>
          <pc:docMk/>
          <pc:sldMk cId="1294644091" sldId="256"/>
        </pc:sldMkLst>
        <pc:spChg chg="mod">
          <ac:chgData name="Gallegos, Nicole" userId="c063115d-4bbd-4cb3-8ef1-14bc20c8d507" providerId="ADAL" clId="{7D178025-3521-435B-A841-D7892F990F34}" dt="2026-06-08T15:15:08.560" v="654" actId="6549"/>
          <ac:spMkLst>
            <pc:docMk/>
            <pc:sldMk cId="1294644091" sldId="256"/>
            <ac:spMk id="3" creationId="{98C67887-AE4F-28BA-0B77-085411A034EC}"/>
          </ac:spMkLst>
        </pc:spChg>
        <pc:spChg chg="mod">
          <ac:chgData name="Gallegos, Nicole" userId="c063115d-4bbd-4cb3-8ef1-14bc20c8d507" providerId="ADAL" clId="{7D178025-3521-435B-A841-D7892F990F34}" dt="2026-06-04T19:48:32.430" v="300" actId="1076"/>
          <ac:spMkLst>
            <pc:docMk/>
            <pc:sldMk cId="1294644091" sldId="256"/>
            <ac:spMk id="4" creationId="{35F6A218-A060-8289-F272-3BFB5AF54E5C}"/>
          </ac:spMkLst>
        </pc:spChg>
        <pc:spChg chg="mod">
          <ac:chgData name="Gallegos, Nicole" userId="c063115d-4bbd-4cb3-8ef1-14bc20c8d507" providerId="ADAL" clId="{7D178025-3521-435B-A841-D7892F990F34}" dt="2026-06-04T19:45:25.838" v="279" actId="1076"/>
          <ac:spMkLst>
            <pc:docMk/>
            <pc:sldMk cId="1294644091" sldId="256"/>
            <ac:spMk id="5" creationId="{8E3893A9-1E0A-D95E-DF7A-3CEBB5079321}"/>
          </ac:spMkLst>
        </pc:spChg>
        <pc:spChg chg="mod">
          <ac:chgData name="Gallegos, Nicole" userId="c063115d-4bbd-4cb3-8ef1-14bc20c8d507" providerId="ADAL" clId="{7D178025-3521-435B-A841-D7892F990F34}" dt="2026-06-04T19:03:57.772" v="1" actId="255"/>
          <ac:spMkLst>
            <pc:docMk/>
            <pc:sldMk cId="1294644091" sldId="256"/>
            <ac:spMk id="6" creationId="{9E9348F6-E930-EC2F-60FD-B21230FAEC08}"/>
          </ac:spMkLst>
        </pc:spChg>
        <pc:spChg chg="mod">
          <ac:chgData name="Gallegos, Nicole" userId="c063115d-4bbd-4cb3-8ef1-14bc20c8d507" providerId="ADAL" clId="{7D178025-3521-435B-A841-D7892F990F34}" dt="2026-06-04T19:20:13.118" v="210" actId="1076"/>
          <ac:spMkLst>
            <pc:docMk/>
            <pc:sldMk cId="1294644091" sldId="256"/>
            <ac:spMk id="7" creationId="{E19033F0-F994-7691-0D94-2081260FC2CA}"/>
          </ac:spMkLst>
        </pc:spChg>
        <pc:spChg chg="mod">
          <ac:chgData name="Gallegos, Nicole" userId="c063115d-4bbd-4cb3-8ef1-14bc20c8d507" providerId="ADAL" clId="{7D178025-3521-435B-A841-D7892F990F34}" dt="2026-06-04T19:49:24.860" v="342" actId="20577"/>
          <ac:spMkLst>
            <pc:docMk/>
            <pc:sldMk cId="1294644091" sldId="256"/>
            <ac:spMk id="8" creationId="{F60BA099-FA19-5F5C-B146-CF9A3DE916B7}"/>
          </ac:spMkLst>
        </pc:spChg>
        <pc:spChg chg="mod">
          <ac:chgData name="Gallegos, Nicole" userId="c063115d-4bbd-4cb3-8ef1-14bc20c8d507" providerId="ADAL" clId="{7D178025-3521-435B-A841-D7892F990F34}" dt="2026-06-04T19:14:29.448" v="137" actId="1076"/>
          <ac:spMkLst>
            <pc:docMk/>
            <pc:sldMk cId="1294644091" sldId="256"/>
            <ac:spMk id="9" creationId="{EEB382A5-2102-1156-1E14-A7A30E4A4583}"/>
          </ac:spMkLst>
        </pc:spChg>
        <pc:spChg chg="mod">
          <ac:chgData name="Gallegos, Nicole" userId="c063115d-4bbd-4cb3-8ef1-14bc20c8d507" providerId="ADAL" clId="{7D178025-3521-435B-A841-D7892F990F34}" dt="2026-06-04T19:47:46.985" v="291" actId="1076"/>
          <ac:spMkLst>
            <pc:docMk/>
            <pc:sldMk cId="1294644091" sldId="256"/>
            <ac:spMk id="12" creationId="{299668C3-F381-D354-0FAD-033B934DCD2C}"/>
          </ac:spMkLst>
        </pc:spChg>
        <pc:spChg chg="mod">
          <ac:chgData name="Gallegos, Nicole" userId="c063115d-4bbd-4cb3-8ef1-14bc20c8d507" providerId="ADAL" clId="{7D178025-3521-435B-A841-D7892F990F34}" dt="2026-06-04T19:47:43.135" v="290" actId="1076"/>
          <ac:spMkLst>
            <pc:docMk/>
            <pc:sldMk cId="1294644091" sldId="256"/>
            <ac:spMk id="13" creationId="{A4CCFE9C-0703-AEE2-FEC9-7E19AEB614DD}"/>
          </ac:spMkLst>
        </pc:spChg>
        <pc:spChg chg="mod">
          <ac:chgData name="Gallegos, Nicole" userId="c063115d-4bbd-4cb3-8ef1-14bc20c8d507" providerId="ADAL" clId="{7D178025-3521-435B-A841-D7892F990F34}" dt="2026-06-04T19:28:24.517" v="249" actId="1076"/>
          <ac:spMkLst>
            <pc:docMk/>
            <pc:sldMk cId="1294644091" sldId="256"/>
            <ac:spMk id="16" creationId="{9AB95E55-6C65-AABC-3024-03511DE5135C}"/>
          </ac:spMkLst>
        </pc:spChg>
        <pc:spChg chg="mod">
          <ac:chgData name="Gallegos, Nicole" userId="c063115d-4bbd-4cb3-8ef1-14bc20c8d507" providerId="ADAL" clId="{7D178025-3521-435B-A841-D7892F990F34}" dt="2026-06-08T15:15:20.168" v="655" actId="1076"/>
          <ac:spMkLst>
            <pc:docMk/>
            <pc:sldMk cId="1294644091" sldId="256"/>
            <ac:spMk id="18" creationId="{6B6C69D2-AE97-1770-6267-224939EC49EB}"/>
          </ac:spMkLst>
        </pc:spChg>
        <pc:spChg chg="mod">
          <ac:chgData name="Gallegos, Nicole" userId="c063115d-4bbd-4cb3-8ef1-14bc20c8d507" providerId="ADAL" clId="{7D178025-3521-435B-A841-D7892F990F34}" dt="2026-06-08T15:14:27.433" v="618" actId="20577"/>
          <ac:spMkLst>
            <pc:docMk/>
            <pc:sldMk cId="1294644091" sldId="256"/>
            <ac:spMk id="20" creationId="{46972519-AB32-AB3B-6E43-CE45196A8DB3}"/>
          </ac:spMkLst>
        </pc:spChg>
        <pc:spChg chg="mod">
          <ac:chgData name="Gallegos, Nicole" userId="c063115d-4bbd-4cb3-8ef1-14bc20c8d507" providerId="ADAL" clId="{7D178025-3521-435B-A841-D7892F990F34}" dt="2026-06-08T15:13:02.664" v="616" actId="6549"/>
          <ac:spMkLst>
            <pc:docMk/>
            <pc:sldMk cId="1294644091" sldId="256"/>
            <ac:spMk id="28" creationId="{1B31407C-7F2C-EF06-6729-8F6CB5C6FEAF}"/>
          </ac:spMkLst>
        </pc:spChg>
        <pc:spChg chg="mod">
          <ac:chgData name="Gallegos, Nicole" userId="c063115d-4bbd-4cb3-8ef1-14bc20c8d507" providerId="ADAL" clId="{7D178025-3521-435B-A841-D7892F990F34}" dt="2026-06-04T20:02:11.348" v="433" actId="1076"/>
          <ac:spMkLst>
            <pc:docMk/>
            <pc:sldMk cId="1294644091" sldId="256"/>
            <ac:spMk id="29" creationId="{3E2CDBCA-A041-F8B5-F375-28193E19E7E0}"/>
          </ac:spMkLst>
        </pc:spChg>
        <pc:spChg chg="mod">
          <ac:chgData name="Gallegos, Nicole" userId="c063115d-4bbd-4cb3-8ef1-14bc20c8d507" providerId="ADAL" clId="{7D178025-3521-435B-A841-D7892F990F34}" dt="2026-06-08T15:05:37.874" v="524" actId="20577"/>
          <ac:spMkLst>
            <pc:docMk/>
            <pc:sldMk cId="1294644091" sldId="256"/>
            <ac:spMk id="36" creationId="{51643C33-E73F-7818-93D2-45CE028F870D}"/>
          </ac:spMkLst>
        </pc:spChg>
        <pc:spChg chg="mod ord">
          <ac:chgData name="Gallegos, Nicole" userId="c063115d-4bbd-4cb3-8ef1-14bc20c8d507" providerId="ADAL" clId="{7D178025-3521-435B-A841-D7892F990F34}" dt="2026-06-04T19:59:57.103" v="373" actId="166"/>
          <ac:spMkLst>
            <pc:docMk/>
            <pc:sldMk cId="1294644091" sldId="256"/>
            <ac:spMk id="40" creationId="{44E4650B-7051-6F7D-FF9C-5A26859F4CBB}"/>
          </ac:spMkLst>
        </pc:spChg>
        <pc:spChg chg="mod">
          <ac:chgData name="Gallegos, Nicole" userId="c063115d-4bbd-4cb3-8ef1-14bc20c8d507" providerId="ADAL" clId="{7D178025-3521-435B-A841-D7892F990F34}" dt="2026-06-08T15:04:47.250" v="462" actId="20577"/>
          <ac:spMkLst>
            <pc:docMk/>
            <pc:sldMk cId="1294644091" sldId="256"/>
            <ac:spMk id="42" creationId="{A53EDB28-67AA-7FB2-300E-631DC59ED9C2}"/>
          </ac:spMkLst>
        </pc:spChg>
        <pc:spChg chg="add mod">
          <ac:chgData name="Gallegos, Nicole" userId="c063115d-4bbd-4cb3-8ef1-14bc20c8d507" providerId="ADAL" clId="{7D178025-3521-435B-A841-D7892F990F34}" dt="2026-06-08T15:15:57.598" v="670" actId="255"/>
          <ac:spMkLst>
            <pc:docMk/>
            <pc:sldMk cId="1294644091" sldId="256"/>
            <ac:spMk id="43" creationId="{433353D6-9590-626F-FF99-8A123C060E32}"/>
          </ac:spMkLst>
        </pc:spChg>
        <pc:spChg chg="mod">
          <ac:chgData name="Gallegos, Nicole" userId="c063115d-4bbd-4cb3-8ef1-14bc20c8d507" providerId="ADAL" clId="{7D178025-3521-435B-A841-D7892F990F34}" dt="2026-06-04T19:17:32.549" v="188" actId="1076"/>
          <ac:spMkLst>
            <pc:docMk/>
            <pc:sldMk cId="1294644091" sldId="256"/>
            <ac:spMk id="45" creationId="{B46CA4AE-3B3A-58D1-EF1D-AAB2F67BC7C6}"/>
          </ac:spMkLst>
        </pc:spChg>
        <pc:spChg chg="mod">
          <ac:chgData name="Gallegos, Nicole" userId="c063115d-4bbd-4cb3-8ef1-14bc20c8d507" providerId="ADAL" clId="{7D178025-3521-435B-A841-D7892F990F34}" dt="2026-06-04T19:58:37.770" v="362" actId="1076"/>
          <ac:spMkLst>
            <pc:docMk/>
            <pc:sldMk cId="1294644091" sldId="256"/>
            <ac:spMk id="46" creationId="{96B8626B-075D-54A7-89B0-9DE04FB3A549}"/>
          </ac:spMkLst>
        </pc:spChg>
        <pc:spChg chg="mod">
          <ac:chgData name="Gallegos, Nicole" userId="c063115d-4bbd-4cb3-8ef1-14bc20c8d507" providerId="ADAL" clId="{7D178025-3521-435B-A841-D7892F990F34}" dt="2026-06-04T19:19:47.184" v="207" actId="1076"/>
          <ac:spMkLst>
            <pc:docMk/>
            <pc:sldMk cId="1294644091" sldId="256"/>
            <ac:spMk id="49" creationId="{58CE61A6-F4F5-ACA5-2BAD-507A96C954AF}"/>
          </ac:spMkLst>
        </pc:spChg>
        <pc:spChg chg="mod">
          <ac:chgData name="Gallegos, Nicole" userId="c063115d-4bbd-4cb3-8ef1-14bc20c8d507" providerId="ADAL" clId="{7D178025-3521-435B-A841-D7892F990F34}" dt="2026-06-04T19:15:50.346" v="171" actId="1076"/>
          <ac:spMkLst>
            <pc:docMk/>
            <pc:sldMk cId="1294644091" sldId="256"/>
            <ac:spMk id="53" creationId="{DDA2AAFA-94F8-98E7-8510-6439178281A4}"/>
          </ac:spMkLst>
        </pc:spChg>
        <pc:spChg chg="mod">
          <ac:chgData name="Gallegos, Nicole" userId="c063115d-4bbd-4cb3-8ef1-14bc20c8d507" providerId="ADAL" clId="{7D178025-3521-435B-A841-D7892F990F34}" dt="2026-06-04T19:19:43.348" v="206" actId="1076"/>
          <ac:spMkLst>
            <pc:docMk/>
            <pc:sldMk cId="1294644091" sldId="256"/>
            <ac:spMk id="54" creationId="{2678B4C5-15EB-8811-EF47-0E22CDF45321}"/>
          </ac:spMkLst>
        </pc:spChg>
        <pc:spChg chg="mod">
          <ac:chgData name="Gallegos, Nicole" userId="c063115d-4bbd-4cb3-8ef1-14bc20c8d507" providerId="ADAL" clId="{7D178025-3521-435B-A841-D7892F990F34}" dt="2026-06-04T19:16:23.673" v="178" actId="1076"/>
          <ac:spMkLst>
            <pc:docMk/>
            <pc:sldMk cId="1294644091" sldId="256"/>
            <ac:spMk id="55" creationId="{1CAABBDF-D490-8713-C537-D7F2C7021943}"/>
          </ac:spMkLst>
        </pc:spChg>
        <pc:spChg chg="mod">
          <ac:chgData name="Gallegos, Nicole" userId="c063115d-4bbd-4cb3-8ef1-14bc20c8d507" providerId="ADAL" clId="{7D178025-3521-435B-A841-D7892F990F34}" dt="2026-06-08T15:07:30.084" v="615" actId="20577"/>
          <ac:spMkLst>
            <pc:docMk/>
            <pc:sldMk cId="1294644091" sldId="256"/>
            <ac:spMk id="57" creationId="{5B2B4195-F7AA-9F26-90FD-610150A64511}"/>
          </ac:spMkLst>
        </pc:spChg>
        <pc:spChg chg="mod">
          <ac:chgData name="Gallegos, Nicole" userId="c063115d-4bbd-4cb3-8ef1-14bc20c8d507" providerId="ADAL" clId="{7D178025-3521-435B-A841-D7892F990F34}" dt="2026-06-04T19:41:09.828" v="251" actId="14100"/>
          <ac:spMkLst>
            <pc:docMk/>
            <pc:sldMk cId="1294644091" sldId="256"/>
            <ac:spMk id="60" creationId="{126AB35E-DDB1-209B-8641-E7E388285BA9}"/>
          </ac:spMkLst>
        </pc:spChg>
        <pc:spChg chg="mod">
          <ac:chgData name="Gallegos, Nicole" userId="c063115d-4bbd-4cb3-8ef1-14bc20c8d507" providerId="ADAL" clId="{7D178025-3521-435B-A841-D7892F990F34}" dt="2026-06-08T15:06:05.195" v="527" actId="1076"/>
          <ac:spMkLst>
            <pc:docMk/>
            <pc:sldMk cId="1294644091" sldId="256"/>
            <ac:spMk id="64" creationId="{9122F539-0167-75C6-4B54-01B9F76D0D43}"/>
          </ac:spMkLst>
        </pc:spChg>
        <pc:spChg chg="mod">
          <ac:chgData name="Gallegos, Nicole" userId="c063115d-4bbd-4cb3-8ef1-14bc20c8d507" providerId="ADAL" clId="{7D178025-3521-435B-A841-D7892F990F34}" dt="2026-06-04T19:58:42.170" v="363" actId="1076"/>
          <ac:spMkLst>
            <pc:docMk/>
            <pc:sldMk cId="1294644091" sldId="256"/>
            <ac:spMk id="73" creationId="{9A98AB1C-A6F1-D2BF-A822-EC058746E1AD}"/>
          </ac:spMkLst>
        </pc:spChg>
        <pc:cxnChg chg="mod">
          <ac:chgData name="Gallegos, Nicole" userId="c063115d-4bbd-4cb3-8ef1-14bc20c8d507" providerId="ADAL" clId="{7D178025-3521-435B-A841-D7892F990F34}" dt="2026-06-04T19:07:27.955" v="47" actId="14100"/>
          <ac:cxnSpMkLst>
            <pc:docMk/>
            <pc:sldMk cId="1294644091" sldId="256"/>
            <ac:cxnSpMk id="15" creationId="{0275DECA-868D-3EB9-C39F-CF188A2BACCA}"/>
          </ac:cxnSpMkLst>
        </pc:cxnChg>
        <pc:cxnChg chg="mod">
          <ac:chgData name="Gallegos, Nicole" userId="c063115d-4bbd-4cb3-8ef1-14bc20c8d507" providerId="ADAL" clId="{7D178025-3521-435B-A841-D7892F990F34}" dt="2026-06-04T19:41:29.618" v="253" actId="14100"/>
          <ac:cxnSpMkLst>
            <pc:docMk/>
            <pc:sldMk cId="1294644091" sldId="256"/>
            <ac:cxnSpMk id="17" creationId="{1187B270-C81C-8BAD-0526-F1C5839BE338}"/>
          </ac:cxnSpMkLst>
        </pc:cxnChg>
        <pc:cxnChg chg="mod">
          <ac:chgData name="Gallegos, Nicole" userId="c063115d-4bbd-4cb3-8ef1-14bc20c8d507" providerId="ADAL" clId="{7D178025-3521-435B-A841-D7892F990F34}" dt="2026-06-04T20:01:00.085" v="424" actId="14100"/>
          <ac:cxnSpMkLst>
            <pc:docMk/>
            <pc:sldMk cId="1294644091" sldId="256"/>
            <ac:cxnSpMk id="24" creationId="{0AE562A6-49F1-CED1-AF73-673AD68C0DA7}"/>
          </ac:cxnSpMkLst>
        </pc:cxnChg>
        <pc:cxnChg chg="mod">
          <ac:chgData name="Gallegos, Nicole" userId="c063115d-4bbd-4cb3-8ef1-14bc20c8d507" providerId="ADAL" clId="{7D178025-3521-435B-A841-D7892F990F34}" dt="2026-06-04T19:20:19.565" v="212" actId="1076"/>
          <ac:cxnSpMkLst>
            <pc:docMk/>
            <pc:sldMk cId="1294644091" sldId="256"/>
            <ac:cxnSpMk id="27" creationId="{E7723B40-64DD-645F-AEDF-DA38A1940AA0}"/>
          </ac:cxnSpMkLst>
        </pc:cxnChg>
        <pc:cxnChg chg="mod">
          <ac:chgData name="Gallegos, Nicole" userId="c063115d-4bbd-4cb3-8ef1-14bc20c8d507" providerId="ADAL" clId="{7D178025-3521-435B-A841-D7892F990F34}" dt="2026-06-04T19:59:40.589" v="367" actId="14100"/>
          <ac:cxnSpMkLst>
            <pc:docMk/>
            <pc:sldMk cId="1294644091" sldId="256"/>
            <ac:cxnSpMk id="33" creationId="{A3D5F89B-5171-D501-5E74-7C6D4B32D180}"/>
          </ac:cxnSpMkLst>
        </pc:cxnChg>
        <pc:cxnChg chg="mod">
          <ac:chgData name="Gallegos, Nicole" userId="c063115d-4bbd-4cb3-8ef1-14bc20c8d507" providerId="ADAL" clId="{7D178025-3521-435B-A841-D7892F990F34}" dt="2026-06-04T19:19:53.852" v="209" actId="14100"/>
          <ac:cxnSpMkLst>
            <pc:docMk/>
            <pc:sldMk cId="1294644091" sldId="256"/>
            <ac:cxnSpMk id="34" creationId="{479F3A33-A5CD-D186-870B-97BF107B8E36}"/>
          </ac:cxnSpMkLst>
        </pc:cxnChg>
        <pc:cxnChg chg="mod">
          <ac:chgData name="Gallegos, Nicole" userId="c063115d-4bbd-4cb3-8ef1-14bc20c8d507" providerId="ADAL" clId="{7D178025-3521-435B-A841-D7892F990F34}" dt="2026-06-04T19:17:46.539" v="190" actId="1076"/>
          <ac:cxnSpMkLst>
            <pc:docMk/>
            <pc:sldMk cId="1294644091" sldId="256"/>
            <ac:cxnSpMk id="48" creationId="{5210A55F-2731-E1EF-7EEC-2AEC3802D887}"/>
          </ac:cxnSpMkLst>
        </pc:cxnChg>
        <pc:cxnChg chg="mod">
          <ac:chgData name="Gallegos, Nicole" userId="c063115d-4bbd-4cb3-8ef1-14bc20c8d507" providerId="ADAL" clId="{7D178025-3521-435B-A841-D7892F990F34}" dt="2026-06-04T19:58:37.770" v="362" actId="1076"/>
          <ac:cxnSpMkLst>
            <pc:docMk/>
            <pc:sldMk cId="1294644091" sldId="256"/>
            <ac:cxnSpMk id="51" creationId="{D7338099-6C5E-F212-3EDE-859A6B8FE096}"/>
          </ac:cxnSpMkLst>
        </pc:cxnChg>
        <pc:cxnChg chg="mod">
          <ac:chgData name="Gallegos, Nicole" userId="c063115d-4bbd-4cb3-8ef1-14bc20c8d507" providerId="ADAL" clId="{7D178025-3521-435B-A841-D7892F990F34}" dt="2026-06-04T19:16:04.738" v="175" actId="14100"/>
          <ac:cxnSpMkLst>
            <pc:docMk/>
            <pc:sldMk cId="1294644091" sldId="256"/>
            <ac:cxnSpMk id="56" creationId="{8929CEDA-EB4A-2E5D-07C9-07C09A0598B2}"/>
          </ac:cxnSpMkLst>
        </pc:cxnChg>
        <pc:cxnChg chg="mod">
          <ac:chgData name="Gallegos, Nicole" userId="c063115d-4bbd-4cb3-8ef1-14bc20c8d507" providerId="ADAL" clId="{7D178025-3521-435B-A841-D7892F990F34}" dt="2026-06-04T19:59:52.743" v="372" actId="14100"/>
          <ac:cxnSpMkLst>
            <pc:docMk/>
            <pc:sldMk cId="1294644091" sldId="256"/>
            <ac:cxnSpMk id="68" creationId="{4356FA3D-E226-53D6-91EF-5B25659FD9E4}"/>
          </ac:cxnSpMkLst>
        </pc:cxnChg>
        <pc:cxnChg chg="mod">
          <ac:chgData name="Gallegos, Nicole" userId="c063115d-4bbd-4cb3-8ef1-14bc20c8d507" providerId="ADAL" clId="{7D178025-3521-435B-A841-D7892F990F34}" dt="2026-06-04T19:58:44.009" v="364" actId="14100"/>
          <ac:cxnSpMkLst>
            <pc:docMk/>
            <pc:sldMk cId="1294644091" sldId="256"/>
            <ac:cxnSpMk id="79" creationId="{CAFA8862-1698-D827-EC0D-79CE7BC360A2}"/>
          </ac:cxnSpMkLst>
        </pc:cxnChg>
        <pc:cxnChg chg="mod">
          <ac:chgData name="Gallegos, Nicole" userId="c063115d-4bbd-4cb3-8ef1-14bc20c8d507" providerId="ADAL" clId="{7D178025-3521-435B-A841-D7892F990F34}" dt="2026-06-04T19:15:13.535" v="165" actId="14100"/>
          <ac:cxnSpMkLst>
            <pc:docMk/>
            <pc:sldMk cId="1294644091" sldId="256"/>
            <ac:cxnSpMk id="84" creationId="{E029A6B0-683E-EFD9-5A65-C77A88D09E5E}"/>
          </ac:cxnSpMkLst>
        </pc:cxnChg>
        <pc:cxnChg chg="mod">
          <ac:chgData name="Gallegos, Nicole" userId="c063115d-4bbd-4cb3-8ef1-14bc20c8d507" providerId="ADAL" clId="{7D178025-3521-435B-A841-D7892F990F34}" dt="2026-06-04T19:16:17.725" v="177" actId="14100"/>
          <ac:cxnSpMkLst>
            <pc:docMk/>
            <pc:sldMk cId="1294644091" sldId="256"/>
            <ac:cxnSpMk id="86" creationId="{67F82F38-BADA-2FE0-5F3C-85DA9052F91F}"/>
          </ac:cxnSpMkLst>
        </pc:cxnChg>
        <pc:cxnChg chg="mod">
          <ac:chgData name="Gallegos, Nicole" userId="c063115d-4bbd-4cb3-8ef1-14bc20c8d507" providerId="ADAL" clId="{7D178025-3521-435B-A841-D7892F990F34}" dt="2026-06-04T19:58:35.053" v="361" actId="14100"/>
          <ac:cxnSpMkLst>
            <pc:docMk/>
            <pc:sldMk cId="1294644091" sldId="256"/>
            <ac:cxnSpMk id="87" creationId="{65DBF5B0-6B2E-E172-BAA7-FD99AED223D8}"/>
          </ac:cxnSpMkLst>
        </pc:cxnChg>
        <pc:cxnChg chg="mod">
          <ac:chgData name="Gallegos, Nicole" userId="c063115d-4bbd-4cb3-8ef1-14bc20c8d507" providerId="ADAL" clId="{7D178025-3521-435B-A841-D7892F990F34}" dt="2026-06-04T20:02:13.628" v="434" actId="14100"/>
          <ac:cxnSpMkLst>
            <pc:docMk/>
            <pc:sldMk cId="1294644091" sldId="256"/>
            <ac:cxnSpMk id="101" creationId="{A3EE3164-F60E-FF44-A035-EE96242FE650}"/>
          </ac:cxnSpMkLst>
        </pc:cxnChg>
        <pc:cxnChg chg="mod">
          <ac:chgData name="Gallegos, Nicole" userId="c063115d-4bbd-4cb3-8ef1-14bc20c8d507" providerId="ADAL" clId="{7D178025-3521-435B-A841-D7892F990F34}" dt="2026-06-04T19:19:51.462" v="208" actId="1076"/>
          <ac:cxnSpMkLst>
            <pc:docMk/>
            <pc:sldMk cId="1294644091" sldId="256"/>
            <ac:cxnSpMk id="119" creationId="{ADE62DEA-9747-0443-6507-409B765AA403}"/>
          </ac:cxnSpMkLst>
        </pc:cxnChg>
        <pc:cxnChg chg="mod">
          <ac:chgData name="Gallegos, Nicole" userId="c063115d-4bbd-4cb3-8ef1-14bc20c8d507" providerId="ADAL" clId="{7D178025-3521-435B-A841-D7892F990F34}" dt="2026-06-04T19:19:51.462" v="208" actId="1076"/>
          <ac:cxnSpMkLst>
            <pc:docMk/>
            <pc:sldMk cId="1294644091" sldId="256"/>
            <ac:cxnSpMk id="122" creationId="{F4D62A62-2A43-0322-6F97-2CF60E3B8C6D}"/>
          </ac:cxnSpMkLst>
        </pc:cxnChg>
        <pc:cxnChg chg="mod">
          <ac:chgData name="Gallegos, Nicole" userId="c063115d-4bbd-4cb3-8ef1-14bc20c8d507" providerId="ADAL" clId="{7D178025-3521-435B-A841-D7892F990F34}" dt="2026-06-04T19:19:51.462" v="208" actId="1076"/>
          <ac:cxnSpMkLst>
            <pc:docMk/>
            <pc:sldMk cId="1294644091" sldId="256"/>
            <ac:cxnSpMk id="126" creationId="{603FA9E9-9225-6B38-4F7B-896ED9CE7841}"/>
          </ac:cxnSpMkLst>
        </pc:cxnChg>
      </pc:sldChg>
    </pc:docChg>
  </pc:docChgLst>
  <pc:docChgLst>
    <pc:chgData name="Gallegos, Nicole" userId="S::gallegos_nicole@sac.edu::c063115d-4bbd-4cb3-8ef1-14bc20c8d507" providerId="AD" clId="Web-{3675D6DB-1C4F-626C-57AC-53B687F33E31}"/>
    <pc:docChg chg="modSld">
      <pc:chgData name="Gallegos, Nicole" userId="S::gallegos_nicole@sac.edu::c063115d-4bbd-4cb3-8ef1-14bc20c8d507" providerId="AD" clId="Web-{3675D6DB-1C4F-626C-57AC-53B687F33E31}" dt="2026-06-15T15:12:39.387" v="15" actId="1076"/>
      <pc:docMkLst>
        <pc:docMk/>
      </pc:docMkLst>
      <pc:sldChg chg="modSp">
        <pc:chgData name="Gallegos, Nicole" userId="S::gallegos_nicole@sac.edu::c063115d-4bbd-4cb3-8ef1-14bc20c8d507" providerId="AD" clId="Web-{3675D6DB-1C4F-626C-57AC-53B687F33E31}" dt="2026-06-15T15:12:39.387" v="15" actId="1076"/>
        <pc:sldMkLst>
          <pc:docMk/>
          <pc:sldMk cId="1294644091" sldId="256"/>
        </pc:sldMkLst>
        <pc:spChg chg="mod">
          <ac:chgData name="Gallegos, Nicole" userId="S::gallegos_nicole@sac.edu::c063115d-4bbd-4cb3-8ef1-14bc20c8d507" providerId="AD" clId="Web-{3675D6DB-1C4F-626C-57AC-53B687F33E31}" dt="2026-06-15T15:12:39.387" v="15" actId="1076"/>
          <ac:spMkLst>
            <pc:docMk/>
            <pc:sldMk cId="1294644091" sldId="256"/>
            <ac:spMk id="54" creationId="{2678B4C5-15EB-8811-EF47-0E22CDF45321}"/>
          </ac:spMkLst>
        </pc:spChg>
      </pc:sldChg>
    </pc:docChg>
  </pc:docChgLst>
  <pc:docChgLst>
    <pc:chgData name="Gallegos, Nicole" userId="S::gallegos_nicole@sac.edu::c063115d-4bbd-4cb3-8ef1-14bc20c8d507" providerId="AD" clId="Web-{E0E33781-4E1A-E3CE-B378-E91C63FFC560}"/>
    <pc:docChg chg="modSld">
      <pc:chgData name="Gallegos, Nicole" userId="S::gallegos_nicole@sac.edu::c063115d-4bbd-4cb3-8ef1-14bc20c8d507" providerId="AD" clId="Web-{E0E33781-4E1A-E3CE-B378-E91C63FFC560}" dt="2026-06-16T19:04:27.818" v="1" actId="20577"/>
      <pc:docMkLst>
        <pc:docMk/>
      </pc:docMkLst>
      <pc:sldChg chg="modSp">
        <pc:chgData name="Gallegos, Nicole" userId="S::gallegos_nicole@sac.edu::c063115d-4bbd-4cb3-8ef1-14bc20c8d507" providerId="AD" clId="Web-{E0E33781-4E1A-E3CE-B378-E91C63FFC560}" dt="2026-06-16T19:04:27.818" v="1" actId="20577"/>
        <pc:sldMkLst>
          <pc:docMk/>
          <pc:sldMk cId="1294644091" sldId="256"/>
        </pc:sldMkLst>
        <pc:spChg chg="mod">
          <ac:chgData name="Gallegos, Nicole" userId="S::gallegos_nicole@sac.edu::c063115d-4bbd-4cb3-8ef1-14bc20c8d507" providerId="AD" clId="Web-{E0E33781-4E1A-E3CE-B378-E91C63FFC560}" dt="2026-06-16T19:04:27.818" v="1" actId="20577"/>
          <ac:spMkLst>
            <pc:docMk/>
            <pc:sldMk cId="1294644091" sldId="256"/>
            <ac:spMk id="43" creationId="{433353D6-9590-626F-FF99-8A123C060E3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5D6B-1341-34A0-23D9-62159DBC3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6BF5F-582A-83DF-8ECD-D158F397A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F7B7-E5E0-7B81-3033-F10A6F69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B4153-E0AB-C339-6572-FC4A25DA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4A626-6458-98C3-6D6C-B73311CE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D8C6D-BE88-28AF-3D28-A9D0A595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2C7DF-941D-0888-2085-DA7C49B5D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E01CD-DB42-E5CE-0996-A255C326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33617-914C-5DA7-55BB-254EDB12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314A-91C2-E5AC-A44D-FBFFC045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5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8C6D8-A316-962D-0005-B48B27F01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88891-5B2C-6E35-B583-3C7F76433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FBC3-1EEC-CD29-258C-B6C6F848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50E56-85CC-FD9D-58AE-C1AAF93F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5E5D6-19D3-A382-1D21-F730A3E1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3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47B5-681C-0FB4-7A0A-E4E07E5CF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14101-87BA-1DEA-0424-8B9E71DC1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B92E5-DADA-8BB4-C6E5-4AA60075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4E33-E3A8-4EDB-D365-331F98EB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510CB-A2A9-501F-BE64-B86F69F4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0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5F05-D371-486B-0D99-6AFDDA341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D88AE-62B8-06B4-1DC7-8F8B954FE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EE6E2-7BC5-7E45-6242-34BB223F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7F223-8B8A-878C-FEF7-5D5A47A15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3BDE7-76E7-B79F-B2C6-E2E69B2E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2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27A2-509E-7420-483A-47158387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DCAD-84AB-924B-ED71-779C3A1BC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E529F-6A3B-51DA-EB3A-7FE3DC8F8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2F40C-5B30-37F7-549D-5AAB4B7A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09BEB-16F9-5F45-D59D-E338E1B5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90656-3D13-35D3-AA9F-31B3BF70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7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0FAD5-BD56-0933-1A5B-A9A19810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ED068-732E-580E-60C0-61D9E0EEC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EE3E6-7DE9-FD5D-A50B-959418E8A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ED9F79-AB11-5756-3136-C6B762889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037EA-1B73-F8CA-110A-1321916D7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3EC62-008F-9733-FE65-8AF19503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4C6A3-FC8C-769B-835D-258A134E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B00D5-FDAA-9E59-1535-3F1EBFF63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68C60-7770-251B-18A0-C26D8549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FC301-DE9F-CBE4-76A9-16D56A1F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BD5A6-9A9D-D8B0-C190-1FBB203E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3EF1C-EB57-B8A7-A172-CCEC0C9C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CE39F4-6745-E215-DD35-EF9092438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FB5C72-8BF6-1175-8A5A-5F81537F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7B13D-AF35-FC1C-F7EB-631B728D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B4673-68CC-AF6E-DD04-A2F99C73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D8C32-2077-2254-2902-6C115B60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A3DBA-1028-0AD5-8AB7-069667671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8A825-1B59-C3AA-835A-7AA67A3D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69EF-894B-6638-351D-D41535BA3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25CCD-6A16-3F8D-89A7-4825B51F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A30A5-E4A3-7A82-74CE-242B7F98D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901E7C-1344-F5B7-6634-DBA90B15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81A75-4138-1641-F898-4D64EC57F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3C894-76F1-2BD3-FDD5-D67083661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7F889-7D49-07FD-9C09-327AA211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A5594-00B6-3E3F-9950-63D38467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F9818-10E6-30CC-22C9-4A8B8E1B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21B8-1109-1ECC-C2C2-32A8408E8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A0A15-76B6-319B-1A49-CDDC351F3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DB0FB-007A-1E0D-C3DF-C835B8B6C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D48F-3583-58CC-D228-B462E56F4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0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265DC40F-9EB8-ED46-B6C9-8AB585BB15F8}"/>
              </a:ext>
            </a:extLst>
          </p:cNvPr>
          <p:cNvCxnSpPr>
            <a:cxnSpLocks/>
          </p:cNvCxnSpPr>
          <p:nvPr/>
        </p:nvCxnSpPr>
        <p:spPr>
          <a:xfrm>
            <a:off x="1625956" y="5184492"/>
            <a:ext cx="60928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210A55F-2731-E1EF-7EEC-2AEC3802D887}"/>
              </a:ext>
            </a:extLst>
          </p:cNvPr>
          <p:cNvCxnSpPr>
            <a:cxnSpLocks/>
          </p:cNvCxnSpPr>
          <p:nvPr/>
        </p:nvCxnSpPr>
        <p:spPr>
          <a:xfrm>
            <a:off x="5193699" y="2529047"/>
            <a:ext cx="0" cy="2379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AE562A6-49F1-CED1-AF73-673AD68C0DA7}"/>
              </a:ext>
            </a:extLst>
          </p:cNvPr>
          <p:cNvCxnSpPr>
            <a:cxnSpLocks/>
          </p:cNvCxnSpPr>
          <p:nvPr/>
        </p:nvCxnSpPr>
        <p:spPr>
          <a:xfrm>
            <a:off x="10994120" y="2545419"/>
            <a:ext cx="0" cy="91797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7723B40-64DD-645F-AEDF-DA38A1940AA0}"/>
              </a:ext>
            </a:extLst>
          </p:cNvPr>
          <p:cNvCxnSpPr>
            <a:cxnSpLocks/>
          </p:cNvCxnSpPr>
          <p:nvPr/>
        </p:nvCxnSpPr>
        <p:spPr>
          <a:xfrm>
            <a:off x="4005225" y="2009376"/>
            <a:ext cx="16981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718C072-FB6F-D5CE-5F24-890315403DCC}"/>
              </a:ext>
            </a:extLst>
          </p:cNvPr>
          <p:cNvCxnSpPr>
            <a:cxnSpLocks/>
          </p:cNvCxnSpPr>
          <p:nvPr/>
        </p:nvCxnSpPr>
        <p:spPr>
          <a:xfrm>
            <a:off x="6739302" y="1454462"/>
            <a:ext cx="6673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A3EE3164-F60E-FF44-A035-EE96242FE650}"/>
              </a:ext>
            </a:extLst>
          </p:cNvPr>
          <p:cNvCxnSpPr>
            <a:cxnSpLocks/>
          </p:cNvCxnSpPr>
          <p:nvPr/>
        </p:nvCxnSpPr>
        <p:spPr>
          <a:xfrm flipH="1">
            <a:off x="11266022" y="1779692"/>
            <a:ext cx="3056" cy="9001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7F82F38-BADA-2FE0-5F3C-85DA9052F91F}"/>
              </a:ext>
            </a:extLst>
          </p:cNvPr>
          <p:cNvCxnSpPr>
            <a:cxnSpLocks/>
          </p:cNvCxnSpPr>
          <p:nvPr/>
        </p:nvCxnSpPr>
        <p:spPr>
          <a:xfrm>
            <a:off x="2921619" y="2861049"/>
            <a:ext cx="41817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029A6B0-683E-EFD9-5A65-C77A88D09E5E}"/>
              </a:ext>
            </a:extLst>
          </p:cNvPr>
          <p:cNvCxnSpPr>
            <a:cxnSpLocks/>
          </p:cNvCxnSpPr>
          <p:nvPr/>
        </p:nvCxnSpPr>
        <p:spPr>
          <a:xfrm>
            <a:off x="2921620" y="3334125"/>
            <a:ext cx="44985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AFA8862-1698-D827-EC0D-79CE7BC360A2}"/>
              </a:ext>
            </a:extLst>
          </p:cNvPr>
          <p:cNvCxnSpPr>
            <a:cxnSpLocks/>
          </p:cNvCxnSpPr>
          <p:nvPr/>
        </p:nvCxnSpPr>
        <p:spPr>
          <a:xfrm>
            <a:off x="6412268" y="2555301"/>
            <a:ext cx="0" cy="7195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275DECA-868D-3EB9-C39F-CF188A2BACCA}"/>
              </a:ext>
            </a:extLst>
          </p:cNvPr>
          <p:cNvCxnSpPr>
            <a:cxnSpLocks/>
          </p:cNvCxnSpPr>
          <p:nvPr/>
        </p:nvCxnSpPr>
        <p:spPr>
          <a:xfrm>
            <a:off x="5703393" y="1622992"/>
            <a:ext cx="0" cy="9645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3D5F89B-5171-D501-5E74-7C6D4B32D180}"/>
              </a:ext>
            </a:extLst>
          </p:cNvPr>
          <p:cNvCxnSpPr>
            <a:cxnSpLocks/>
          </p:cNvCxnSpPr>
          <p:nvPr/>
        </p:nvCxnSpPr>
        <p:spPr>
          <a:xfrm flipH="1">
            <a:off x="9146488" y="2547848"/>
            <a:ext cx="4540" cy="14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79F3A33-A5CD-D186-870B-97BF107B8E36}"/>
              </a:ext>
            </a:extLst>
          </p:cNvPr>
          <p:cNvCxnSpPr>
            <a:cxnSpLocks/>
          </p:cNvCxnSpPr>
          <p:nvPr/>
        </p:nvCxnSpPr>
        <p:spPr>
          <a:xfrm flipH="1" flipV="1">
            <a:off x="1197880" y="2529047"/>
            <a:ext cx="28842" cy="30091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A5C905B-6E1A-EFCA-32A9-744A4FF01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423"/>
            <a:ext cx="9144000" cy="303799"/>
          </a:xfrm>
        </p:spPr>
        <p:txBody>
          <a:bodyPr>
            <a:normAutofit/>
          </a:bodyPr>
          <a:lstStyle/>
          <a:p>
            <a:r>
              <a:rPr lang="en-US" sz="1200" b="1" dirty="0"/>
              <a:t>RANCHO SANTIAGO COMMUNITY COLLEGE 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67887-AE4F-28BA-0B77-085411A03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647"/>
            <a:ext cx="9144000" cy="764097"/>
          </a:xfrm>
        </p:spPr>
        <p:txBody>
          <a:bodyPr>
            <a:noAutofit/>
          </a:bodyPr>
          <a:lstStyle/>
          <a:p>
            <a:r>
              <a:rPr lang="en-US" sz="1100" b="1" dirty="0"/>
              <a:t>SANTA ANA COLLEGE</a:t>
            </a:r>
          </a:p>
          <a:p>
            <a:r>
              <a:rPr lang="en-US" sz="1100" b="1" dirty="0"/>
              <a:t>CONTINUING EDUCATION</a:t>
            </a:r>
          </a:p>
          <a:p>
            <a:r>
              <a:rPr lang="en-US" sz="1100" b="1" dirty="0"/>
              <a:t>DIVISION 2 - WORKFORCE DEVELOPMENT AND COMMUNITY EDUCATION –</a:t>
            </a:r>
            <a:endParaRPr lang="en-US" sz="1200" b="1" dirty="0"/>
          </a:p>
          <a:p>
            <a:endParaRPr lang="en-US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3893A9-1E0A-D95E-DF7A-3CEBB5079321}"/>
              </a:ext>
            </a:extLst>
          </p:cNvPr>
          <p:cNvSpPr txBox="1"/>
          <p:nvPr/>
        </p:nvSpPr>
        <p:spPr>
          <a:xfrm>
            <a:off x="6991156" y="1255175"/>
            <a:ext cx="2056800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Division Administration Assistant</a:t>
            </a:r>
          </a:p>
          <a:p>
            <a:pPr algn="ctr"/>
            <a:r>
              <a:rPr lang="en-US" sz="900" dirty="0"/>
              <a:t>MARIA TERESA VERDUZCO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9348F6-E930-EC2F-60FD-B21230FAEC08}"/>
              </a:ext>
            </a:extLst>
          </p:cNvPr>
          <p:cNvSpPr txBox="1"/>
          <p:nvPr/>
        </p:nvSpPr>
        <p:spPr>
          <a:xfrm>
            <a:off x="4482162" y="1260315"/>
            <a:ext cx="2257140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Dean Instruction and Student Services</a:t>
            </a:r>
          </a:p>
          <a:p>
            <a:pPr algn="ctr"/>
            <a:r>
              <a:rPr lang="en-US" sz="900" dirty="0"/>
              <a:t>LORENA CHAVEZ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CA26B77-2097-06DF-DB61-12D2CBCCD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251"/>
            <a:ext cx="1181100" cy="67627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6972519-AB32-AB3B-6E43-CE45196A8DB3}"/>
              </a:ext>
            </a:extLst>
          </p:cNvPr>
          <p:cNvSpPr txBox="1"/>
          <p:nvPr/>
        </p:nvSpPr>
        <p:spPr>
          <a:xfrm>
            <a:off x="4535726" y="6577466"/>
            <a:ext cx="3209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(Revised 06/08/2026)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F0734FD-BADA-B9EE-E7CB-3A72B556484F}"/>
              </a:ext>
            </a:extLst>
          </p:cNvPr>
          <p:cNvCxnSpPr>
            <a:cxnSpLocks/>
          </p:cNvCxnSpPr>
          <p:nvPr/>
        </p:nvCxnSpPr>
        <p:spPr>
          <a:xfrm>
            <a:off x="9140952" y="1364697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96B8626B-075D-54A7-89B0-9DE04FB3A549}"/>
              </a:ext>
            </a:extLst>
          </p:cNvPr>
          <p:cNvSpPr txBox="1"/>
          <p:nvPr/>
        </p:nvSpPr>
        <p:spPr>
          <a:xfrm>
            <a:off x="7081418" y="2765902"/>
            <a:ext cx="1734247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Coordinator</a:t>
            </a:r>
          </a:p>
          <a:p>
            <a:pPr algn="ctr"/>
            <a:r>
              <a:rPr lang="en-US" sz="900" dirty="0"/>
              <a:t>VACANT (Reorg #1465)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8CE61A6-F4F5-ACA5-2BAD-507A96C954AF}"/>
              </a:ext>
            </a:extLst>
          </p:cNvPr>
          <p:cNvSpPr txBox="1"/>
          <p:nvPr/>
        </p:nvSpPr>
        <p:spPr>
          <a:xfrm>
            <a:off x="592327" y="3977500"/>
            <a:ext cx="2000728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Senior Clerk</a:t>
            </a:r>
          </a:p>
          <a:p>
            <a:pPr algn="ctr"/>
            <a:r>
              <a:rPr lang="en-US" sz="900" dirty="0"/>
              <a:t>STEVE TLASECA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B2B4195-F7AA-9F26-90FD-610150A64511}"/>
              </a:ext>
            </a:extLst>
          </p:cNvPr>
          <p:cNvSpPr txBox="1"/>
          <p:nvPr/>
        </p:nvSpPr>
        <p:spPr>
          <a:xfrm>
            <a:off x="592327" y="4449302"/>
            <a:ext cx="2031267" cy="12772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Instructional Assistant</a:t>
            </a:r>
          </a:p>
          <a:p>
            <a:pPr algn="ctr"/>
            <a:r>
              <a:rPr lang="en-US" sz="950" dirty="0"/>
              <a:t>JULIAN ALVAREZ-BECERRA (PT)</a:t>
            </a:r>
          </a:p>
          <a:p>
            <a:pPr algn="ctr"/>
            <a:r>
              <a:rPr lang="en-US" sz="950" dirty="0"/>
              <a:t>REYNA FLORES (PT)</a:t>
            </a:r>
          </a:p>
          <a:p>
            <a:pPr algn="ctr"/>
            <a:r>
              <a:rPr lang="en-US" sz="950" dirty="0"/>
              <a:t>JENNIFER GUTTIEREZ (PT)</a:t>
            </a:r>
          </a:p>
          <a:p>
            <a:pPr algn="ctr"/>
            <a:r>
              <a:rPr lang="en-US" sz="950" dirty="0"/>
              <a:t>NOEL REYNOLDS (PT)</a:t>
            </a:r>
          </a:p>
          <a:p>
            <a:pPr algn="ctr"/>
            <a:r>
              <a:rPr lang="en-US" sz="950" dirty="0"/>
              <a:t>VACANT (Sanchez) (PT)</a:t>
            </a:r>
          </a:p>
          <a:p>
            <a:pPr algn="ctr"/>
            <a:r>
              <a:rPr lang="en-US" sz="950" dirty="0"/>
              <a:t>VACANT (Nguyen) (PT)</a:t>
            </a:r>
          </a:p>
          <a:p>
            <a:pPr algn="ctr"/>
            <a:r>
              <a:rPr lang="en-US" sz="950" dirty="0"/>
              <a:t>VACANT (Vu) (PT)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187B270-C81C-8BAD-0526-F1C5839BE338}"/>
              </a:ext>
            </a:extLst>
          </p:cNvPr>
          <p:cNvCxnSpPr>
            <a:cxnSpLocks/>
          </p:cNvCxnSpPr>
          <p:nvPr/>
        </p:nvCxnSpPr>
        <p:spPr>
          <a:xfrm flipH="1" flipV="1">
            <a:off x="1197880" y="2529047"/>
            <a:ext cx="9796240" cy="11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60BA099-FA19-5F5C-B146-CF9A3DE916B7}"/>
              </a:ext>
            </a:extLst>
          </p:cNvPr>
          <p:cNvSpPr txBox="1"/>
          <p:nvPr/>
        </p:nvSpPr>
        <p:spPr>
          <a:xfrm>
            <a:off x="10199359" y="2683689"/>
            <a:ext cx="135759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Administrative Clerk</a:t>
            </a:r>
          </a:p>
          <a:p>
            <a:pPr algn="ctr"/>
            <a:r>
              <a:rPr lang="en-US" sz="900" dirty="0"/>
              <a:t> VACANT (Reorg #1465)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7338099-6C5E-F212-3EDE-859A6B8FE096}"/>
              </a:ext>
            </a:extLst>
          </p:cNvPr>
          <p:cNvCxnSpPr>
            <a:cxnSpLocks/>
            <a:stCxn id="46" idx="3"/>
            <a:endCxn id="46" idx="3"/>
          </p:cNvCxnSpPr>
          <p:nvPr/>
        </p:nvCxnSpPr>
        <p:spPr>
          <a:xfrm>
            <a:off x="8815665" y="2954415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122F539-0167-75C6-4B54-01B9F76D0D43}"/>
              </a:ext>
            </a:extLst>
          </p:cNvPr>
          <p:cNvSpPr txBox="1"/>
          <p:nvPr/>
        </p:nvSpPr>
        <p:spPr>
          <a:xfrm>
            <a:off x="7188895" y="2277821"/>
            <a:ext cx="136426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INMATE EDUCATION </a:t>
            </a:r>
            <a:br>
              <a:rPr lang="en-US" sz="950" dirty="0"/>
            </a:br>
            <a:endParaRPr lang="en-US" sz="9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F6A218-A060-8289-F272-3BFB5AF54E5C}"/>
              </a:ext>
            </a:extLst>
          </p:cNvPr>
          <p:cNvSpPr txBox="1"/>
          <p:nvPr/>
        </p:nvSpPr>
        <p:spPr>
          <a:xfrm>
            <a:off x="622253" y="1404609"/>
            <a:ext cx="2001341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Director Special Programs</a:t>
            </a:r>
          </a:p>
          <a:p>
            <a:pPr algn="ctr"/>
            <a:r>
              <a:rPr lang="en-US" sz="900" dirty="0"/>
              <a:t>MAXIMILIANO ROSAS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31407C-7F2C-EF06-6729-8F6CB5C6FEAF}"/>
              </a:ext>
            </a:extLst>
          </p:cNvPr>
          <p:cNvSpPr txBox="1"/>
          <p:nvPr/>
        </p:nvSpPr>
        <p:spPr>
          <a:xfrm>
            <a:off x="8408516" y="3329271"/>
            <a:ext cx="1635522" cy="9310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Instructional Assistant</a:t>
            </a:r>
          </a:p>
          <a:p>
            <a:pPr algn="ctr"/>
            <a:r>
              <a:rPr lang="en-US" sz="900" dirty="0"/>
              <a:t>DIEGO LOPEZ</a:t>
            </a:r>
          </a:p>
          <a:p>
            <a:pPr algn="ctr"/>
            <a:r>
              <a:rPr lang="en-US" sz="900" dirty="0"/>
              <a:t>TAMMY HONG</a:t>
            </a:r>
          </a:p>
          <a:p>
            <a:pPr algn="ctr"/>
            <a:r>
              <a:rPr lang="en-US" sz="900" dirty="0"/>
              <a:t>THAO DUONG</a:t>
            </a:r>
          </a:p>
          <a:p>
            <a:pPr algn="ctr"/>
            <a:r>
              <a:rPr lang="en-US" sz="900" dirty="0"/>
              <a:t>TUNG NGUYEN</a:t>
            </a:r>
          </a:p>
          <a:p>
            <a:pPr algn="ctr"/>
            <a:r>
              <a:rPr lang="en-US" sz="900" dirty="0"/>
              <a:t>VACANT (MORALES)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53EDB28-67AA-7FB2-300E-631DC59ED9C2}"/>
              </a:ext>
            </a:extLst>
          </p:cNvPr>
          <p:cNvSpPr txBox="1"/>
          <p:nvPr/>
        </p:nvSpPr>
        <p:spPr>
          <a:xfrm>
            <a:off x="10199359" y="3175221"/>
            <a:ext cx="1361671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Instructional Assistant</a:t>
            </a:r>
            <a:endParaRPr lang="en-US" sz="1050" dirty="0"/>
          </a:p>
          <a:p>
            <a:pPr algn="ctr"/>
            <a:r>
              <a:rPr lang="en-US" sz="900" dirty="0"/>
              <a:t>JOHANA MENDOZA (PT)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6CA4AE-3B3A-58D1-EF1D-AAB2F67BC7C6}"/>
              </a:ext>
            </a:extLst>
          </p:cNvPr>
          <p:cNvSpPr txBox="1"/>
          <p:nvPr/>
        </p:nvSpPr>
        <p:spPr>
          <a:xfrm>
            <a:off x="1350808" y="2263554"/>
            <a:ext cx="1175480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50" dirty="0"/>
              <a:t>ASSESSMENT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678B4C5-15EB-8811-EF47-0E22CDF45321}"/>
              </a:ext>
            </a:extLst>
          </p:cNvPr>
          <p:cNvSpPr txBox="1"/>
          <p:nvPr/>
        </p:nvSpPr>
        <p:spPr>
          <a:xfrm>
            <a:off x="601619" y="3273548"/>
            <a:ext cx="2019315" cy="5155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50" dirty="0"/>
              <a:t>Administrative Clerk</a:t>
            </a:r>
          </a:p>
          <a:p>
            <a:pPr algn="ctr"/>
            <a:r>
              <a:rPr lang="en-US" sz="900" dirty="0"/>
              <a:t>PATRICIA GARCIA</a:t>
            </a:r>
          </a:p>
          <a:p>
            <a:pPr algn="ctr"/>
            <a:r>
              <a:rPr lang="en-US" sz="900"/>
              <a:t>VACANT (Chaikaew)(PT)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ADE62DEA-9747-0443-6507-409B765AA403}"/>
              </a:ext>
            </a:extLst>
          </p:cNvPr>
          <p:cNvCxnSpPr>
            <a:cxnSpLocks/>
            <a:stCxn id="57" idx="3"/>
            <a:endCxn id="57" idx="3"/>
          </p:cNvCxnSpPr>
          <p:nvPr/>
        </p:nvCxnSpPr>
        <p:spPr>
          <a:xfrm>
            <a:off x="2623594" y="5087939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4D62A62-2A43-0322-6F97-2CF60E3B8C6D}"/>
              </a:ext>
            </a:extLst>
          </p:cNvPr>
          <p:cNvCxnSpPr>
            <a:cxnSpLocks/>
            <a:stCxn id="57" idx="3"/>
            <a:endCxn id="57" idx="3"/>
          </p:cNvCxnSpPr>
          <p:nvPr/>
        </p:nvCxnSpPr>
        <p:spPr>
          <a:xfrm>
            <a:off x="2623594" y="5087939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603FA9E9-9225-6B38-4F7B-896ED9CE7841}"/>
              </a:ext>
            </a:extLst>
          </p:cNvPr>
          <p:cNvCxnSpPr>
            <a:cxnSpLocks/>
            <a:stCxn id="57" idx="3"/>
            <a:endCxn id="57" idx="3"/>
          </p:cNvCxnSpPr>
          <p:nvPr/>
        </p:nvCxnSpPr>
        <p:spPr>
          <a:xfrm>
            <a:off x="2623594" y="5087939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EB382A5-2102-1156-1E14-A7A30E4A4583}"/>
              </a:ext>
            </a:extLst>
          </p:cNvPr>
          <p:cNvSpPr txBox="1"/>
          <p:nvPr/>
        </p:nvSpPr>
        <p:spPr>
          <a:xfrm>
            <a:off x="2765218" y="2251820"/>
            <a:ext cx="2111505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50" dirty="0"/>
              <a:t>COMMUNITY EDUCATION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9668C3-F381-D354-0FAD-033B934DCD2C}"/>
              </a:ext>
            </a:extLst>
          </p:cNvPr>
          <p:cNvSpPr txBox="1"/>
          <p:nvPr/>
        </p:nvSpPr>
        <p:spPr>
          <a:xfrm>
            <a:off x="9999826" y="2261345"/>
            <a:ext cx="1269252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50" dirty="0"/>
              <a:t>HEALTH &amp; SCIENCE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CCFE9C-0703-AEE2-FEC9-7E19AEB614DD}"/>
              </a:ext>
            </a:extLst>
          </p:cNvPr>
          <p:cNvSpPr txBox="1"/>
          <p:nvPr/>
        </p:nvSpPr>
        <p:spPr>
          <a:xfrm>
            <a:off x="8590091" y="2161680"/>
            <a:ext cx="125547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50" dirty="0"/>
              <a:t>CAREER, TRADES</a:t>
            </a:r>
            <a:br>
              <a:rPr lang="en-US" sz="950" dirty="0"/>
            </a:br>
            <a:r>
              <a:rPr lang="en-US" sz="950" dirty="0"/>
              <a:t> &amp; TECHNOLOGY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B95E55-6C65-AABC-3024-03511DE5135C}"/>
              </a:ext>
            </a:extLst>
          </p:cNvPr>
          <p:cNvSpPr txBox="1"/>
          <p:nvPr/>
        </p:nvSpPr>
        <p:spPr>
          <a:xfrm>
            <a:off x="5958056" y="2174462"/>
            <a:ext cx="119391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50" dirty="0"/>
              <a:t>CULINARY ARTS &amp;</a:t>
            </a:r>
            <a:br>
              <a:rPr lang="en-US" sz="950" dirty="0"/>
            </a:br>
            <a:r>
              <a:rPr lang="en-US" sz="950" dirty="0"/>
              <a:t> HOSPITALITY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6C69D2-AE97-1770-6267-224939EC49EB}"/>
              </a:ext>
            </a:extLst>
          </p:cNvPr>
          <p:cNvSpPr txBox="1"/>
          <p:nvPr/>
        </p:nvSpPr>
        <p:spPr>
          <a:xfrm>
            <a:off x="4773307" y="2251820"/>
            <a:ext cx="1103303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50" dirty="0"/>
              <a:t>CURRICULUM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E2CDBCA-A041-F8B5-F375-28193E19E7E0}"/>
              </a:ext>
            </a:extLst>
          </p:cNvPr>
          <p:cNvSpPr txBox="1"/>
          <p:nvPr/>
        </p:nvSpPr>
        <p:spPr>
          <a:xfrm>
            <a:off x="9270163" y="1402666"/>
            <a:ext cx="2257140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Director Special Programs</a:t>
            </a:r>
          </a:p>
          <a:p>
            <a:pPr algn="ctr"/>
            <a:r>
              <a:rPr lang="en-US" sz="900" dirty="0"/>
              <a:t>SUSANA CARDENAS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DA2AAFA-94F8-98E7-8510-6439178281A4}"/>
              </a:ext>
            </a:extLst>
          </p:cNvPr>
          <p:cNvSpPr txBox="1"/>
          <p:nvPr/>
        </p:nvSpPr>
        <p:spPr>
          <a:xfrm>
            <a:off x="2992290" y="3274883"/>
            <a:ext cx="1564717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Senior Clerk</a:t>
            </a:r>
          </a:p>
          <a:p>
            <a:pPr algn="ctr"/>
            <a:r>
              <a:rPr lang="en-US" sz="900" dirty="0"/>
              <a:t>VACANT (Aguirre)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CAABBDF-D490-8713-C537-D7F2C7021943}"/>
              </a:ext>
            </a:extLst>
          </p:cNvPr>
          <p:cNvSpPr txBox="1"/>
          <p:nvPr/>
        </p:nvSpPr>
        <p:spPr>
          <a:xfrm>
            <a:off x="2997803" y="2688661"/>
            <a:ext cx="153792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Community Services Coordinator II</a:t>
            </a:r>
          </a:p>
          <a:p>
            <a:pPr algn="ctr"/>
            <a:r>
              <a:rPr lang="en-US" sz="900" dirty="0"/>
              <a:t>LITHIA WILLIAMS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26AB35E-DDB1-209B-8641-E7E388285BA9}"/>
              </a:ext>
            </a:extLst>
          </p:cNvPr>
          <p:cNvSpPr txBox="1"/>
          <p:nvPr/>
        </p:nvSpPr>
        <p:spPr>
          <a:xfrm>
            <a:off x="4641250" y="2679842"/>
            <a:ext cx="1454750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Curriculum Specialist</a:t>
            </a:r>
          </a:p>
          <a:p>
            <a:pPr algn="ctr"/>
            <a:r>
              <a:rPr lang="en-US" sz="900" dirty="0"/>
              <a:t>MICHAEL ZUNIGA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929CEDA-EB4A-2E5D-07C9-07C09A0598B2}"/>
              </a:ext>
            </a:extLst>
          </p:cNvPr>
          <p:cNvCxnSpPr>
            <a:cxnSpLocks/>
          </p:cNvCxnSpPr>
          <p:nvPr/>
        </p:nvCxnSpPr>
        <p:spPr>
          <a:xfrm>
            <a:off x="2921619" y="2539142"/>
            <a:ext cx="1" cy="8151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65DBF5B0-6B2E-E172-BAA7-FD99AED223D8}"/>
              </a:ext>
            </a:extLst>
          </p:cNvPr>
          <p:cNvCxnSpPr>
            <a:cxnSpLocks/>
          </p:cNvCxnSpPr>
          <p:nvPr/>
        </p:nvCxnSpPr>
        <p:spPr>
          <a:xfrm>
            <a:off x="7884799" y="2529047"/>
            <a:ext cx="0" cy="2379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19033F0-F994-7691-0D94-2081260FC2CA}"/>
              </a:ext>
            </a:extLst>
          </p:cNvPr>
          <p:cNvSpPr txBox="1"/>
          <p:nvPr/>
        </p:nvSpPr>
        <p:spPr>
          <a:xfrm>
            <a:off x="3426409" y="1794922"/>
            <a:ext cx="2111505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Coordinator</a:t>
            </a:r>
          </a:p>
          <a:p>
            <a:pPr algn="ctr"/>
            <a:r>
              <a:rPr lang="en-US" sz="900" dirty="0"/>
              <a:t>SEAN SMALL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1643C33-E73F-7818-93D2-45CE028F870D}"/>
              </a:ext>
            </a:extLst>
          </p:cNvPr>
          <p:cNvSpPr txBox="1"/>
          <p:nvPr/>
        </p:nvSpPr>
        <p:spPr>
          <a:xfrm>
            <a:off x="603125" y="2680627"/>
            <a:ext cx="1989508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Coordinator  </a:t>
            </a:r>
          </a:p>
          <a:p>
            <a:pPr algn="ctr"/>
            <a:r>
              <a:rPr lang="en-US" sz="900" dirty="0"/>
              <a:t>GUANGJIE (JENNY) GE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356FA3D-E226-53D6-91EF-5B25659FD9E4}"/>
              </a:ext>
            </a:extLst>
          </p:cNvPr>
          <p:cNvCxnSpPr>
            <a:cxnSpLocks/>
          </p:cNvCxnSpPr>
          <p:nvPr/>
        </p:nvCxnSpPr>
        <p:spPr>
          <a:xfrm flipV="1">
            <a:off x="892013" y="1781635"/>
            <a:ext cx="0" cy="9070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9A98AB1C-A6F1-D2BF-A822-EC058746E1AD}"/>
              </a:ext>
            </a:extLst>
          </p:cNvPr>
          <p:cNvSpPr txBox="1"/>
          <p:nvPr/>
        </p:nvSpPr>
        <p:spPr>
          <a:xfrm>
            <a:off x="5868077" y="3212239"/>
            <a:ext cx="1559056" cy="3770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Instructional Assistant</a:t>
            </a:r>
          </a:p>
          <a:p>
            <a:pPr algn="ctr"/>
            <a:r>
              <a:rPr lang="en-US" sz="900" dirty="0"/>
              <a:t>VACANT (Reorg #1465)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4E4650B-7051-6F7D-FF9C-5A26859F4CBB}"/>
              </a:ext>
            </a:extLst>
          </p:cNvPr>
          <p:cNvSpPr txBox="1"/>
          <p:nvPr/>
        </p:nvSpPr>
        <p:spPr>
          <a:xfrm>
            <a:off x="637120" y="1860545"/>
            <a:ext cx="200133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Student Program Specialist  </a:t>
            </a:r>
          </a:p>
          <a:p>
            <a:pPr algn="ctr"/>
            <a:r>
              <a:rPr lang="en-US" sz="900" dirty="0"/>
              <a:t>VACANT (Reorg #1465)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33353D6-9590-626F-FF99-8A123C060E32}"/>
              </a:ext>
            </a:extLst>
          </p:cNvPr>
          <p:cNvSpPr txBox="1"/>
          <p:nvPr/>
        </p:nvSpPr>
        <p:spPr>
          <a:xfrm>
            <a:off x="9412746" y="5031970"/>
            <a:ext cx="2031267" cy="5309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50" b="1" u="sng" dirty="0"/>
              <a:t>AREAS OF OVERSIGHT</a:t>
            </a:r>
          </a:p>
          <a:p>
            <a:pPr algn="ctr"/>
            <a:r>
              <a:rPr lang="en-US" sz="900" dirty="0"/>
              <a:t>CAREER CENTER</a:t>
            </a:r>
            <a:br>
              <a:rPr lang="en-US" sz="900" dirty="0"/>
            </a:br>
            <a:r>
              <a:rPr lang="en-US" sz="900" dirty="0"/>
              <a:t>WIOA</a:t>
            </a:r>
          </a:p>
        </p:txBody>
      </p:sp>
    </p:spTree>
    <p:extLst>
      <p:ext uri="{BB962C8B-B14F-4D97-AF65-F5344CB8AC3E}">
        <p14:creationId xmlns:p14="http://schemas.microsoft.com/office/powerpoint/2010/main" val="129464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1d4675-cfdd-4d66-8d41-ca38f874a76f" xsi:nil="true"/>
    <lcf76f155ced4ddcb4097134ff3c332f xmlns="9545c825-9296-4b6b-b344-e7f36ab7c95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ED750C90FBC940ACC1AACDFB0D5640" ma:contentTypeVersion="18" ma:contentTypeDescription="Create a new document." ma:contentTypeScope="" ma:versionID="cbc991742cce02378d7f9a790acf120b">
  <xsd:schema xmlns:xsd="http://www.w3.org/2001/XMLSchema" xmlns:xs="http://www.w3.org/2001/XMLSchema" xmlns:p="http://schemas.microsoft.com/office/2006/metadata/properties" xmlns:ns2="9545c825-9296-4b6b-b344-e7f36ab7c950" xmlns:ns3="c41d4675-cfdd-4d66-8d41-ca38f874a76f" targetNamespace="http://schemas.microsoft.com/office/2006/metadata/properties" ma:root="true" ma:fieldsID="03ac8f041b9ee0fdd2d2ec51e5218ff6" ns2:_="" ns3:_="">
    <xsd:import namespace="9545c825-9296-4b6b-b344-e7f36ab7c950"/>
    <xsd:import namespace="c41d4675-cfdd-4d66-8d41-ca38f874a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45c825-9296-4b6b-b344-e7f36ab7c9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aabad1b-d29f-4535-a4fd-e790a0fa6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d4675-cfdd-4d66-8d41-ca38f874a76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d3a269d-8a3b-4dc6-bac1-0d7dd0c04c17}" ma:internalName="TaxCatchAll" ma:showField="CatchAllData" ma:web="c41d4675-cfdd-4d66-8d41-ca38f874a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30B4B3-670F-415E-B3D0-2E13775516BC}">
  <ds:schemaRefs>
    <ds:schemaRef ds:uri="http://schemas.microsoft.com/office/2006/metadata/properties"/>
    <ds:schemaRef ds:uri="http://schemas.microsoft.com/office/infopath/2007/PartnerControls"/>
    <ds:schemaRef ds:uri="c41d4675-cfdd-4d66-8d41-ca38f874a76f"/>
    <ds:schemaRef ds:uri="9545c825-9296-4b6b-b344-e7f36ab7c950"/>
  </ds:schemaRefs>
</ds:datastoreItem>
</file>

<file path=customXml/itemProps2.xml><?xml version="1.0" encoding="utf-8"?>
<ds:datastoreItem xmlns:ds="http://schemas.openxmlformats.org/officeDocument/2006/customXml" ds:itemID="{4A683D8E-C159-4385-8BAD-9E4B24ED29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45c825-9296-4b6b-b344-e7f36ab7c950"/>
    <ds:schemaRef ds:uri="c41d4675-cfdd-4d66-8d41-ca38f874a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EE5DFD-E34E-4F09-B3E1-4E5FF60A49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217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RANCHO SANTIAGO COMMUNITY COLLEGE DISTRICT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Penaloza, Licet</dc:creator>
  <cp:lastModifiedBy>Gallegos, Nicole</cp:lastModifiedBy>
  <cp:revision>65</cp:revision>
  <cp:lastPrinted>2025-11-10T21:06:57Z</cp:lastPrinted>
  <dcterms:created xsi:type="dcterms:W3CDTF">2025-09-10T20:13:23Z</dcterms:created>
  <dcterms:modified xsi:type="dcterms:W3CDTF">2026-06-16T19:04:28Z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0x010100AFED750C90FBC940ACC1AACDFB0D5640</vt:lpwstr>
  </property>
  <property fmtid="{D5CDD505-2E9C-101B-9397-08002B2CF9AE}" pid="3" name="MediaServiceImageTags">
    <vt:lpwstr/>
  </property>
</Properties>
</file>