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B6A4085-7ADF-49F4-AD9E-B7C1F8C416CD}" v="2" dt="2026-06-04T16:22:09.99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2.xml"/><Relationship Id="rId5" Type="http://schemas.openxmlformats.org/officeDocument/2006/relationships/viewProps" Target="viewProps.xml"/><Relationship Id="rId10" Type="http://schemas.openxmlformats.org/officeDocument/2006/relationships/customXml" Target="../customXml/item1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llegos, Nicole" userId="c063115d-4bbd-4cb3-8ef1-14bc20c8d507" providerId="ADAL" clId="{7D178025-3521-435B-A841-D7892F990F34}"/>
    <pc:docChg chg="undo custSel modSld">
      <pc:chgData name="Gallegos, Nicole" userId="c063115d-4bbd-4cb3-8ef1-14bc20c8d507" providerId="ADAL" clId="{7D178025-3521-435B-A841-D7892F990F34}" dt="2026-06-08T15:36:36.053" v="238" actId="14100"/>
      <pc:docMkLst>
        <pc:docMk/>
      </pc:docMkLst>
      <pc:sldChg chg="addSp modSp mod">
        <pc:chgData name="Gallegos, Nicole" userId="c063115d-4bbd-4cb3-8ef1-14bc20c8d507" providerId="ADAL" clId="{7D178025-3521-435B-A841-D7892F990F34}" dt="2026-06-08T15:36:36.053" v="238" actId="14100"/>
        <pc:sldMkLst>
          <pc:docMk/>
          <pc:sldMk cId="1294644091" sldId="256"/>
        </pc:sldMkLst>
        <pc:spChg chg="add mod">
          <ac:chgData name="Gallegos, Nicole" userId="c063115d-4bbd-4cb3-8ef1-14bc20c8d507" providerId="ADAL" clId="{7D178025-3521-435B-A841-D7892F990F34}" dt="2026-06-08T15:36:16.399" v="235" actId="20577"/>
          <ac:spMkLst>
            <pc:docMk/>
            <pc:sldMk cId="1294644091" sldId="256"/>
            <ac:spMk id="4" creationId="{D5AA200D-3EC8-B797-5A2D-036ACF654C1B}"/>
          </ac:spMkLst>
        </pc:spChg>
        <pc:spChg chg="mod">
          <ac:chgData name="Gallegos, Nicole" userId="c063115d-4bbd-4cb3-8ef1-14bc20c8d507" providerId="ADAL" clId="{7D178025-3521-435B-A841-D7892F990F34}" dt="2026-06-08T15:23:29.348" v="183" actId="1076"/>
          <ac:spMkLst>
            <pc:docMk/>
            <pc:sldMk cId="1294644091" sldId="256"/>
            <ac:spMk id="5" creationId="{8E3893A9-1E0A-D95E-DF7A-3CEBB5079321}"/>
          </ac:spMkLst>
        </pc:spChg>
        <pc:spChg chg="mod">
          <ac:chgData name="Gallegos, Nicole" userId="c063115d-4bbd-4cb3-8ef1-14bc20c8d507" providerId="ADAL" clId="{7D178025-3521-435B-A841-D7892F990F34}" dt="2026-06-08T15:23:34.175" v="184" actId="1076"/>
          <ac:spMkLst>
            <pc:docMk/>
            <pc:sldMk cId="1294644091" sldId="256"/>
            <ac:spMk id="6" creationId="{9E9348F6-E930-EC2F-60FD-B21230FAEC08}"/>
          </ac:spMkLst>
        </pc:spChg>
        <pc:spChg chg="mod">
          <ac:chgData name="Gallegos, Nicole" userId="c063115d-4bbd-4cb3-8ef1-14bc20c8d507" providerId="ADAL" clId="{7D178025-3521-435B-A841-D7892F990F34}" dt="2026-06-08T15:22:24.318" v="172" actId="1076"/>
          <ac:spMkLst>
            <pc:docMk/>
            <pc:sldMk cId="1294644091" sldId="256"/>
            <ac:spMk id="17" creationId="{BED3B9C0-BEC2-B5F2-2FBD-BD86A3E56F18}"/>
          </ac:spMkLst>
        </pc:spChg>
        <pc:spChg chg="mod">
          <ac:chgData name="Gallegos, Nicole" userId="c063115d-4bbd-4cb3-8ef1-14bc20c8d507" providerId="ADAL" clId="{7D178025-3521-435B-A841-D7892F990F34}" dt="2026-06-04T15:57:58.240" v="105" actId="20577"/>
          <ac:spMkLst>
            <pc:docMk/>
            <pc:sldMk cId="1294644091" sldId="256"/>
            <ac:spMk id="20" creationId="{46972519-AB32-AB3B-6E43-CE45196A8DB3}"/>
          </ac:spMkLst>
        </pc:spChg>
        <pc:spChg chg="mod">
          <ac:chgData name="Gallegos, Nicole" userId="c063115d-4bbd-4cb3-8ef1-14bc20c8d507" providerId="ADAL" clId="{7D178025-3521-435B-A841-D7892F990F34}" dt="2026-06-04T15:51:28.817" v="30" actId="255"/>
          <ac:spMkLst>
            <pc:docMk/>
            <pc:sldMk cId="1294644091" sldId="256"/>
            <ac:spMk id="22" creationId="{BA0975CA-00F4-E851-E0CF-B0D5FB8F1BCD}"/>
          </ac:spMkLst>
        </pc:spChg>
        <pc:spChg chg="mod">
          <ac:chgData name="Gallegos, Nicole" userId="c063115d-4bbd-4cb3-8ef1-14bc20c8d507" providerId="ADAL" clId="{7D178025-3521-435B-A841-D7892F990F34}" dt="2026-06-08T15:23:03.340" v="181" actId="1076"/>
          <ac:spMkLst>
            <pc:docMk/>
            <pc:sldMk cId="1294644091" sldId="256"/>
            <ac:spMk id="24" creationId="{7649B690-AB60-384F-E99F-0FE976270C30}"/>
          </ac:spMkLst>
        </pc:spChg>
        <pc:spChg chg="mod">
          <ac:chgData name="Gallegos, Nicole" userId="c063115d-4bbd-4cb3-8ef1-14bc20c8d507" providerId="ADAL" clId="{7D178025-3521-435B-A841-D7892F990F34}" dt="2026-06-08T15:22:11.145" v="169" actId="1076"/>
          <ac:spMkLst>
            <pc:docMk/>
            <pc:sldMk cId="1294644091" sldId="256"/>
            <ac:spMk id="25" creationId="{451600B2-AE97-4DA6-4C88-89E7BD939067}"/>
          </ac:spMkLst>
        </pc:spChg>
        <pc:spChg chg="mod">
          <ac:chgData name="Gallegos, Nicole" userId="c063115d-4bbd-4cb3-8ef1-14bc20c8d507" providerId="ADAL" clId="{7D178025-3521-435B-A841-D7892F990F34}" dt="2026-06-08T15:22:17.818" v="171" actId="1076"/>
          <ac:spMkLst>
            <pc:docMk/>
            <pc:sldMk cId="1294644091" sldId="256"/>
            <ac:spMk id="26" creationId="{F1C3A8D0-0C9A-7195-F4C7-2FCA7E3251C7}"/>
          </ac:spMkLst>
        </pc:spChg>
        <pc:spChg chg="mod">
          <ac:chgData name="Gallegos, Nicole" userId="c063115d-4bbd-4cb3-8ef1-14bc20c8d507" providerId="ADAL" clId="{7D178025-3521-435B-A841-D7892F990F34}" dt="2026-06-04T15:52:05.999" v="38" actId="20577"/>
          <ac:spMkLst>
            <pc:docMk/>
            <pc:sldMk cId="1294644091" sldId="256"/>
            <ac:spMk id="27" creationId="{2E6155A3-FA7B-C1DE-8B6A-98FAA23B888D}"/>
          </ac:spMkLst>
        </pc:spChg>
        <pc:spChg chg="mod">
          <ac:chgData name="Gallegos, Nicole" userId="c063115d-4bbd-4cb3-8ef1-14bc20c8d507" providerId="ADAL" clId="{7D178025-3521-435B-A841-D7892F990F34}" dt="2026-06-04T15:57:08.192" v="96" actId="1076"/>
          <ac:spMkLst>
            <pc:docMk/>
            <pc:sldMk cId="1294644091" sldId="256"/>
            <ac:spMk id="29" creationId="{712014FF-AD7B-2AB5-68F4-1EDCA1176927}"/>
          </ac:spMkLst>
        </pc:spChg>
        <pc:spChg chg="mod">
          <ac:chgData name="Gallegos, Nicole" userId="c063115d-4bbd-4cb3-8ef1-14bc20c8d507" providerId="ADAL" clId="{7D178025-3521-435B-A841-D7892F990F34}" dt="2026-06-04T15:51:23.086" v="29" actId="255"/>
          <ac:spMkLst>
            <pc:docMk/>
            <pc:sldMk cId="1294644091" sldId="256"/>
            <ac:spMk id="46" creationId="{96B8626B-075D-54A7-89B0-9DE04FB3A549}"/>
          </ac:spMkLst>
        </pc:spChg>
        <pc:spChg chg="mod">
          <ac:chgData name="Gallegos, Nicole" userId="c063115d-4bbd-4cb3-8ef1-14bc20c8d507" providerId="ADAL" clId="{7D178025-3521-435B-A841-D7892F990F34}" dt="2026-06-08T15:20:37.626" v="156" actId="1076"/>
          <ac:spMkLst>
            <pc:docMk/>
            <pc:sldMk cId="1294644091" sldId="256"/>
            <ac:spMk id="47" creationId="{19F8E2FF-6A40-DB79-8D11-BE1C4B5DFE45}"/>
          </ac:spMkLst>
        </pc:spChg>
        <pc:spChg chg="mod">
          <ac:chgData name="Gallegos, Nicole" userId="c063115d-4bbd-4cb3-8ef1-14bc20c8d507" providerId="ADAL" clId="{7D178025-3521-435B-A841-D7892F990F34}" dt="2026-06-08T15:21:00.050" v="159" actId="1076"/>
          <ac:spMkLst>
            <pc:docMk/>
            <pc:sldMk cId="1294644091" sldId="256"/>
            <ac:spMk id="49" creationId="{58CE61A6-F4F5-ACA5-2BAD-507A96C954AF}"/>
          </ac:spMkLst>
        </pc:spChg>
        <pc:spChg chg="mod">
          <ac:chgData name="Gallegos, Nicole" userId="c063115d-4bbd-4cb3-8ef1-14bc20c8d507" providerId="ADAL" clId="{7D178025-3521-435B-A841-D7892F990F34}" dt="2026-06-08T15:23:44.601" v="187" actId="1076"/>
          <ac:spMkLst>
            <pc:docMk/>
            <pc:sldMk cId="1294644091" sldId="256"/>
            <ac:spMk id="50" creationId="{37CCB1EF-6804-4696-94D2-8FFF18D98589}"/>
          </ac:spMkLst>
        </pc:spChg>
        <pc:spChg chg="mod">
          <ac:chgData name="Gallegos, Nicole" userId="c063115d-4bbd-4cb3-8ef1-14bc20c8d507" providerId="ADAL" clId="{7D178025-3521-435B-A841-D7892F990F34}" dt="2026-06-08T15:20:55.170" v="158" actId="1076"/>
          <ac:spMkLst>
            <pc:docMk/>
            <pc:sldMk cId="1294644091" sldId="256"/>
            <ac:spMk id="60" creationId="{34515F22-B8CD-FCA7-7FC4-D1DC9F75B429}"/>
          </ac:spMkLst>
        </pc:spChg>
        <pc:spChg chg="mod">
          <ac:chgData name="Gallegos, Nicole" userId="c063115d-4bbd-4cb3-8ef1-14bc20c8d507" providerId="ADAL" clId="{7D178025-3521-435B-A841-D7892F990F34}" dt="2026-06-08T15:22:14.611" v="170" actId="1076"/>
          <ac:spMkLst>
            <pc:docMk/>
            <pc:sldMk cId="1294644091" sldId="256"/>
            <ac:spMk id="78" creationId="{31EE5640-57E5-E244-A687-87DDCFFE64A8}"/>
          </ac:spMkLst>
        </pc:spChg>
        <pc:cxnChg chg="mod">
          <ac:chgData name="Gallegos, Nicole" userId="c063115d-4bbd-4cb3-8ef1-14bc20c8d507" providerId="ADAL" clId="{7D178025-3521-435B-A841-D7892F990F34}" dt="2026-06-08T15:23:34.175" v="184" actId="1076"/>
          <ac:cxnSpMkLst>
            <pc:docMk/>
            <pc:sldMk cId="1294644091" sldId="256"/>
            <ac:cxnSpMk id="32" creationId="{CAD2903D-FA59-446C-68B2-4C673D973D1B}"/>
          </ac:cxnSpMkLst>
        </pc:cxnChg>
        <pc:cxnChg chg="mod">
          <ac:chgData name="Gallegos, Nicole" userId="c063115d-4bbd-4cb3-8ef1-14bc20c8d507" providerId="ADAL" clId="{7D178025-3521-435B-A841-D7892F990F34}" dt="2026-06-08T15:22:17.818" v="171" actId="1076"/>
          <ac:cxnSpMkLst>
            <pc:docMk/>
            <pc:sldMk cId="1294644091" sldId="256"/>
            <ac:cxnSpMk id="63" creationId="{4F317FC5-3BF0-1D5F-3492-1163EE4A0DB8}"/>
          </ac:cxnSpMkLst>
        </pc:cxnChg>
        <pc:cxnChg chg="mod">
          <ac:chgData name="Gallegos, Nicole" userId="c063115d-4bbd-4cb3-8ef1-14bc20c8d507" providerId="ADAL" clId="{7D178025-3521-435B-A841-D7892F990F34}" dt="2026-06-08T15:22:17.818" v="171" actId="1076"/>
          <ac:cxnSpMkLst>
            <pc:docMk/>
            <pc:sldMk cId="1294644091" sldId="256"/>
            <ac:cxnSpMk id="66" creationId="{567BFE12-C307-F8ED-DBEE-1BB55AB44CC9}"/>
          </ac:cxnSpMkLst>
        </pc:cxnChg>
        <pc:cxnChg chg="mod">
          <ac:chgData name="Gallegos, Nicole" userId="c063115d-4bbd-4cb3-8ef1-14bc20c8d507" providerId="ADAL" clId="{7D178025-3521-435B-A841-D7892F990F34}" dt="2026-06-08T15:22:17.818" v="171" actId="1076"/>
          <ac:cxnSpMkLst>
            <pc:docMk/>
            <pc:sldMk cId="1294644091" sldId="256"/>
            <ac:cxnSpMk id="68" creationId="{22990C75-5D49-E66A-8AA4-24F2396D14B9}"/>
          </ac:cxnSpMkLst>
        </pc:cxnChg>
        <pc:cxnChg chg="mod">
          <ac:chgData name="Gallegos, Nicole" userId="c063115d-4bbd-4cb3-8ef1-14bc20c8d507" providerId="ADAL" clId="{7D178025-3521-435B-A841-D7892F990F34}" dt="2026-06-08T15:22:32.995" v="175" actId="1076"/>
          <ac:cxnSpMkLst>
            <pc:docMk/>
            <pc:sldMk cId="1294644091" sldId="256"/>
            <ac:cxnSpMk id="103" creationId="{6982E075-2E57-0578-FE02-C26AB8E651C4}"/>
          </ac:cxnSpMkLst>
        </pc:cxnChg>
        <pc:cxnChg chg="mod">
          <ac:chgData name="Gallegos, Nicole" userId="c063115d-4bbd-4cb3-8ef1-14bc20c8d507" providerId="ADAL" clId="{7D178025-3521-435B-A841-D7892F990F34}" dt="2026-06-08T15:20:42.687" v="157" actId="14100"/>
          <ac:cxnSpMkLst>
            <pc:docMk/>
            <pc:sldMk cId="1294644091" sldId="256"/>
            <ac:cxnSpMk id="131" creationId="{BF5C20A4-9F66-6829-FB4F-C07596F9B6D3}"/>
          </ac:cxnSpMkLst>
        </pc:cxnChg>
        <pc:cxnChg chg="mod">
          <ac:chgData name="Gallegos, Nicole" userId="c063115d-4bbd-4cb3-8ef1-14bc20c8d507" providerId="ADAL" clId="{7D178025-3521-435B-A841-D7892F990F34}" dt="2026-06-04T15:51:07.397" v="28" actId="14100"/>
          <ac:cxnSpMkLst>
            <pc:docMk/>
            <pc:sldMk cId="1294644091" sldId="256"/>
            <ac:cxnSpMk id="134" creationId="{BABC5784-2A2F-63FF-0C09-52B2139BF7A6}"/>
          </ac:cxnSpMkLst>
        </pc:cxnChg>
        <pc:cxnChg chg="mod">
          <ac:chgData name="Gallegos, Nicole" userId="c063115d-4bbd-4cb3-8ef1-14bc20c8d507" providerId="ADAL" clId="{7D178025-3521-435B-A841-D7892F990F34}" dt="2026-06-08T15:19:40.094" v="147" actId="1076"/>
          <ac:cxnSpMkLst>
            <pc:docMk/>
            <pc:sldMk cId="1294644091" sldId="256"/>
            <ac:cxnSpMk id="135" creationId="{DC91DE25-BC05-B360-CE3E-CD683F5F3D51}"/>
          </ac:cxnSpMkLst>
        </pc:cxnChg>
        <pc:cxnChg chg="mod">
          <ac:chgData name="Gallegos, Nicole" userId="c063115d-4bbd-4cb3-8ef1-14bc20c8d507" providerId="ADAL" clId="{7D178025-3521-435B-A841-D7892F990F34}" dt="2026-06-08T15:21:06.171" v="160" actId="14100"/>
          <ac:cxnSpMkLst>
            <pc:docMk/>
            <pc:sldMk cId="1294644091" sldId="256"/>
            <ac:cxnSpMk id="136" creationId="{0EB72529-1665-ED5E-1BFD-E7747FE5F05D}"/>
          </ac:cxnSpMkLst>
        </pc:cxnChg>
        <pc:cxnChg chg="mod">
          <ac:chgData name="Gallegos, Nicole" userId="c063115d-4bbd-4cb3-8ef1-14bc20c8d507" providerId="ADAL" clId="{7D178025-3521-435B-A841-D7892F990F34}" dt="2026-06-08T15:21:00.050" v="159" actId="1076"/>
          <ac:cxnSpMkLst>
            <pc:docMk/>
            <pc:sldMk cId="1294644091" sldId="256"/>
            <ac:cxnSpMk id="138" creationId="{0457352D-4A25-A2DD-F477-0CC22BF3BC77}"/>
          </ac:cxnSpMkLst>
        </pc:cxnChg>
        <pc:cxnChg chg="mod">
          <ac:chgData name="Gallegos, Nicole" userId="c063115d-4bbd-4cb3-8ef1-14bc20c8d507" providerId="ADAL" clId="{7D178025-3521-435B-A841-D7892F990F34}" dt="2026-06-08T15:22:38.057" v="177" actId="1076"/>
          <ac:cxnSpMkLst>
            <pc:docMk/>
            <pc:sldMk cId="1294644091" sldId="256"/>
            <ac:cxnSpMk id="155" creationId="{D4E93655-E966-3155-D29D-4FCFF612429E}"/>
          </ac:cxnSpMkLst>
        </pc:cxnChg>
        <pc:cxnChg chg="mod">
          <ac:chgData name="Gallegos, Nicole" userId="c063115d-4bbd-4cb3-8ef1-14bc20c8d507" providerId="ADAL" clId="{7D178025-3521-435B-A841-D7892F990F34}" dt="2026-06-08T15:22:05.928" v="168" actId="1076"/>
          <ac:cxnSpMkLst>
            <pc:docMk/>
            <pc:sldMk cId="1294644091" sldId="256"/>
            <ac:cxnSpMk id="157" creationId="{16F4A01B-5945-912B-7581-C15D450F4028}"/>
          </ac:cxnSpMkLst>
        </pc:cxnChg>
        <pc:cxnChg chg="mod">
          <ac:chgData name="Gallegos, Nicole" userId="c063115d-4bbd-4cb3-8ef1-14bc20c8d507" providerId="ADAL" clId="{7D178025-3521-435B-A841-D7892F990F34}" dt="2026-06-08T15:36:27.902" v="236" actId="14100"/>
          <ac:cxnSpMkLst>
            <pc:docMk/>
            <pc:sldMk cId="1294644091" sldId="256"/>
            <ac:cxnSpMk id="176" creationId="{123357D0-45B9-8451-25B6-275983AE8BD5}"/>
          </ac:cxnSpMkLst>
        </pc:cxnChg>
        <pc:cxnChg chg="mod">
          <ac:chgData name="Gallegos, Nicole" userId="c063115d-4bbd-4cb3-8ef1-14bc20c8d507" providerId="ADAL" clId="{7D178025-3521-435B-A841-D7892F990F34}" dt="2026-06-08T15:22:30.483" v="174" actId="14100"/>
          <ac:cxnSpMkLst>
            <pc:docMk/>
            <pc:sldMk cId="1294644091" sldId="256"/>
            <ac:cxnSpMk id="181" creationId="{8D796FC8-F882-5B89-BF6C-36A25F672594}"/>
          </ac:cxnSpMkLst>
        </pc:cxnChg>
        <pc:cxnChg chg="mod">
          <ac:chgData name="Gallegos, Nicole" userId="c063115d-4bbd-4cb3-8ef1-14bc20c8d507" providerId="ADAL" clId="{7D178025-3521-435B-A841-D7892F990F34}" dt="2026-06-08T15:22:11.145" v="169" actId="1076"/>
          <ac:cxnSpMkLst>
            <pc:docMk/>
            <pc:sldMk cId="1294644091" sldId="256"/>
            <ac:cxnSpMk id="183" creationId="{52323D01-1328-58F0-7A80-A7521BAD8BBF}"/>
          </ac:cxnSpMkLst>
        </pc:cxnChg>
        <pc:cxnChg chg="mod">
          <ac:chgData name="Gallegos, Nicole" userId="c063115d-4bbd-4cb3-8ef1-14bc20c8d507" providerId="ADAL" clId="{7D178025-3521-435B-A841-D7892F990F34}" dt="2026-06-08T15:23:39.238" v="186" actId="14100"/>
          <ac:cxnSpMkLst>
            <pc:docMk/>
            <pc:sldMk cId="1294644091" sldId="256"/>
            <ac:cxnSpMk id="205" creationId="{11FE204F-E927-D173-EAB1-ABB5075AA470}"/>
          </ac:cxnSpMkLst>
        </pc:cxnChg>
        <pc:cxnChg chg="mod">
          <ac:chgData name="Gallegos, Nicole" userId="c063115d-4bbd-4cb3-8ef1-14bc20c8d507" providerId="ADAL" clId="{7D178025-3521-435B-A841-D7892F990F34}" dt="2026-06-08T15:22:35.336" v="176" actId="1076"/>
          <ac:cxnSpMkLst>
            <pc:docMk/>
            <pc:sldMk cId="1294644091" sldId="256"/>
            <ac:cxnSpMk id="211" creationId="{454985DA-E806-E42A-DB1E-75B8D0A0DCD4}"/>
          </ac:cxnSpMkLst>
        </pc:cxnChg>
        <pc:cxnChg chg="mod">
          <ac:chgData name="Gallegos, Nicole" userId="c063115d-4bbd-4cb3-8ef1-14bc20c8d507" providerId="ADAL" clId="{7D178025-3521-435B-A841-D7892F990F34}" dt="2026-06-08T15:23:01.237" v="180" actId="1076"/>
          <ac:cxnSpMkLst>
            <pc:docMk/>
            <pc:sldMk cId="1294644091" sldId="256"/>
            <ac:cxnSpMk id="212" creationId="{2427634D-2A4D-0F69-33A0-2D75077358C2}"/>
          </ac:cxnSpMkLst>
        </pc:cxnChg>
        <pc:cxnChg chg="mod">
          <ac:chgData name="Gallegos, Nicole" userId="c063115d-4bbd-4cb3-8ef1-14bc20c8d507" providerId="ADAL" clId="{7D178025-3521-435B-A841-D7892F990F34}" dt="2026-06-04T15:50:46.061" v="23" actId="14100"/>
          <ac:cxnSpMkLst>
            <pc:docMk/>
            <pc:sldMk cId="1294644091" sldId="256"/>
            <ac:cxnSpMk id="235" creationId="{88D59111-E403-C37F-33F6-BD59228F1978}"/>
          </ac:cxnSpMkLst>
        </pc:cxnChg>
        <pc:cxnChg chg="mod">
          <ac:chgData name="Gallegos, Nicole" userId="c063115d-4bbd-4cb3-8ef1-14bc20c8d507" providerId="ADAL" clId="{7D178025-3521-435B-A841-D7892F990F34}" dt="2026-06-08T15:36:36.053" v="238" actId="14100"/>
          <ac:cxnSpMkLst>
            <pc:docMk/>
            <pc:sldMk cId="1294644091" sldId="256"/>
            <ac:cxnSpMk id="246" creationId="{D686D3F3-18E5-22DA-BDB4-FE010D7BCFFC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8AC25D-F7ED-4D12-B7B9-5AE0BDD63B78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AAE8B6-94A4-4C58-88F5-62773EBDEC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7631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AAE8B6-94A4-4C58-88F5-62773EBDEC4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0483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FE5D6B-1341-34A0-23D9-62159DBC34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56BF5F-582A-83DF-8ECD-D158F397A0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48F7B7-E5E0-7B81-3033-F10A6F691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8505C-5C1C-42E4-A86D-7174BF5323B0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0B4153-E0AB-C339-6572-FC4A25DA2C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F4A626-6458-98C3-6D6C-B73311CEA6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BCFF6-381F-4E26-B1CB-8AA6DE445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160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CD8C6D-BE88-28AF-3D28-A9D0A595D9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F2C7DF-941D-0888-2085-DA7C49B5DE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5E01CD-DB42-E5CE-0996-A255C3261C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8505C-5C1C-42E4-A86D-7174BF5323B0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E33617-914C-5DA7-55BB-254EDB12EC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B5314A-91C2-E5AC-A44D-FBFFC045D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BCFF6-381F-4E26-B1CB-8AA6DE445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150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748C6D8-A316-962D-0005-B48B27F010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B88891-5B2C-6E35-B583-3C7F76433E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E4FBC3-1EEC-CD29-258C-B6C6F8487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8505C-5C1C-42E4-A86D-7174BF5323B0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E50E56-85CC-FD9D-58AE-C1AAF93F9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15E5D6-19D3-A382-1D21-F730A3E15C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BCFF6-381F-4E26-B1CB-8AA6DE445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130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0A47B5-681C-0FB4-7A0A-E4E07E5CFB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A14101-87BA-1DEA-0424-8B9E71DC15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0B92E5-DADA-8BB4-C6E5-4AA60075A2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8505C-5C1C-42E4-A86D-7174BF5323B0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DC4E33-E3A8-4EDB-D365-331F98EB8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1510CB-A2A9-501F-BE64-B86F69F46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BCFF6-381F-4E26-B1CB-8AA6DE445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800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E5F05-D371-486B-0D99-6AFDDA341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5D88AE-62B8-06B4-1DC7-8F8B954FEB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4EE6E2-7BC5-7E45-6242-34BB223F43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8505C-5C1C-42E4-A86D-7174BF5323B0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E7F223-8B8A-878C-FEF7-5D5A47A155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C3BDE7-76E7-B79F-B2C6-E2E69B2E4F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BCFF6-381F-4E26-B1CB-8AA6DE445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025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C327A2-509E-7420-483A-4715838768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5ADCAD-84AB-924B-ED71-779C3A1BC5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4E529F-6A3B-51DA-EB3A-7FE3DC8F80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B2F40C-5B30-37F7-549D-5AAB4B7AD4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8505C-5C1C-42E4-A86D-7174BF5323B0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909BEB-16F9-5F45-D59D-E338E1B5A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090656-3D13-35D3-AA9F-31B3BF7015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BCFF6-381F-4E26-B1CB-8AA6DE445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176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E0FAD5-BD56-0933-1A5B-A9A19810C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BED068-732E-580E-60C0-61D9E0EEC7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FEE3E6-7DE9-FD5D-A50B-959418E8A8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ED9F79-AB11-5756-3136-C6B7628890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10037EA-1B73-F8CA-110A-1321916D76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753EC62-008F-9733-FE65-8AF195034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8505C-5C1C-42E4-A86D-7174BF5323B0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464C6A3-FC8C-769B-835D-258A134E7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19B00D5-FDAA-9E59-1535-3F1EBFF63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BCFF6-381F-4E26-B1CB-8AA6DE445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279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E68C60-7770-251B-18A0-C26D85494E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9FC301-DE9F-CBE4-76A9-16D56A1FDF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8505C-5C1C-42E4-A86D-7174BF5323B0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ABD5A6-9A9D-D8B0-C190-1FBB203E7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923EF1C-EB57-B8A7-A172-CCEC0C9CA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BCFF6-381F-4E26-B1CB-8AA6DE445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74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ACE39F4-6745-E215-DD35-EF90924386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8505C-5C1C-42E4-A86D-7174BF5323B0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FB5C72-8BF6-1175-8A5A-5F81537FAB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F7B13D-AF35-FC1C-F7EB-631B728DC9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BCFF6-381F-4E26-B1CB-8AA6DE445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872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8B4673-68CC-AF6E-DD04-A2F99C7332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ED8C32-2077-2254-2902-6C115B60E7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2A3DBA-1028-0AD5-8AB7-069667671F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C8A825-1B59-C3AA-835A-7AA67A3DA3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8505C-5C1C-42E4-A86D-7174BF5323B0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E069EF-894B-6638-351D-D41535BA33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B25CCD-6A16-3F8D-89A7-4825B51FD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BCFF6-381F-4E26-B1CB-8AA6DE445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92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8A30A5-E4A3-7A82-74CE-242B7F98DD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C901E7C-1344-F5B7-6634-DBA90B154F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381A75-4138-1641-F898-4D64EC57F4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F3C894-76F1-2BD3-FDD5-D67083661E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8505C-5C1C-42E4-A86D-7174BF5323B0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27F889-7D49-07FD-9C09-327AA2113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4A5594-00B6-3E3F-9950-63D3846735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BCFF6-381F-4E26-B1CB-8AA6DE445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91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74F9818-10E6-30CC-22C9-4A8B8E1BDD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3F21B8-1109-1ECC-C2C2-32A8408E82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DA0A15-76B6-319B-1A49-CDDC351F31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B8505C-5C1C-42E4-A86D-7174BF5323B0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EDB0FB-007A-1E0D-C3DF-C835B8B6C5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2DD48F-3583-58CC-D228-B462E56F49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1FBCFF6-381F-4E26-B1CB-8AA6DE445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706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5" name="Straight Connector 154">
            <a:extLst>
              <a:ext uri="{FF2B5EF4-FFF2-40B4-BE49-F238E27FC236}">
                <a16:creationId xmlns:a16="http://schemas.microsoft.com/office/drawing/2014/main" id="{D4E93655-E966-3155-D29D-4FCFF612429E}"/>
              </a:ext>
            </a:extLst>
          </p:cNvPr>
          <p:cNvCxnSpPr>
            <a:cxnSpLocks/>
          </p:cNvCxnSpPr>
          <p:nvPr/>
        </p:nvCxnSpPr>
        <p:spPr>
          <a:xfrm>
            <a:off x="4719169" y="4145321"/>
            <a:ext cx="54374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7" name="Straight Connector 156">
            <a:extLst>
              <a:ext uri="{FF2B5EF4-FFF2-40B4-BE49-F238E27FC236}">
                <a16:creationId xmlns:a16="http://schemas.microsoft.com/office/drawing/2014/main" id="{16F4A01B-5945-912B-7581-C15D450F4028}"/>
              </a:ext>
            </a:extLst>
          </p:cNvPr>
          <p:cNvCxnSpPr>
            <a:cxnSpLocks/>
          </p:cNvCxnSpPr>
          <p:nvPr/>
        </p:nvCxnSpPr>
        <p:spPr>
          <a:xfrm>
            <a:off x="4722930" y="4784050"/>
            <a:ext cx="54374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>
            <a:extLst>
              <a:ext uri="{FF2B5EF4-FFF2-40B4-BE49-F238E27FC236}">
                <a16:creationId xmlns:a16="http://schemas.microsoft.com/office/drawing/2014/main" id="{0EB72529-1665-ED5E-1BFD-E7747FE5F05D}"/>
              </a:ext>
            </a:extLst>
          </p:cNvPr>
          <p:cNvCxnSpPr>
            <a:cxnSpLocks/>
            <a:stCxn id="60" idx="3"/>
          </p:cNvCxnSpPr>
          <p:nvPr/>
        </p:nvCxnSpPr>
        <p:spPr>
          <a:xfrm>
            <a:off x="9390095" y="5105660"/>
            <a:ext cx="364753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4" name="Straight Connector 133">
            <a:extLst>
              <a:ext uri="{FF2B5EF4-FFF2-40B4-BE49-F238E27FC236}">
                <a16:creationId xmlns:a16="http://schemas.microsoft.com/office/drawing/2014/main" id="{BABC5784-2A2F-63FF-0C09-52B2139BF7A6}"/>
              </a:ext>
            </a:extLst>
          </p:cNvPr>
          <p:cNvCxnSpPr>
            <a:cxnSpLocks/>
          </p:cNvCxnSpPr>
          <p:nvPr/>
        </p:nvCxnSpPr>
        <p:spPr>
          <a:xfrm>
            <a:off x="9377850" y="4467853"/>
            <a:ext cx="404931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9" name="Straight Connector 108">
            <a:extLst>
              <a:ext uri="{FF2B5EF4-FFF2-40B4-BE49-F238E27FC236}">
                <a16:creationId xmlns:a16="http://schemas.microsoft.com/office/drawing/2014/main" id="{6D63A7FB-B904-2821-5399-ED4A40B2AF6B}"/>
              </a:ext>
            </a:extLst>
          </p:cNvPr>
          <p:cNvCxnSpPr>
            <a:cxnSpLocks/>
          </p:cNvCxnSpPr>
          <p:nvPr/>
        </p:nvCxnSpPr>
        <p:spPr>
          <a:xfrm flipH="1">
            <a:off x="9171432" y="2965723"/>
            <a:ext cx="6035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6" name="Straight Connector 245">
            <a:extLst>
              <a:ext uri="{FF2B5EF4-FFF2-40B4-BE49-F238E27FC236}">
                <a16:creationId xmlns:a16="http://schemas.microsoft.com/office/drawing/2014/main" id="{D686D3F3-18E5-22DA-BDB4-FE010D7BCFFC}"/>
              </a:ext>
            </a:extLst>
          </p:cNvPr>
          <p:cNvCxnSpPr>
            <a:cxnSpLocks/>
            <a:endCxn id="46" idx="3"/>
          </p:cNvCxnSpPr>
          <p:nvPr/>
        </p:nvCxnSpPr>
        <p:spPr>
          <a:xfrm flipH="1">
            <a:off x="9389340" y="2294346"/>
            <a:ext cx="385596" cy="954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6982E075-2E57-0578-FE02-C26AB8E651C4}"/>
              </a:ext>
            </a:extLst>
          </p:cNvPr>
          <p:cNvCxnSpPr>
            <a:cxnSpLocks/>
          </p:cNvCxnSpPr>
          <p:nvPr/>
        </p:nvCxnSpPr>
        <p:spPr>
          <a:xfrm>
            <a:off x="4706706" y="2699768"/>
            <a:ext cx="572429" cy="70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1" name="Straight Connector 210">
            <a:extLst>
              <a:ext uri="{FF2B5EF4-FFF2-40B4-BE49-F238E27FC236}">
                <a16:creationId xmlns:a16="http://schemas.microsoft.com/office/drawing/2014/main" id="{454985DA-E806-E42A-DB1E-75B8D0A0DCD4}"/>
              </a:ext>
            </a:extLst>
          </p:cNvPr>
          <p:cNvCxnSpPr>
            <a:cxnSpLocks/>
          </p:cNvCxnSpPr>
          <p:nvPr/>
        </p:nvCxnSpPr>
        <p:spPr>
          <a:xfrm>
            <a:off x="4706706" y="3539497"/>
            <a:ext cx="54374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1" name="Straight Connector 180">
            <a:extLst>
              <a:ext uri="{FF2B5EF4-FFF2-40B4-BE49-F238E27FC236}">
                <a16:creationId xmlns:a16="http://schemas.microsoft.com/office/drawing/2014/main" id="{8D796FC8-F882-5B89-BF6C-36A25F672594}"/>
              </a:ext>
            </a:extLst>
          </p:cNvPr>
          <p:cNvCxnSpPr>
            <a:cxnSpLocks/>
          </p:cNvCxnSpPr>
          <p:nvPr/>
        </p:nvCxnSpPr>
        <p:spPr>
          <a:xfrm flipH="1" flipV="1">
            <a:off x="4722930" y="1886012"/>
            <a:ext cx="1" cy="289803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2" name="Straight Connector 211">
            <a:extLst>
              <a:ext uri="{FF2B5EF4-FFF2-40B4-BE49-F238E27FC236}">
                <a16:creationId xmlns:a16="http://schemas.microsoft.com/office/drawing/2014/main" id="{2427634D-2A4D-0F69-33A0-2D75077358C2}"/>
              </a:ext>
            </a:extLst>
          </p:cNvPr>
          <p:cNvCxnSpPr>
            <a:cxnSpLocks/>
          </p:cNvCxnSpPr>
          <p:nvPr/>
        </p:nvCxnSpPr>
        <p:spPr>
          <a:xfrm>
            <a:off x="2995989" y="1886012"/>
            <a:ext cx="0" cy="57584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7649B690-AB60-384F-E99F-0FE976270C30}"/>
              </a:ext>
            </a:extLst>
          </p:cNvPr>
          <p:cNvSpPr txBox="1"/>
          <p:nvPr/>
        </p:nvSpPr>
        <p:spPr>
          <a:xfrm>
            <a:off x="2734288" y="2446993"/>
            <a:ext cx="1511540" cy="38472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50" dirty="0"/>
              <a:t>Senior Accountant</a:t>
            </a:r>
          </a:p>
          <a:p>
            <a:pPr algn="ctr"/>
            <a:r>
              <a:rPr lang="en-US" sz="950" dirty="0"/>
              <a:t>JOSE ANDRADE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A5C905B-6E1A-EFCA-32A9-744A4FF01D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94987" y="157464"/>
            <a:ext cx="9144000" cy="235139"/>
          </a:xfrm>
        </p:spPr>
        <p:txBody>
          <a:bodyPr>
            <a:noAutofit/>
          </a:bodyPr>
          <a:lstStyle/>
          <a:p>
            <a:r>
              <a:rPr lang="en-US" sz="1200" b="1" dirty="0"/>
              <a:t>RANCHO SANTIAGO COMMUNITY COLLEGE DISTRICT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C67887-AE4F-28BA-0B77-085411A034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46679" y="389571"/>
            <a:ext cx="9144000" cy="539844"/>
          </a:xfrm>
        </p:spPr>
        <p:txBody>
          <a:bodyPr>
            <a:noAutofit/>
          </a:bodyPr>
          <a:lstStyle/>
          <a:p>
            <a:r>
              <a:rPr lang="en-US" sz="1200" b="1" dirty="0"/>
              <a:t>SANTA ANA COLLEGE</a:t>
            </a:r>
          </a:p>
          <a:p>
            <a:r>
              <a:rPr lang="en-US" sz="1200" b="1" dirty="0"/>
              <a:t>SCHOOL OF CONTINUING EDUCATION</a:t>
            </a:r>
          </a:p>
          <a:p>
            <a:endParaRPr lang="en-US" sz="1100" b="1" dirty="0"/>
          </a:p>
          <a:p>
            <a:endParaRPr lang="en-US" sz="1200" b="1" dirty="0"/>
          </a:p>
          <a:p>
            <a:endParaRPr lang="en-US" sz="12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E3893A9-1E0A-D95E-DF7A-3CEBB5079321}"/>
              </a:ext>
            </a:extLst>
          </p:cNvPr>
          <p:cNvSpPr txBox="1"/>
          <p:nvPr/>
        </p:nvSpPr>
        <p:spPr>
          <a:xfrm>
            <a:off x="7830158" y="945809"/>
            <a:ext cx="1924690" cy="3770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50" dirty="0"/>
              <a:t>Executive Secretary</a:t>
            </a:r>
          </a:p>
          <a:p>
            <a:pPr algn="ctr"/>
            <a:r>
              <a:rPr lang="en-US" sz="900" dirty="0"/>
              <a:t>LINDA TAPIA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E9348F6-E930-EC2F-60FD-B21230FAEC08}"/>
              </a:ext>
            </a:extLst>
          </p:cNvPr>
          <p:cNvSpPr txBox="1"/>
          <p:nvPr/>
        </p:nvSpPr>
        <p:spPr>
          <a:xfrm>
            <a:off x="5121120" y="933492"/>
            <a:ext cx="2257140" cy="4154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50" dirty="0"/>
              <a:t>Vice President</a:t>
            </a:r>
          </a:p>
          <a:p>
            <a:pPr algn="ctr"/>
            <a:r>
              <a:rPr lang="en-US" sz="1150" dirty="0"/>
              <a:t>JAMES KENNEDY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ECA26B77-2097-06DF-DB61-12D2CBCCDB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9200" y="19251"/>
            <a:ext cx="1181100" cy="676275"/>
          </a:xfrm>
          <a:prstGeom prst="rect">
            <a:avLst/>
          </a:prstGeom>
        </p:spPr>
      </p:pic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3F0734FD-BADA-B9EE-E7CB-3A72B556484F}"/>
              </a:ext>
            </a:extLst>
          </p:cNvPr>
          <p:cNvCxnSpPr>
            <a:cxnSpLocks/>
          </p:cNvCxnSpPr>
          <p:nvPr/>
        </p:nvCxnSpPr>
        <p:spPr>
          <a:xfrm>
            <a:off x="9140952" y="1364697"/>
            <a:ext cx="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CAD2903D-FA59-446C-68B2-4C673D973D1B}"/>
              </a:ext>
            </a:extLst>
          </p:cNvPr>
          <p:cNvCxnSpPr>
            <a:cxnSpLocks/>
            <a:stCxn id="6" idx="3"/>
            <a:endCxn id="5" idx="1"/>
          </p:cNvCxnSpPr>
          <p:nvPr/>
        </p:nvCxnSpPr>
        <p:spPr>
          <a:xfrm flipV="1">
            <a:off x="7378260" y="1134322"/>
            <a:ext cx="451898" cy="691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5" name="Straight Connector 204">
            <a:extLst>
              <a:ext uri="{FF2B5EF4-FFF2-40B4-BE49-F238E27FC236}">
                <a16:creationId xmlns:a16="http://schemas.microsoft.com/office/drawing/2014/main" id="{11FE204F-E927-D173-EAB1-ABB5075AA470}"/>
              </a:ext>
            </a:extLst>
          </p:cNvPr>
          <p:cNvCxnSpPr>
            <a:cxnSpLocks/>
          </p:cNvCxnSpPr>
          <p:nvPr/>
        </p:nvCxnSpPr>
        <p:spPr>
          <a:xfrm>
            <a:off x="6375418" y="1352967"/>
            <a:ext cx="0" cy="51145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46972519-AB32-AB3B-6E43-CE45196A8DB3}"/>
              </a:ext>
            </a:extLst>
          </p:cNvPr>
          <p:cNvSpPr txBox="1"/>
          <p:nvPr/>
        </p:nvSpPr>
        <p:spPr>
          <a:xfrm>
            <a:off x="4644918" y="6534375"/>
            <a:ext cx="320954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/>
              <a:t>(Revised 06/04/2026)</a:t>
            </a: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17AAFF42-A59E-A745-7A1E-2CB132EC2237}"/>
              </a:ext>
            </a:extLst>
          </p:cNvPr>
          <p:cNvCxnSpPr>
            <a:cxnSpLocks/>
          </p:cNvCxnSpPr>
          <p:nvPr/>
        </p:nvCxnSpPr>
        <p:spPr>
          <a:xfrm>
            <a:off x="4813560" y="3016084"/>
            <a:ext cx="681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19F8E2FF-6A40-DB79-8D11-BE1C4B5DFE45}"/>
              </a:ext>
            </a:extLst>
          </p:cNvPr>
          <p:cNvSpPr txBox="1"/>
          <p:nvPr/>
        </p:nvSpPr>
        <p:spPr>
          <a:xfrm>
            <a:off x="7731179" y="3448605"/>
            <a:ext cx="1646671" cy="5232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00" dirty="0"/>
              <a:t>Dean Instruction and Student Services</a:t>
            </a:r>
          </a:p>
          <a:p>
            <a:pPr algn="ctr"/>
            <a:r>
              <a:rPr lang="en-US" sz="950" dirty="0"/>
              <a:t>CHRISTINE KOSKO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96B8626B-075D-54A7-89B0-9DE04FB3A549}"/>
              </a:ext>
            </a:extLst>
          </p:cNvPr>
          <p:cNvSpPr txBox="1"/>
          <p:nvPr/>
        </p:nvSpPr>
        <p:spPr>
          <a:xfrm>
            <a:off x="7736924" y="2038432"/>
            <a:ext cx="1652416" cy="53091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00" dirty="0"/>
              <a:t>Dean Instruction and Student Services </a:t>
            </a:r>
          </a:p>
          <a:p>
            <a:pPr algn="ctr"/>
            <a:r>
              <a:rPr lang="en-US" sz="950" dirty="0"/>
              <a:t>LORENA CHAVEZ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58CE61A6-F4F5-ACA5-2BAD-507A96C954AF}"/>
              </a:ext>
            </a:extLst>
          </p:cNvPr>
          <p:cNvSpPr txBox="1"/>
          <p:nvPr/>
        </p:nvSpPr>
        <p:spPr>
          <a:xfrm>
            <a:off x="7752712" y="5531749"/>
            <a:ext cx="1638730" cy="3770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00" dirty="0"/>
              <a:t>Registrar </a:t>
            </a:r>
          </a:p>
          <a:p>
            <a:pPr algn="ctr"/>
            <a:r>
              <a:rPr lang="en-US" sz="950" dirty="0"/>
              <a:t>PILAR TRASLAVIÑA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ED3B9C0-BEC2-B5F2-2FBD-BD86A3E56F18}"/>
              </a:ext>
            </a:extLst>
          </p:cNvPr>
          <p:cNvSpPr txBox="1"/>
          <p:nvPr/>
        </p:nvSpPr>
        <p:spPr>
          <a:xfrm>
            <a:off x="5262909" y="2421808"/>
            <a:ext cx="1465428" cy="6617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50" dirty="0"/>
              <a:t>Division Administrative Assistant</a:t>
            </a:r>
          </a:p>
          <a:p>
            <a:pPr algn="ctr"/>
            <a:r>
              <a:rPr lang="en-US" sz="900" dirty="0"/>
              <a:t>MARISOL SANCHEZ</a:t>
            </a:r>
          </a:p>
          <a:p>
            <a:pPr algn="ctr"/>
            <a:r>
              <a:rPr lang="en-US" sz="900" dirty="0"/>
              <a:t>SANDRA AGUILAR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A0975CA-00F4-E851-E0CF-B0D5FB8F1BCD}"/>
              </a:ext>
            </a:extLst>
          </p:cNvPr>
          <p:cNvSpPr txBox="1"/>
          <p:nvPr/>
        </p:nvSpPr>
        <p:spPr>
          <a:xfrm>
            <a:off x="7736923" y="2742775"/>
            <a:ext cx="1652416" cy="53091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00" dirty="0"/>
              <a:t>Dean Instruction and Student Services</a:t>
            </a:r>
          </a:p>
          <a:p>
            <a:pPr algn="ctr"/>
            <a:r>
              <a:rPr lang="en-US" sz="950" dirty="0"/>
              <a:t>JESUS MIRANDA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51600B2-AE97-4DA6-4C88-89E7BD939067}"/>
              </a:ext>
            </a:extLst>
          </p:cNvPr>
          <p:cNvSpPr txBox="1"/>
          <p:nvPr/>
        </p:nvSpPr>
        <p:spPr>
          <a:xfrm>
            <a:off x="5266670" y="4673464"/>
            <a:ext cx="1446192" cy="48474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850" dirty="0"/>
              <a:t>Administrative Clerk</a:t>
            </a:r>
          </a:p>
          <a:p>
            <a:pPr algn="ctr"/>
            <a:r>
              <a:rPr lang="en-US" sz="850" dirty="0"/>
              <a:t>ARACELI GONZALEZ ZULMA (YURI) HUERTA (PT)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1C3A8D0-0C9A-7195-F4C7-2FCA7E3251C7}"/>
              </a:ext>
            </a:extLst>
          </p:cNvPr>
          <p:cNvSpPr txBox="1"/>
          <p:nvPr/>
        </p:nvSpPr>
        <p:spPr>
          <a:xfrm>
            <a:off x="5266669" y="3283253"/>
            <a:ext cx="1446193" cy="48474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850" dirty="0"/>
              <a:t>Instructional Coordinator/Analyst</a:t>
            </a:r>
          </a:p>
          <a:p>
            <a:pPr algn="ctr"/>
            <a:r>
              <a:rPr lang="en-US" sz="850" dirty="0"/>
              <a:t>ALAN CASAS</a:t>
            </a:r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4F317FC5-3BF0-1D5F-3492-1163EE4A0DB8}"/>
              </a:ext>
            </a:extLst>
          </p:cNvPr>
          <p:cNvCxnSpPr>
            <a:cxnSpLocks/>
            <a:stCxn id="26" idx="3"/>
            <a:endCxn id="26" idx="3"/>
          </p:cNvCxnSpPr>
          <p:nvPr/>
        </p:nvCxnSpPr>
        <p:spPr>
          <a:xfrm>
            <a:off x="6712862" y="3525627"/>
            <a:ext cx="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567BFE12-C307-F8ED-DBEE-1BB55AB44CC9}"/>
              </a:ext>
            </a:extLst>
          </p:cNvPr>
          <p:cNvCxnSpPr>
            <a:cxnSpLocks/>
            <a:stCxn id="26" idx="3"/>
            <a:endCxn id="26" idx="3"/>
          </p:cNvCxnSpPr>
          <p:nvPr/>
        </p:nvCxnSpPr>
        <p:spPr>
          <a:xfrm>
            <a:off x="6712862" y="3525627"/>
            <a:ext cx="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22990C75-5D49-E66A-8AA4-24F2396D14B9}"/>
              </a:ext>
            </a:extLst>
          </p:cNvPr>
          <p:cNvCxnSpPr>
            <a:cxnSpLocks/>
            <a:stCxn id="26" idx="3"/>
            <a:endCxn id="26" idx="3"/>
          </p:cNvCxnSpPr>
          <p:nvPr/>
        </p:nvCxnSpPr>
        <p:spPr>
          <a:xfrm>
            <a:off x="6712862" y="3525627"/>
            <a:ext cx="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>
            <a:extLst>
              <a:ext uri="{FF2B5EF4-FFF2-40B4-BE49-F238E27FC236}">
                <a16:creationId xmlns:a16="http://schemas.microsoft.com/office/drawing/2014/main" id="{DC91DE25-BC05-B360-CE3E-CD683F5F3D51}"/>
              </a:ext>
            </a:extLst>
          </p:cNvPr>
          <p:cNvCxnSpPr>
            <a:cxnSpLocks/>
          </p:cNvCxnSpPr>
          <p:nvPr/>
        </p:nvCxnSpPr>
        <p:spPr>
          <a:xfrm flipH="1" flipV="1">
            <a:off x="2995989" y="1876469"/>
            <a:ext cx="6758859" cy="954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>
            <a:extLst>
              <a:ext uri="{FF2B5EF4-FFF2-40B4-BE49-F238E27FC236}">
                <a16:creationId xmlns:a16="http://schemas.microsoft.com/office/drawing/2014/main" id="{0B256B74-1DE0-7092-2032-4FD27DBA59D8}"/>
              </a:ext>
            </a:extLst>
          </p:cNvPr>
          <p:cNvCxnSpPr>
            <a:cxnSpLocks/>
          </p:cNvCxnSpPr>
          <p:nvPr/>
        </p:nvCxnSpPr>
        <p:spPr>
          <a:xfrm>
            <a:off x="3559843" y="1615743"/>
            <a:ext cx="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Connector 138">
            <a:extLst>
              <a:ext uri="{FF2B5EF4-FFF2-40B4-BE49-F238E27FC236}">
                <a16:creationId xmlns:a16="http://schemas.microsoft.com/office/drawing/2014/main" id="{93C791E9-D86F-AAA0-6270-A225D4B411A3}"/>
              </a:ext>
            </a:extLst>
          </p:cNvPr>
          <p:cNvCxnSpPr>
            <a:cxnSpLocks/>
          </p:cNvCxnSpPr>
          <p:nvPr/>
        </p:nvCxnSpPr>
        <p:spPr>
          <a:xfrm>
            <a:off x="3559843" y="1615743"/>
            <a:ext cx="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6" name="Straight Connector 175">
            <a:extLst>
              <a:ext uri="{FF2B5EF4-FFF2-40B4-BE49-F238E27FC236}">
                <a16:creationId xmlns:a16="http://schemas.microsoft.com/office/drawing/2014/main" id="{123357D0-45B9-8451-25B6-275983AE8BD5}"/>
              </a:ext>
            </a:extLst>
          </p:cNvPr>
          <p:cNvCxnSpPr>
            <a:cxnSpLocks/>
          </p:cNvCxnSpPr>
          <p:nvPr/>
        </p:nvCxnSpPr>
        <p:spPr>
          <a:xfrm flipV="1">
            <a:off x="9754848" y="1864421"/>
            <a:ext cx="0" cy="385199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3" name="Straight Connector 182">
            <a:extLst>
              <a:ext uri="{FF2B5EF4-FFF2-40B4-BE49-F238E27FC236}">
                <a16:creationId xmlns:a16="http://schemas.microsoft.com/office/drawing/2014/main" id="{52323D01-1328-58F0-7A80-A7521BAD8BBF}"/>
              </a:ext>
            </a:extLst>
          </p:cNvPr>
          <p:cNvCxnSpPr>
            <a:stCxn id="25" idx="1"/>
            <a:endCxn id="25" idx="1"/>
          </p:cNvCxnSpPr>
          <p:nvPr/>
        </p:nvCxnSpPr>
        <p:spPr>
          <a:xfrm>
            <a:off x="5266670" y="4915838"/>
            <a:ext cx="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6" name="Straight Connector 195">
            <a:extLst>
              <a:ext uri="{FF2B5EF4-FFF2-40B4-BE49-F238E27FC236}">
                <a16:creationId xmlns:a16="http://schemas.microsoft.com/office/drawing/2014/main" id="{DDA70926-21B4-6054-A550-FF2D63B3872E}"/>
              </a:ext>
            </a:extLst>
          </p:cNvPr>
          <p:cNvCxnSpPr>
            <a:cxnSpLocks/>
          </p:cNvCxnSpPr>
          <p:nvPr/>
        </p:nvCxnSpPr>
        <p:spPr>
          <a:xfrm>
            <a:off x="4527545" y="4369006"/>
            <a:ext cx="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2" name="Straight Connector 201">
            <a:extLst>
              <a:ext uri="{FF2B5EF4-FFF2-40B4-BE49-F238E27FC236}">
                <a16:creationId xmlns:a16="http://schemas.microsoft.com/office/drawing/2014/main" id="{0198920E-372E-0689-2501-F3B76022E72F}"/>
              </a:ext>
            </a:extLst>
          </p:cNvPr>
          <p:cNvCxnSpPr>
            <a:cxnSpLocks/>
          </p:cNvCxnSpPr>
          <p:nvPr/>
        </p:nvCxnSpPr>
        <p:spPr>
          <a:xfrm>
            <a:off x="4792447" y="5098293"/>
            <a:ext cx="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4" name="Straight Connector 223">
            <a:extLst>
              <a:ext uri="{FF2B5EF4-FFF2-40B4-BE49-F238E27FC236}">
                <a16:creationId xmlns:a16="http://schemas.microsoft.com/office/drawing/2014/main" id="{9A9AEB11-CE32-DCA3-576B-370B17FDFD5B}"/>
              </a:ext>
            </a:extLst>
          </p:cNvPr>
          <p:cNvCxnSpPr>
            <a:cxnSpLocks/>
          </p:cNvCxnSpPr>
          <p:nvPr/>
        </p:nvCxnSpPr>
        <p:spPr>
          <a:xfrm>
            <a:off x="4792447" y="5098293"/>
            <a:ext cx="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2E6155A3-FA7B-C1DE-8B6A-98FAA23B888D}"/>
              </a:ext>
            </a:extLst>
          </p:cNvPr>
          <p:cNvSpPr txBox="1"/>
          <p:nvPr/>
        </p:nvSpPr>
        <p:spPr>
          <a:xfrm>
            <a:off x="7736923" y="4129299"/>
            <a:ext cx="1640927" cy="53091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00" dirty="0"/>
              <a:t>Associate Dean Instruction and Student Services</a:t>
            </a:r>
          </a:p>
          <a:p>
            <a:pPr algn="ctr"/>
            <a:r>
              <a:rPr lang="en-US" sz="950" dirty="0"/>
              <a:t>JENNIFER HOEGER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12014FF-AD7B-2AB5-68F4-1EDCA1176927}"/>
              </a:ext>
            </a:extLst>
          </p:cNvPr>
          <p:cNvSpPr txBox="1"/>
          <p:nvPr/>
        </p:nvSpPr>
        <p:spPr>
          <a:xfrm>
            <a:off x="3117609" y="1695468"/>
            <a:ext cx="839871" cy="238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50" dirty="0"/>
              <a:t>BUDGET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37CCB1EF-6804-4696-94D2-8FFF18D98589}"/>
              </a:ext>
            </a:extLst>
          </p:cNvPr>
          <p:cNvSpPr txBox="1"/>
          <p:nvPr/>
        </p:nvSpPr>
        <p:spPr>
          <a:xfrm>
            <a:off x="4245828" y="1654298"/>
            <a:ext cx="2412915" cy="238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50" dirty="0"/>
              <a:t>EMPLOYEE  SERVICES / SCHEDULING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34515F22-B8CD-FCA7-7FC4-D1DC9F75B429}"/>
              </a:ext>
            </a:extLst>
          </p:cNvPr>
          <p:cNvSpPr txBox="1"/>
          <p:nvPr/>
        </p:nvSpPr>
        <p:spPr>
          <a:xfrm>
            <a:off x="7751365" y="4847897"/>
            <a:ext cx="1638730" cy="51552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00" dirty="0"/>
              <a:t>Associate Dean Institution and Student Services</a:t>
            </a:r>
          </a:p>
          <a:p>
            <a:pPr algn="ctr"/>
            <a:r>
              <a:rPr lang="en-US" sz="950" dirty="0"/>
              <a:t>NICOLE GALLEGOS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31EE5640-57E5-E244-A687-87DDCFFE64A8}"/>
              </a:ext>
            </a:extLst>
          </p:cNvPr>
          <p:cNvSpPr txBox="1"/>
          <p:nvPr/>
        </p:nvSpPr>
        <p:spPr>
          <a:xfrm>
            <a:off x="5262909" y="3917647"/>
            <a:ext cx="1511540" cy="53091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50" dirty="0"/>
              <a:t>Support Services</a:t>
            </a:r>
          </a:p>
          <a:p>
            <a:pPr algn="ctr"/>
            <a:r>
              <a:rPr lang="en-US" sz="950" dirty="0"/>
              <a:t>Assistant</a:t>
            </a:r>
          </a:p>
          <a:p>
            <a:pPr algn="ctr"/>
            <a:r>
              <a:rPr lang="en-US" sz="950" dirty="0"/>
              <a:t>ADRIANA MORALES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B8CB636C-71AF-76CA-ED44-58DEBD53A1A5}"/>
              </a:ext>
            </a:extLst>
          </p:cNvPr>
          <p:cNvSpPr txBox="1"/>
          <p:nvPr/>
        </p:nvSpPr>
        <p:spPr>
          <a:xfrm>
            <a:off x="7304062" y="1693545"/>
            <a:ext cx="2349841" cy="238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50" dirty="0"/>
              <a:t>ADMINISTRATION</a:t>
            </a:r>
          </a:p>
        </p:txBody>
      </p:sp>
      <p:cxnSp>
        <p:nvCxnSpPr>
          <p:cNvPr id="125" name="Straight Connector 124">
            <a:extLst>
              <a:ext uri="{FF2B5EF4-FFF2-40B4-BE49-F238E27FC236}">
                <a16:creationId xmlns:a16="http://schemas.microsoft.com/office/drawing/2014/main" id="{095A106E-7B1C-1B03-AAD1-EFEE02769003}"/>
              </a:ext>
            </a:extLst>
          </p:cNvPr>
          <p:cNvCxnSpPr>
            <a:cxnSpLocks/>
            <a:stCxn id="93" idx="2"/>
            <a:endCxn id="93" idx="2"/>
          </p:cNvCxnSpPr>
          <p:nvPr/>
        </p:nvCxnSpPr>
        <p:spPr>
          <a:xfrm>
            <a:off x="8478983" y="1932072"/>
            <a:ext cx="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5" name="Straight Connector 234">
            <a:extLst>
              <a:ext uri="{FF2B5EF4-FFF2-40B4-BE49-F238E27FC236}">
                <a16:creationId xmlns:a16="http://schemas.microsoft.com/office/drawing/2014/main" id="{88D59111-E403-C37F-33F6-BD59228F1978}"/>
              </a:ext>
            </a:extLst>
          </p:cNvPr>
          <p:cNvCxnSpPr>
            <a:cxnSpLocks/>
            <a:stCxn id="27" idx="0"/>
            <a:endCxn id="27" idx="0"/>
          </p:cNvCxnSpPr>
          <p:nvPr/>
        </p:nvCxnSpPr>
        <p:spPr>
          <a:xfrm>
            <a:off x="8557387" y="4129299"/>
            <a:ext cx="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Connector 130">
            <a:extLst>
              <a:ext uri="{FF2B5EF4-FFF2-40B4-BE49-F238E27FC236}">
                <a16:creationId xmlns:a16="http://schemas.microsoft.com/office/drawing/2014/main" id="{BF5C20A4-9F66-6829-FB4F-C07596F9B6D3}"/>
              </a:ext>
            </a:extLst>
          </p:cNvPr>
          <p:cNvCxnSpPr>
            <a:cxnSpLocks/>
            <a:stCxn id="47" idx="3"/>
          </p:cNvCxnSpPr>
          <p:nvPr/>
        </p:nvCxnSpPr>
        <p:spPr>
          <a:xfrm>
            <a:off x="9377850" y="3710215"/>
            <a:ext cx="376998" cy="250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8" name="Straight Connector 137">
            <a:extLst>
              <a:ext uri="{FF2B5EF4-FFF2-40B4-BE49-F238E27FC236}">
                <a16:creationId xmlns:a16="http://schemas.microsoft.com/office/drawing/2014/main" id="{0457352D-4A25-A2DD-F477-0CC22BF3BC77}"/>
              </a:ext>
            </a:extLst>
          </p:cNvPr>
          <p:cNvCxnSpPr>
            <a:cxnSpLocks/>
            <a:stCxn id="49" idx="3"/>
          </p:cNvCxnSpPr>
          <p:nvPr/>
        </p:nvCxnSpPr>
        <p:spPr>
          <a:xfrm flipV="1">
            <a:off x="9391442" y="5716415"/>
            <a:ext cx="391339" cy="384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" name="TextBox 16">
            <a:extLst>
              <a:ext uri="{FF2B5EF4-FFF2-40B4-BE49-F238E27FC236}">
                <a16:creationId xmlns:a16="http://schemas.microsoft.com/office/drawing/2014/main" id="{D5AA200D-3EC8-B797-5A2D-036ACF654C1B}"/>
              </a:ext>
            </a:extLst>
          </p:cNvPr>
          <p:cNvSpPr txBox="1"/>
          <p:nvPr/>
        </p:nvSpPr>
        <p:spPr>
          <a:xfrm>
            <a:off x="1446679" y="4569464"/>
            <a:ext cx="2043379" cy="3847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950" b="1" u="sng" dirty="0"/>
              <a:t>AREAS OF OVERSIGHT</a:t>
            </a:r>
          </a:p>
          <a:p>
            <a:pPr algn="ctr"/>
            <a:r>
              <a:rPr lang="en-US" sz="950" dirty="0"/>
              <a:t>EMERGENCY PREPAREDNESS</a:t>
            </a:r>
          </a:p>
        </p:txBody>
      </p:sp>
    </p:spTree>
    <p:extLst>
      <p:ext uri="{BB962C8B-B14F-4D97-AF65-F5344CB8AC3E}">
        <p14:creationId xmlns:p14="http://schemas.microsoft.com/office/powerpoint/2010/main" val="12946440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FED750C90FBC940ACC1AACDFB0D5640" ma:contentTypeVersion="18" ma:contentTypeDescription="Create a new document." ma:contentTypeScope="" ma:versionID="cbc991742cce02378d7f9a790acf120b">
  <xsd:schema xmlns:xsd="http://www.w3.org/2001/XMLSchema" xmlns:xs="http://www.w3.org/2001/XMLSchema" xmlns:p="http://schemas.microsoft.com/office/2006/metadata/properties" xmlns:ns2="9545c825-9296-4b6b-b344-e7f36ab7c950" xmlns:ns3="c41d4675-cfdd-4d66-8d41-ca38f874a76f" targetNamespace="http://schemas.microsoft.com/office/2006/metadata/properties" ma:root="true" ma:fieldsID="03ac8f041b9ee0fdd2d2ec51e5218ff6" ns2:_="" ns3:_="">
    <xsd:import namespace="9545c825-9296-4b6b-b344-e7f36ab7c950"/>
    <xsd:import namespace="c41d4675-cfdd-4d66-8d41-ca38f874a76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45c825-9296-4b6b-b344-e7f36ab7c95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daabad1b-d29f-4535-a4fd-e790a0fa60c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1d4675-cfdd-4d66-8d41-ca38f874a76f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1d3a269d-8a3b-4dc6-bac1-0d7dd0c04c17}" ma:internalName="TaxCatchAll" ma:showField="CatchAllData" ma:web="c41d4675-cfdd-4d66-8d41-ca38f874a76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41d4675-cfdd-4d66-8d41-ca38f874a76f" xsi:nil="true"/>
    <lcf76f155ced4ddcb4097134ff3c332f xmlns="9545c825-9296-4b6b-b344-e7f36ab7c95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D2444A6-2A1E-46A7-9783-13A53F2B1C34}"/>
</file>

<file path=customXml/itemProps2.xml><?xml version="1.0" encoding="utf-8"?>
<ds:datastoreItem xmlns:ds="http://schemas.openxmlformats.org/officeDocument/2006/customXml" ds:itemID="{4AE7BA0D-67E6-4621-AEDF-5DE83605E8F6}"/>
</file>

<file path=customXml/itemProps3.xml><?xml version="1.0" encoding="utf-8"?>
<ds:datastoreItem xmlns:ds="http://schemas.openxmlformats.org/officeDocument/2006/customXml" ds:itemID="{7850D971-35FB-428B-A3DC-DB47852AF7D6}"/>
</file>

<file path=docProps/app.xml><?xml version="1.0" encoding="utf-8"?>
<Properties xmlns="http://schemas.openxmlformats.org/officeDocument/2006/extended-properties" xmlns:vt="http://schemas.openxmlformats.org/officeDocument/2006/docPropsVTypes">
  <TotalTime>1604</TotalTime>
  <Words>110</Words>
  <Application>Microsoft Office PowerPoint</Application>
  <PresentationFormat>Widescreen</PresentationFormat>
  <Paragraphs>39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RANCHO SANTIAGO COMMUNITY COLLEGE DISTRICT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Penaloza, Licet</dc:creator>
  <cp:lastModifiedBy>Gallegos, Nicole</cp:lastModifiedBy>
  <cp:revision>40</cp:revision>
  <cp:lastPrinted>2025-10-10T21:30:36Z</cp:lastPrinted>
  <dcterms:created xsi:type="dcterms:W3CDTF">2025-09-10T20:13:23Z</dcterms:created>
  <dcterms:modified xsi:type="dcterms:W3CDTF">2026-06-08T15:36:36Z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0x010100AFED750C90FBC940ACC1AACDFB0D5640</vt:lpwstr>
  </property>
</Properties>
</file>