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sldIdLst>
    <p:sldId id="256" r:id="rId2"/>
    <p:sldId id="257" r:id="rId3"/>
    <p:sldId id="266" r:id="rId4"/>
    <p:sldId id="272" r:id="rId5"/>
    <p:sldId id="258" r:id="rId6"/>
    <p:sldId id="259" r:id="rId7"/>
    <p:sldId id="296" r:id="rId8"/>
    <p:sldId id="298" r:id="rId9"/>
    <p:sldId id="295" r:id="rId10"/>
    <p:sldId id="297" r:id="rId11"/>
    <p:sldId id="299" r:id="rId12"/>
    <p:sldId id="280" r:id="rId13"/>
    <p:sldId id="294" r:id="rId14"/>
    <p:sldId id="293" r:id="rId15"/>
    <p:sldId id="292" r:id="rId16"/>
    <p:sldId id="274" r:id="rId17"/>
    <p:sldId id="273" r:id="rId18"/>
    <p:sldId id="271" r:id="rId19"/>
    <p:sldId id="267" r:id="rId20"/>
    <p:sldId id="268" r:id="rId21"/>
    <p:sldId id="269" r:id="rId22"/>
    <p:sldId id="27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B35D89-C008-49A6-8BCA-792A7557A969}" v="1" dt="2024-05-10T17:16:33.6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51" autoAdjust="0"/>
    <p:restoredTop sz="86398" autoAdjust="0"/>
  </p:normalViewPr>
  <p:slideViewPr>
    <p:cSldViewPr snapToGrid="0">
      <p:cViewPr varScale="1">
        <p:scale>
          <a:sx n="62" d="100"/>
          <a:sy n="62" d="100"/>
        </p:scale>
        <p:origin x="1128" y="66"/>
      </p:cViewPr>
      <p:guideLst/>
    </p:cSldViewPr>
  </p:slideViewPr>
  <p:outlineViewPr>
    <p:cViewPr>
      <p:scale>
        <a:sx n="33" d="100"/>
        <a:sy n="33" d="100"/>
      </p:scale>
      <p:origin x="0" y="-16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tts, Sandra" userId="b22ec5c0-e9aa-43c6-8489-bc9a472a178f" providerId="ADAL" clId="{7FB35D89-C008-49A6-8BCA-792A7557A969}"/>
    <pc:docChg chg="modSld">
      <pc:chgData name="Watts, Sandra" userId="b22ec5c0-e9aa-43c6-8489-bc9a472a178f" providerId="ADAL" clId="{7FB35D89-C008-49A6-8BCA-792A7557A969}" dt="2024-05-10T17:16:35.661" v="3" actId="1076"/>
      <pc:docMkLst>
        <pc:docMk/>
      </pc:docMkLst>
      <pc:sldChg chg="addSp modSp mod">
        <pc:chgData name="Watts, Sandra" userId="b22ec5c0-e9aa-43c6-8489-bc9a472a178f" providerId="ADAL" clId="{7FB35D89-C008-49A6-8BCA-792A7557A969}" dt="2024-05-10T17:16:35.661" v="3" actId="1076"/>
        <pc:sldMkLst>
          <pc:docMk/>
          <pc:sldMk cId="789846662" sldId="274"/>
        </pc:sldMkLst>
        <pc:spChg chg="mod">
          <ac:chgData name="Watts, Sandra" userId="b22ec5c0-e9aa-43c6-8489-bc9a472a178f" providerId="ADAL" clId="{7FB35D89-C008-49A6-8BCA-792A7557A969}" dt="2024-05-10T17:16:20.561" v="0"/>
          <ac:spMkLst>
            <pc:docMk/>
            <pc:sldMk cId="789846662" sldId="274"/>
            <ac:spMk id="9" creationId="{3C45EAB1-CDBA-44B3-9AB9-0930CE1BB389}"/>
          </ac:spMkLst>
        </pc:spChg>
        <pc:picChg chg="add mod">
          <ac:chgData name="Watts, Sandra" userId="b22ec5c0-e9aa-43c6-8489-bc9a472a178f" providerId="ADAL" clId="{7FB35D89-C008-49A6-8BCA-792A7557A969}" dt="2024-05-10T17:16:33.613" v="2"/>
          <ac:picMkLst>
            <pc:docMk/>
            <pc:sldMk cId="789846662" sldId="274"/>
            <ac:picMk id="2" creationId="{233697AE-C41F-4AC0-245F-BEB974434919}"/>
          </ac:picMkLst>
        </pc:picChg>
        <pc:picChg chg="mod">
          <ac:chgData name="Watts, Sandra" userId="b22ec5c0-e9aa-43c6-8489-bc9a472a178f" providerId="ADAL" clId="{7FB35D89-C008-49A6-8BCA-792A7557A969}" dt="2024-05-10T17:16:35.661" v="3" actId="1076"/>
          <ac:picMkLst>
            <pc:docMk/>
            <pc:sldMk cId="789846662" sldId="274"/>
            <ac:picMk id="10" creationId="{B1A0649E-6835-4335-B53D-94EB0267BA19}"/>
          </ac:picMkLst>
        </pc:picChg>
      </pc:sldChg>
    </pc:docChg>
  </pc:docChgLst>
  <pc:docChgLst>
    <pc:chgData name="Watts, Sandra" userId="b22ec5c0-e9aa-43c6-8489-bc9a472a178f" providerId="ADAL" clId="{4EE06416-8969-41B4-BD7B-75EA7B87EF79}"/>
    <pc:docChg chg="custSel addSld delSld modSld">
      <pc:chgData name="Watts, Sandra" userId="b22ec5c0-e9aa-43c6-8489-bc9a472a178f" providerId="ADAL" clId="{4EE06416-8969-41B4-BD7B-75EA7B87EF79}" dt="2022-11-02T16:53:47.591" v="166" actId="20577"/>
      <pc:docMkLst>
        <pc:docMk/>
      </pc:docMkLst>
      <pc:sldChg chg="modSp mod">
        <pc:chgData name="Watts, Sandra" userId="b22ec5c0-e9aa-43c6-8489-bc9a472a178f" providerId="ADAL" clId="{4EE06416-8969-41B4-BD7B-75EA7B87EF79}" dt="2022-11-01T15:31:43.616" v="14" actId="20577"/>
        <pc:sldMkLst>
          <pc:docMk/>
          <pc:sldMk cId="109857222" sldId="256"/>
        </pc:sldMkLst>
        <pc:spChg chg="mod">
          <ac:chgData name="Watts, Sandra" userId="b22ec5c0-e9aa-43c6-8489-bc9a472a178f" providerId="ADAL" clId="{4EE06416-8969-41B4-BD7B-75EA7B87EF79}" dt="2022-11-01T15:31:43.616" v="14" actId="20577"/>
          <ac:spMkLst>
            <pc:docMk/>
            <pc:sldMk cId="109857222" sldId="256"/>
            <ac:spMk id="3" creationId="{00000000-0000-0000-0000-000000000000}"/>
          </ac:spMkLst>
        </pc:spChg>
      </pc:sldChg>
      <pc:sldChg chg="modSp mod">
        <pc:chgData name="Watts, Sandra" userId="b22ec5c0-e9aa-43c6-8489-bc9a472a178f" providerId="ADAL" clId="{4EE06416-8969-41B4-BD7B-75EA7B87EF79}" dt="2022-11-01T15:31:53.372" v="15" actId="20577"/>
        <pc:sldMkLst>
          <pc:docMk/>
          <pc:sldMk cId="3623299209" sldId="258"/>
        </pc:sldMkLst>
        <pc:spChg chg="mod">
          <ac:chgData name="Watts, Sandra" userId="b22ec5c0-e9aa-43c6-8489-bc9a472a178f" providerId="ADAL" clId="{4EE06416-8969-41B4-BD7B-75EA7B87EF79}" dt="2022-11-01T15:31:53.372" v="15" actId="20577"/>
          <ac:spMkLst>
            <pc:docMk/>
            <pc:sldMk cId="3623299209" sldId="258"/>
            <ac:spMk id="3" creationId="{56DD61ED-E721-CAFF-4DB6-42416E80494E}"/>
          </ac:spMkLst>
        </pc:spChg>
      </pc:sldChg>
      <pc:sldChg chg="del">
        <pc:chgData name="Watts, Sandra" userId="b22ec5c0-e9aa-43c6-8489-bc9a472a178f" providerId="ADAL" clId="{4EE06416-8969-41B4-BD7B-75EA7B87EF79}" dt="2022-11-01T15:32:04.413" v="16" actId="2696"/>
        <pc:sldMkLst>
          <pc:docMk/>
          <pc:sldMk cId="1740095013" sldId="260"/>
        </pc:sldMkLst>
      </pc:sldChg>
      <pc:sldChg chg="modSp mod">
        <pc:chgData name="Watts, Sandra" userId="b22ec5c0-e9aa-43c6-8489-bc9a472a178f" providerId="ADAL" clId="{4EE06416-8969-41B4-BD7B-75EA7B87EF79}" dt="2022-11-01T15:36:56.381" v="154" actId="1076"/>
        <pc:sldMkLst>
          <pc:docMk/>
          <pc:sldMk cId="2711120671" sldId="292"/>
        </pc:sldMkLst>
        <pc:spChg chg="mod">
          <ac:chgData name="Watts, Sandra" userId="b22ec5c0-e9aa-43c6-8489-bc9a472a178f" providerId="ADAL" clId="{4EE06416-8969-41B4-BD7B-75EA7B87EF79}" dt="2022-11-01T15:36:49.137" v="153" actId="1582"/>
          <ac:spMkLst>
            <pc:docMk/>
            <pc:sldMk cId="2711120671" sldId="292"/>
            <ac:spMk id="2" creationId="{2C2615D8-92C2-FC63-F1D0-545048DA3348}"/>
          </ac:spMkLst>
        </pc:spChg>
        <pc:spChg chg="mod">
          <ac:chgData name="Watts, Sandra" userId="b22ec5c0-e9aa-43c6-8489-bc9a472a178f" providerId="ADAL" clId="{4EE06416-8969-41B4-BD7B-75EA7B87EF79}" dt="2022-11-01T15:36:56.381" v="154" actId="1076"/>
          <ac:spMkLst>
            <pc:docMk/>
            <pc:sldMk cId="2711120671" sldId="292"/>
            <ac:spMk id="3" creationId="{56DD61ED-E721-CAFF-4DB6-42416E80494E}"/>
          </ac:spMkLst>
        </pc:spChg>
      </pc:sldChg>
      <pc:sldChg chg="modSp mod">
        <pc:chgData name="Watts, Sandra" userId="b22ec5c0-e9aa-43c6-8489-bc9a472a178f" providerId="ADAL" clId="{4EE06416-8969-41B4-BD7B-75EA7B87EF79}" dt="2022-11-01T15:34:18.139" v="26" actId="20577"/>
        <pc:sldMkLst>
          <pc:docMk/>
          <pc:sldMk cId="2864999809" sldId="295"/>
        </pc:sldMkLst>
        <pc:spChg chg="mod">
          <ac:chgData name="Watts, Sandra" userId="b22ec5c0-e9aa-43c6-8489-bc9a472a178f" providerId="ADAL" clId="{4EE06416-8969-41B4-BD7B-75EA7B87EF79}" dt="2022-11-01T15:34:18.139" v="26" actId="20577"/>
          <ac:spMkLst>
            <pc:docMk/>
            <pc:sldMk cId="2864999809" sldId="295"/>
            <ac:spMk id="2" creationId="{D34D9E36-A0F9-C666-154B-70F7D7D925E8}"/>
          </ac:spMkLst>
        </pc:spChg>
      </pc:sldChg>
      <pc:sldChg chg="modSp mod">
        <pc:chgData name="Watts, Sandra" userId="b22ec5c0-e9aa-43c6-8489-bc9a472a178f" providerId="ADAL" clId="{4EE06416-8969-41B4-BD7B-75EA7B87EF79}" dt="2022-11-01T15:32:15.963" v="21" actId="20577"/>
        <pc:sldMkLst>
          <pc:docMk/>
          <pc:sldMk cId="977749476" sldId="296"/>
        </pc:sldMkLst>
        <pc:spChg chg="mod">
          <ac:chgData name="Watts, Sandra" userId="b22ec5c0-e9aa-43c6-8489-bc9a472a178f" providerId="ADAL" clId="{4EE06416-8969-41B4-BD7B-75EA7B87EF79}" dt="2022-11-01T15:32:15.963" v="21" actId="20577"/>
          <ac:spMkLst>
            <pc:docMk/>
            <pc:sldMk cId="977749476" sldId="296"/>
            <ac:spMk id="2" creationId="{D34D9E36-A0F9-C666-154B-70F7D7D925E8}"/>
          </ac:spMkLst>
        </pc:spChg>
      </pc:sldChg>
      <pc:sldChg chg="modSp mod">
        <pc:chgData name="Watts, Sandra" userId="b22ec5c0-e9aa-43c6-8489-bc9a472a178f" providerId="ADAL" clId="{4EE06416-8969-41B4-BD7B-75EA7B87EF79}" dt="2022-11-01T15:34:27.531" v="27" actId="20577"/>
        <pc:sldMkLst>
          <pc:docMk/>
          <pc:sldMk cId="3700498103" sldId="297"/>
        </pc:sldMkLst>
        <pc:spChg chg="mod">
          <ac:chgData name="Watts, Sandra" userId="b22ec5c0-e9aa-43c6-8489-bc9a472a178f" providerId="ADAL" clId="{4EE06416-8969-41B4-BD7B-75EA7B87EF79}" dt="2022-11-01T15:34:27.531" v="27" actId="20577"/>
          <ac:spMkLst>
            <pc:docMk/>
            <pc:sldMk cId="3700498103" sldId="297"/>
            <ac:spMk id="2" creationId="{D34D9E36-A0F9-C666-154B-70F7D7D925E8}"/>
          </ac:spMkLst>
        </pc:spChg>
      </pc:sldChg>
      <pc:sldChg chg="addSp delSp modSp mod">
        <pc:chgData name="Watts, Sandra" userId="b22ec5c0-e9aa-43c6-8489-bc9a472a178f" providerId="ADAL" clId="{4EE06416-8969-41B4-BD7B-75EA7B87EF79}" dt="2022-11-02T16:53:47.591" v="166" actId="20577"/>
        <pc:sldMkLst>
          <pc:docMk/>
          <pc:sldMk cId="2527796895" sldId="298"/>
        </pc:sldMkLst>
        <pc:spChg chg="mod">
          <ac:chgData name="Watts, Sandra" userId="b22ec5c0-e9aa-43c6-8489-bc9a472a178f" providerId="ADAL" clId="{4EE06416-8969-41B4-BD7B-75EA7B87EF79}" dt="2022-11-02T16:53:47.591" v="166" actId="20577"/>
          <ac:spMkLst>
            <pc:docMk/>
            <pc:sldMk cId="2527796895" sldId="298"/>
            <ac:spMk id="2" creationId="{D34D9E36-A0F9-C666-154B-70F7D7D925E8}"/>
          </ac:spMkLst>
        </pc:spChg>
        <pc:picChg chg="del">
          <ac:chgData name="Watts, Sandra" userId="b22ec5c0-e9aa-43c6-8489-bc9a472a178f" providerId="ADAL" clId="{4EE06416-8969-41B4-BD7B-75EA7B87EF79}" dt="2022-11-01T15:33:49.357" v="23" actId="21"/>
          <ac:picMkLst>
            <pc:docMk/>
            <pc:sldMk cId="2527796895" sldId="298"/>
            <ac:picMk id="4" creationId="{32BF8BBC-0822-4C01-B372-A4BCD0EB5983}"/>
          </ac:picMkLst>
        </pc:picChg>
        <pc:picChg chg="add mod">
          <ac:chgData name="Watts, Sandra" userId="b22ec5c0-e9aa-43c6-8489-bc9a472a178f" providerId="ADAL" clId="{4EE06416-8969-41B4-BD7B-75EA7B87EF79}" dt="2022-11-01T15:34:00.638" v="25" actId="1076"/>
          <ac:picMkLst>
            <pc:docMk/>
            <pc:sldMk cId="2527796895" sldId="298"/>
            <ac:picMk id="5" creationId="{4D3F1658-5777-4CE9-8D41-9D5FD06D63F8}"/>
          </ac:picMkLst>
        </pc:picChg>
      </pc:sldChg>
      <pc:sldChg chg="addSp delSp modSp add mod">
        <pc:chgData name="Watts, Sandra" userId="b22ec5c0-e9aa-43c6-8489-bc9a472a178f" providerId="ADAL" clId="{4EE06416-8969-41B4-BD7B-75EA7B87EF79}" dt="2022-11-01T15:35:41.320" v="97" actId="14100"/>
        <pc:sldMkLst>
          <pc:docMk/>
          <pc:sldMk cId="2000269462" sldId="299"/>
        </pc:sldMkLst>
        <pc:spChg chg="mod">
          <ac:chgData name="Watts, Sandra" userId="b22ec5c0-e9aa-43c6-8489-bc9a472a178f" providerId="ADAL" clId="{4EE06416-8969-41B4-BD7B-75EA7B87EF79}" dt="2022-11-01T15:35:36.091" v="96" actId="14100"/>
          <ac:spMkLst>
            <pc:docMk/>
            <pc:sldMk cId="2000269462" sldId="299"/>
            <ac:spMk id="2" creationId="{D34D9E36-A0F9-C666-154B-70F7D7D925E8}"/>
          </ac:spMkLst>
        </pc:spChg>
        <pc:picChg chg="del">
          <ac:chgData name="Watts, Sandra" userId="b22ec5c0-e9aa-43c6-8489-bc9a472a178f" providerId="ADAL" clId="{4EE06416-8969-41B4-BD7B-75EA7B87EF79}" dt="2022-11-01T15:35:04.254" v="88" actId="21"/>
          <ac:picMkLst>
            <pc:docMk/>
            <pc:sldMk cId="2000269462" sldId="299"/>
            <ac:picMk id="4" creationId="{2115AFE8-FBA3-4552-84B1-9F55D06E2178}"/>
          </ac:picMkLst>
        </pc:picChg>
        <pc:picChg chg="add mod">
          <ac:chgData name="Watts, Sandra" userId="b22ec5c0-e9aa-43c6-8489-bc9a472a178f" providerId="ADAL" clId="{4EE06416-8969-41B4-BD7B-75EA7B87EF79}" dt="2022-11-01T15:35:41.320" v="97" actId="14100"/>
          <ac:picMkLst>
            <pc:docMk/>
            <pc:sldMk cId="2000269462" sldId="299"/>
            <ac:picMk id="5" creationId="{CB37796C-8529-4823-BD96-7DB379411961}"/>
          </ac:picMkLst>
        </pc:picChg>
      </pc:sldChg>
    </pc:docChg>
  </pc:docChgLst>
  <pc:docChgLst>
    <pc:chgData name="Watts, Sandra" userId="b22ec5c0-e9aa-43c6-8489-bc9a472a178f" providerId="ADAL" clId="{79A0AFDD-0887-4D59-A5F3-A7BC513E9D93}"/>
    <pc:docChg chg="undo custSel addSld delSld modSld sldOrd">
      <pc:chgData name="Watts, Sandra" userId="b22ec5c0-e9aa-43c6-8489-bc9a472a178f" providerId="ADAL" clId="{79A0AFDD-0887-4D59-A5F3-A7BC513E9D93}" dt="2022-10-31T17:38:33" v="887" actId="962"/>
      <pc:docMkLst>
        <pc:docMk/>
      </pc:docMkLst>
      <pc:sldChg chg="modSp">
        <pc:chgData name="Watts, Sandra" userId="b22ec5c0-e9aa-43c6-8489-bc9a472a178f" providerId="ADAL" clId="{79A0AFDD-0887-4D59-A5F3-A7BC513E9D93}" dt="2022-10-31T17:36:57.732" v="656" actId="962"/>
        <pc:sldMkLst>
          <pc:docMk/>
          <pc:sldMk cId="109857222" sldId="256"/>
        </pc:sldMkLst>
        <pc:picChg chg="mod">
          <ac:chgData name="Watts, Sandra" userId="b22ec5c0-e9aa-43c6-8489-bc9a472a178f" providerId="ADAL" clId="{79A0AFDD-0887-4D59-A5F3-A7BC513E9D93}" dt="2022-10-31T17:36:57.732" v="656" actId="962"/>
          <ac:picMkLst>
            <pc:docMk/>
            <pc:sldMk cId="109857222" sldId="256"/>
            <ac:picMk id="6" creationId="{7A2F30D2-6D8E-4093-93D5-1E64C4F925F6}"/>
          </ac:picMkLst>
        </pc:picChg>
      </pc:sldChg>
      <pc:sldChg chg="modSp">
        <pc:chgData name="Watts, Sandra" userId="b22ec5c0-e9aa-43c6-8489-bc9a472a178f" providerId="ADAL" clId="{79A0AFDD-0887-4D59-A5F3-A7BC513E9D93}" dt="2022-10-31T17:37:33.522" v="788" actId="962"/>
        <pc:sldMkLst>
          <pc:docMk/>
          <pc:sldMk cId="2759448236" sldId="257"/>
        </pc:sldMkLst>
        <pc:picChg chg="mod">
          <ac:chgData name="Watts, Sandra" userId="b22ec5c0-e9aa-43c6-8489-bc9a472a178f" providerId="ADAL" clId="{79A0AFDD-0887-4D59-A5F3-A7BC513E9D93}" dt="2022-10-31T17:37:19.471" v="718" actId="962"/>
          <ac:picMkLst>
            <pc:docMk/>
            <pc:sldMk cId="2759448236" sldId="257"/>
            <ac:picMk id="4" creationId="{147BFBB4-C868-7865-7CC4-25E7EEFE2362}"/>
          </ac:picMkLst>
        </pc:picChg>
        <pc:picChg chg="mod">
          <ac:chgData name="Watts, Sandra" userId="b22ec5c0-e9aa-43c6-8489-bc9a472a178f" providerId="ADAL" clId="{79A0AFDD-0887-4D59-A5F3-A7BC513E9D93}" dt="2022-10-31T17:37:33.522" v="788" actId="962"/>
          <ac:picMkLst>
            <pc:docMk/>
            <pc:sldMk cId="2759448236" sldId="257"/>
            <ac:picMk id="5" creationId="{AC8E9B3D-F852-A43A-35B2-ED4B9C6B93D6}"/>
          </ac:picMkLst>
        </pc:picChg>
      </pc:sldChg>
      <pc:sldChg chg="modSp mod">
        <pc:chgData name="Watts, Sandra" userId="b22ec5c0-e9aa-43c6-8489-bc9a472a178f" providerId="ADAL" clId="{79A0AFDD-0887-4D59-A5F3-A7BC513E9D93}" dt="2022-10-31T17:33:16.470" v="253" actId="962"/>
        <pc:sldMkLst>
          <pc:docMk/>
          <pc:sldMk cId="1768276107" sldId="259"/>
        </pc:sldMkLst>
        <pc:picChg chg="mod">
          <ac:chgData name="Watts, Sandra" userId="b22ec5c0-e9aa-43c6-8489-bc9a472a178f" providerId="ADAL" clId="{79A0AFDD-0887-4D59-A5F3-A7BC513E9D93}" dt="2022-10-31T17:33:16.470" v="253" actId="962"/>
          <ac:picMkLst>
            <pc:docMk/>
            <pc:sldMk cId="1768276107" sldId="259"/>
            <ac:picMk id="4" creationId="{CBC0CF3A-5C24-40BD-BAFD-AC3A5ACB668E}"/>
          </ac:picMkLst>
        </pc:picChg>
      </pc:sldChg>
      <pc:sldChg chg="modSp mod">
        <pc:chgData name="Watts, Sandra" userId="b22ec5c0-e9aa-43c6-8489-bc9a472a178f" providerId="ADAL" clId="{79A0AFDD-0887-4D59-A5F3-A7BC513E9D93}" dt="2022-10-31T17:31:14.790" v="189" actId="962"/>
        <pc:sldMkLst>
          <pc:docMk/>
          <pc:sldMk cId="1740095013" sldId="260"/>
        </pc:sldMkLst>
        <pc:picChg chg="mod">
          <ac:chgData name="Watts, Sandra" userId="b22ec5c0-e9aa-43c6-8489-bc9a472a178f" providerId="ADAL" clId="{79A0AFDD-0887-4D59-A5F3-A7BC513E9D93}" dt="2022-10-31T17:31:14.790" v="189" actId="962"/>
          <ac:picMkLst>
            <pc:docMk/>
            <pc:sldMk cId="1740095013" sldId="260"/>
            <ac:picMk id="5" creationId="{3E9C26BD-2392-43AD-92A8-6FE2E341501A}"/>
          </ac:picMkLst>
        </pc:picChg>
      </pc:sldChg>
      <pc:sldChg chg="addSp delSp modSp mod">
        <pc:chgData name="Watts, Sandra" userId="b22ec5c0-e9aa-43c6-8489-bc9a472a178f" providerId="ADAL" clId="{79A0AFDD-0887-4D59-A5F3-A7BC513E9D93}" dt="2022-10-31T17:36:22.857" v="655" actId="21"/>
        <pc:sldMkLst>
          <pc:docMk/>
          <pc:sldMk cId="3138639348" sldId="266"/>
        </pc:sldMkLst>
        <pc:spChg chg="add del mod">
          <ac:chgData name="Watts, Sandra" userId="b22ec5c0-e9aa-43c6-8489-bc9a472a178f" providerId="ADAL" clId="{79A0AFDD-0887-4D59-A5F3-A7BC513E9D93}" dt="2022-10-31T17:36:22.857" v="655" actId="21"/>
          <ac:spMkLst>
            <pc:docMk/>
            <pc:sldMk cId="3138639348" sldId="266"/>
            <ac:spMk id="2" creationId="{D55A0208-4405-42E5-AD95-C8E5CEB6068B}"/>
          </ac:spMkLst>
        </pc:spChg>
      </pc:sldChg>
      <pc:sldChg chg="modSp">
        <pc:chgData name="Watts, Sandra" userId="b22ec5c0-e9aa-43c6-8489-bc9a472a178f" providerId="ADAL" clId="{79A0AFDD-0887-4D59-A5F3-A7BC513E9D93}" dt="2022-10-31T17:38:33" v="887" actId="962"/>
        <pc:sldMkLst>
          <pc:docMk/>
          <pc:sldMk cId="489583724" sldId="271"/>
        </pc:sldMkLst>
        <pc:picChg chg="mod">
          <ac:chgData name="Watts, Sandra" userId="b22ec5c0-e9aa-43c6-8489-bc9a472a178f" providerId="ADAL" clId="{79A0AFDD-0887-4D59-A5F3-A7BC513E9D93}" dt="2022-10-31T17:38:33" v="887" actId="962"/>
          <ac:picMkLst>
            <pc:docMk/>
            <pc:sldMk cId="489583724" sldId="271"/>
            <ac:picMk id="6" creationId="{471F19B4-AF98-499F-9F61-A04D36808DCB}"/>
          </ac:picMkLst>
        </pc:picChg>
      </pc:sldChg>
      <pc:sldChg chg="modSp">
        <pc:chgData name="Watts, Sandra" userId="b22ec5c0-e9aa-43c6-8489-bc9a472a178f" providerId="ADAL" clId="{79A0AFDD-0887-4D59-A5F3-A7BC513E9D93}" dt="2022-10-31T17:37:50.221" v="808" actId="962"/>
        <pc:sldMkLst>
          <pc:docMk/>
          <pc:sldMk cId="369841878" sldId="272"/>
        </pc:sldMkLst>
        <pc:picChg chg="mod">
          <ac:chgData name="Watts, Sandra" userId="b22ec5c0-e9aa-43c6-8489-bc9a472a178f" providerId="ADAL" clId="{79A0AFDD-0887-4D59-A5F3-A7BC513E9D93}" dt="2022-10-31T17:37:50.221" v="808" actId="962"/>
          <ac:picMkLst>
            <pc:docMk/>
            <pc:sldMk cId="369841878" sldId="272"/>
            <ac:picMk id="4" creationId="{28D7ED59-E3A8-4049-96DB-07A0DBC3737E}"/>
          </ac:picMkLst>
        </pc:picChg>
      </pc:sldChg>
      <pc:sldChg chg="modSp">
        <pc:chgData name="Watts, Sandra" userId="b22ec5c0-e9aa-43c6-8489-bc9a472a178f" providerId="ADAL" clId="{79A0AFDD-0887-4D59-A5F3-A7BC513E9D93}" dt="2022-10-31T17:38:23.586" v="886" actId="962"/>
        <pc:sldMkLst>
          <pc:docMk/>
          <pc:sldMk cId="151084567" sldId="273"/>
        </pc:sldMkLst>
        <pc:picChg chg="mod">
          <ac:chgData name="Watts, Sandra" userId="b22ec5c0-e9aa-43c6-8489-bc9a472a178f" providerId="ADAL" clId="{79A0AFDD-0887-4D59-A5F3-A7BC513E9D93}" dt="2022-10-31T17:38:23.586" v="886" actId="962"/>
          <ac:picMkLst>
            <pc:docMk/>
            <pc:sldMk cId="151084567" sldId="273"/>
            <ac:picMk id="4" creationId="{28D7ED59-E3A8-4049-96DB-07A0DBC3737E}"/>
          </ac:picMkLst>
        </pc:picChg>
      </pc:sldChg>
      <pc:sldChg chg="modSp">
        <pc:chgData name="Watts, Sandra" userId="b22ec5c0-e9aa-43c6-8489-bc9a472a178f" providerId="ADAL" clId="{79A0AFDD-0887-4D59-A5F3-A7BC513E9D93}" dt="2022-10-31T17:38:11.314" v="870" actId="962"/>
        <pc:sldMkLst>
          <pc:docMk/>
          <pc:sldMk cId="789846662" sldId="274"/>
        </pc:sldMkLst>
        <pc:picChg chg="mod">
          <ac:chgData name="Watts, Sandra" userId="b22ec5c0-e9aa-43c6-8489-bc9a472a178f" providerId="ADAL" clId="{79A0AFDD-0887-4D59-A5F3-A7BC513E9D93}" dt="2022-10-31T17:38:11.314" v="870" actId="962"/>
          <ac:picMkLst>
            <pc:docMk/>
            <pc:sldMk cId="789846662" sldId="274"/>
            <ac:picMk id="10" creationId="{B1A0649E-6835-4335-B53D-94EB0267BA19}"/>
          </ac:picMkLst>
        </pc:picChg>
      </pc:sldChg>
      <pc:sldChg chg="modSp mod">
        <pc:chgData name="Watts, Sandra" userId="b22ec5c0-e9aa-43c6-8489-bc9a472a178f" providerId="ADAL" clId="{79A0AFDD-0887-4D59-A5F3-A7BC513E9D93}" dt="2022-10-31T17:19:57.396" v="9" actId="20577"/>
        <pc:sldMkLst>
          <pc:docMk/>
          <pc:sldMk cId="1876608856" sldId="280"/>
        </pc:sldMkLst>
        <pc:spChg chg="mod">
          <ac:chgData name="Watts, Sandra" userId="b22ec5c0-e9aa-43c6-8489-bc9a472a178f" providerId="ADAL" clId="{79A0AFDD-0887-4D59-A5F3-A7BC513E9D93}" dt="2022-10-31T17:19:57.396" v="9" actId="20577"/>
          <ac:spMkLst>
            <pc:docMk/>
            <pc:sldMk cId="1876608856" sldId="280"/>
            <ac:spMk id="3" creationId="{56DD61ED-E721-CAFF-4DB6-42416E80494E}"/>
          </ac:spMkLst>
        </pc:spChg>
      </pc:sldChg>
      <pc:sldChg chg="modSp mod">
        <pc:chgData name="Watts, Sandra" userId="b22ec5c0-e9aa-43c6-8489-bc9a472a178f" providerId="ADAL" clId="{79A0AFDD-0887-4D59-A5F3-A7BC513E9D93}" dt="2022-10-31T17:28:20.739" v="184" actId="1076"/>
        <pc:sldMkLst>
          <pc:docMk/>
          <pc:sldMk cId="2711120671" sldId="292"/>
        </pc:sldMkLst>
        <pc:spChg chg="mod">
          <ac:chgData name="Watts, Sandra" userId="b22ec5c0-e9aa-43c6-8489-bc9a472a178f" providerId="ADAL" clId="{79A0AFDD-0887-4D59-A5F3-A7BC513E9D93}" dt="2022-10-31T17:28:16.424" v="183" actId="1076"/>
          <ac:spMkLst>
            <pc:docMk/>
            <pc:sldMk cId="2711120671" sldId="292"/>
            <ac:spMk id="2" creationId="{2C2615D8-92C2-FC63-F1D0-545048DA3348}"/>
          </ac:spMkLst>
        </pc:spChg>
        <pc:spChg chg="mod">
          <ac:chgData name="Watts, Sandra" userId="b22ec5c0-e9aa-43c6-8489-bc9a472a178f" providerId="ADAL" clId="{79A0AFDD-0887-4D59-A5F3-A7BC513E9D93}" dt="2022-10-31T17:28:20.739" v="184" actId="1076"/>
          <ac:spMkLst>
            <pc:docMk/>
            <pc:sldMk cId="2711120671" sldId="292"/>
            <ac:spMk id="3" creationId="{56DD61ED-E721-CAFF-4DB6-42416E80494E}"/>
          </ac:spMkLst>
        </pc:spChg>
        <pc:spChg chg="mod">
          <ac:chgData name="Watts, Sandra" userId="b22ec5c0-e9aa-43c6-8489-bc9a472a178f" providerId="ADAL" clId="{79A0AFDD-0887-4D59-A5F3-A7BC513E9D93}" dt="2022-10-31T17:26:37.280" v="97" actId="1076"/>
          <ac:spMkLst>
            <pc:docMk/>
            <pc:sldMk cId="2711120671" sldId="292"/>
            <ac:spMk id="4" creationId="{9C9CA10A-E54C-465C-ADF5-150005F3D119}"/>
          </ac:spMkLst>
        </pc:spChg>
      </pc:sldChg>
      <pc:sldChg chg="addSp delSp modSp mod ord">
        <pc:chgData name="Watts, Sandra" userId="b22ec5c0-e9aa-43c6-8489-bc9a472a178f" providerId="ADAL" clId="{79A0AFDD-0887-4D59-A5F3-A7BC513E9D93}" dt="2022-10-31T17:34:52.931" v="635" actId="21"/>
        <pc:sldMkLst>
          <pc:docMk/>
          <pc:sldMk cId="2287920071" sldId="293"/>
        </pc:sldMkLst>
        <pc:spChg chg="mod">
          <ac:chgData name="Watts, Sandra" userId="b22ec5c0-e9aa-43c6-8489-bc9a472a178f" providerId="ADAL" clId="{79A0AFDD-0887-4D59-A5F3-A7BC513E9D93}" dt="2022-10-31T17:20:58.731" v="37" actId="20577"/>
          <ac:spMkLst>
            <pc:docMk/>
            <pc:sldMk cId="2287920071" sldId="293"/>
            <ac:spMk id="2" creationId="{2C2615D8-92C2-FC63-F1D0-545048DA3348}"/>
          </ac:spMkLst>
        </pc:spChg>
        <pc:spChg chg="del mod">
          <ac:chgData name="Watts, Sandra" userId="b22ec5c0-e9aa-43c6-8489-bc9a472a178f" providerId="ADAL" clId="{79A0AFDD-0887-4D59-A5F3-A7BC513E9D93}" dt="2022-10-31T17:34:49.171" v="634" actId="21"/>
          <ac:spMkLst>
            <pc:docMk/>
            <pc:sldMk cId="2287920071" sldId="293"/>
            <ac:spMk id="3" creationId="{56DD61ED-E721-CAFF-4DB6-42416E80494E}"/>
          </ac:spMkLst>
        </pc:spChg>
        <pc:spChg chg="add del mod">
          <ac:chgData name="Watts, Sandra" userId="b22ec5c0-e9aa-43c6-8489-bc9a472a178f" providerId="ADAL" clId="{79A0AFDD-0887-4D59-A5F3-A7BC513E9D93}" dt="2022-10-31T17:34:52.931" v="635" actId="21"/>
          <ac:spMkLst>
            <pc:docMk/>
            <pc:sldMk cId="2287920071" sldId="293"/>
            <ac:spMk id="6" creationId="{7B9F9099-A9BA-49E0-86B5-5731D34AF0DA}"/>
          </ac:spMkLst>
        </pc:spChg>
        <pc:graphicFrameChg chg="add mod modGraphic">
          <ac:chgData name="Watts, Sandra" userId="b22ec5c0-e9aa-43c6-8489-bc9a472a178f" providerId="ADAL" clId="{79A0AFDD-0887-4D59-A5F3-A7BC513E9D93}" dt="2022-10-31T17:23:27.719" v="77" actId="14734"/>
          <ac:graphicFrameMkLst>
            <pc:docMk/>
            <pc:sldMk cId="2287920071" sldId="293"/>
            <ac:graphicFrameMk id="4" creationId="{BFB8973E-A01F-44A3-904B-2B8C3E4186DC}"/>
          </ac:graphicFrameMkLst>
        </pc:graphicFrameChg>
      </pc:sldChg>
      <pc:sldChg chg="modSp">
        <pc:chgData name="Watts, Sandra" userId="b22ec5c0-e9aa-43c6-8489-bc9a472a178f" providerId="ADAL" clId="{79A0AFDD-0887-4D59-A5F3-A7BC513E9D93}" dt="2022-10-31T17:34:39.770" v="633" actId="962"/>
        <pc:sldMkLst>
          <pc:docMk/>
          <pc:sldMk cId="3637905738" sldId="294"/>
        </pc:sldMkLst>
        <pc:graphicFrameChg chg="mod">
          <ac:chgData name="Watts, Sandra" userId="b22ec5c0-e9aa-43c6-8489-bc9a472a178f" providerId="ADAL" clId="{79A0AFDD-0887-4D59-A5F3-A7BC513E9D93}" dt="2022-10-31T17:34:39.770" v="633" actId="962"/>
          <ac:graphicFrameMkLst>
            <pc:docMk/>
            <pc:sldMk cId="3637905738" sldId="294"/>
            <ac:graphicFrameMk id="48" creationId="{C1B5D781-844C-40B9-B3DD-B67B90E66B37}"/>
          </ac:graphicFrameMkLst>
        </pc:graphicFrameChg>
      </pc:sldChg>
      <pc:sldChg chg="modSp mod">
        <pc:chgData name="Watts, Sandra" userId="b22ec5c0-e9aa-43c6-8489-bc9a472a178f" providerId="ADAL" clId="{79A0AFDD-0887-4D59-A5F3-A7BC513E9D93}" dt="2022-10-31T17:32:11.586" v="249" actId="962"/>
        <pc:sldMkLst>
          <pc:docMk/>
          <pc:sldMk cId="2864999809" sldId="295"/>
        </pc:sldMkLst>
        <pc:picChg chg="mod">
          <ac:chgData name="Watts, Sandra" userId="b22ec5c0-e9aa-43c6-8489-bc9a472a178f" providerId="ADAL" clId="{79A0AFDD-0887-4D59-A5F3-A7BC513E9D93}" dt="2022-10-31T17:32:11.586" v="249" actId="962"/>
          <ac:picMkLst>
            <pc:docMk/>
            <pc:sldMk cId="2864999809" sldId="295"/>
            <ac:picMk id="4" creationId="{2115AFE8-FBA3-4552-84B1-9F55D06E2178}"/>
          </ac:picMkLst>
        </pc:picChg>
      </pc:sldChg>
      <pc:sldChg chg="modSp mod">
        <pc:chgData name="Watts, Sandra" userId="b22ec5c0-e9aa-43c6-8489-bc9a472a178f" providerId="ADAL" clId="{79A0AFDD-0887-4D59-A5F3-A7BC513E9D93}" dt="2022-10-31T17:31:34.662" v="191" actId="962"/>
        <pc:sldMkLst>
          <pc:docMk/>
          <pc:sldMk cId="977749476" sldId="296"/>
        </pc:sldMkLst>
        <pc:picChg chg="mod">
          <ac:chgData name="Watts, Sandra" userId="b22ec5c0-e9aa-43c6-8489-bc9a472a178f" providerId="ADAL" clId="{79A0AFDD-0887-4D59-A5F3-A7BC513E9D93}" dt="2022-10-31T17:31:34.662" v="191" actId="962"/>
          <ac:picMkLst>
            <pc:docMk/>
            <pc:sldMk cId="977749476" sldId="296"/>
            <ac:picMk id="5" creationId="{3E9C26BD-2392-43AD-92A8-6FE2E341501A}"/>
          </ac:picMkLst>
        </pc:picChg>
      </pc:sldChg>
      <pc:sldChg chg="modSp mod">
        <pc:chgData name="Watts, Sandra" userId="b22ec5c0-e9aa-43c6-8489-bc9a472a178f" providerId="ADAL" clId="{79A0AFDD-0887-4D59-A5F3-A7BC513E9D93}" dt="2022-10-31T17:32:22.594" v="251" actId="962"/>
        <pc:sldMkLst>
          <pc:docMk/>
          <pc:sldMk cId="3700498103" sldId="297"/>
        </pc:sldMkLst>
        <pc:picChg chg="mod">
          <ac:chgData name="Watts, Sandra" userId="b22ec5c0-e9aa-43c6-8489-bc9a472a178f" providerId="ADAL" clId="{79A0AFDD-0887-4D59-A5F3-A7BC513E9D93}" dt="2022-10-31T17:32:22.594" v="251" actId="962"/>
          <ac:picMkLst>
            <pc:docMk/>
            <pc:sldMk cId="3700498103" sldId="297"/>
            <ac:picMk id="4" creationId="{2115AFE8-FBA3-4552-84B1-9F55D06E2178}"/>
          </ac:picMkLst>
        </pc:picChg>
      </pc:sldChg>
      <pc:sldChg chg="add del">
        <pc:chgData name="Watts, Sandra" userId="b22ec5c0-e9aa-43c6-8489-bc9a472a178f" providerId="ADAL" clId="{79A0AFDD-0887-4D59-A5F3-A7BC513E9D93}" dt="2022-10-31T17:36:08.364" v="654" actId="2696"/>
        <pc:sldMkLst>
          <pc:docMk/>
          <pc:sldMk cId="2175505152" sldId="298"/>
        </pc:sldMkLst>
      </pc:sldChg>
    </pc:docChg>
  </pc:docChgLst>
  <pc:docChgLst>
    <pc:chgData name="Watts, Sandra" userId="b22ec5c0-e9aa-43c6-8489-bc9a472a178f" providerId="ADAL" clId="{E8C5D537-6EAB-4592-9B4F-373DC86F0924}"/>
    <pc:docChg chg="modSld">
      <pc:chgData name="Watts, Sandra" userId="b22ec5c0-e9aa-43c6-8489-bc9a472a178f" providerId="ADAL" clId="{E8C5D537-6EAB-4592-9B4F-373DC86F0924}" dt="2022-11-28T16:52:43.803" v="0" actId="20577"/>
      <pc:docMkLst>
        <pc:docMk/>
      </pc:docMkLst>
      <pc:sldChg chg="modSp mod">
        <pc:chgData name="Watts, Sandra" userId="b22ec5c0-e9aa-43c6-8489-bc9a472a178f" providerId="ADAL" clId="{E8C5D537-6EAB-4592-9B4F-373DC86F0924}" dt="2022-11-28T16:52:43.803" v="0" actId="20577"/>
        <pc:sldMkLst>
          <pc:docMk/>
          <pc:sldMk cId="2711120671" sldId="292"/>
        </pc:sldMkLst>
        <pc:spChg chg="mod">
          <ac:chgData name="Watts, Sandra" userId="b22ec5c0-e9aa-43c6-8489-bc9a472a178f" providerId="ADAL" clId="{E8C5D537-6EAB-4592-9B4F-373DC86F0924}" dt="2022-11-28T16:52:43.803" v="0" actId="20577"/>
          <ac:spMkLst>
            <pc:docMk/>
            <pc:sldMk cId="2711120671" sldId="292"/>
            <ac:spMk id="4" creationId="{9C9CA10A-E54C-465C-ADF5-150005F3D119}"/>
          </ac:spMkLst>
        </pc:spChg>
      </pc:sldChg>
    </pc:docChg>
  </pc:docChgLst>
  <pc:docChgLst>
    <pc:chgData name="Watts, Sandra" userId="b22ec5c0-e9aa-43c6-8489-bc9a472a178f" providerId="ADAL" clId="{485E609E-856F-466B-BDCB-352B1F9AE526}"/>
    <pc:docChg chg="custSel addSld modSld sldOrd">
      <pc:chgData name="Watts, Sandra" userId="b22ec5c0-e9aa-43c6-8489-bc9a472a178f" providerId="ADAL" clId="{485E609E-856F-466B-BDCB-352B1F9AE526}" dt="2022-09-13T14:53:20.057" v="986" actId="1076"/>
      <pc:docMkLst>
        <pc:docMk/>
      </pc:docMkLst>
      <pc:sldChg chg="addSp delSp modSp mod delDesignElem">
        <pc:chgData name="Watts, Sandra" userId="b22ec5c0-e9aa-43c6-8489-bc9a472a178f" providerId="ADAL" clId="{485E609E-856F-466B-BDCB-352B1F9AE526}" dt="2022-09-13T14:22:41.463" v="33" actId="14100"/>
        <pc:sldMkLst>
          <pc:docMk/>
          <pc:sldMk cId="109857222" sldId="256"/>
        </pc:sldMkLst>
        <pc:spChg chg="mod">
          <ac:chgData name="Watts, Sandra" userId="b22ec5c0-e9aa-43c6-8489-bc9a472a178f" providerId="ADAL" clId="{485E609E-856F-466B-BDCB-352B1F9AE526}" dt="2022-09-13T14:22:23.159" v="30" actId="14100"/>
          <ac:spMkLst>
            <pc:docMk/>
            <pc:sldMk cId="109857222" sldId="256"/>
            <ac:spMk id="2" creationId="{00000000-0000-0000-0000-000000000000}"/>
          </ac:spMkLst>
        </pc:spChg>
        <pc:spChg chg="mod">
          <ac:chgData name="Watts, Sandra" userId="b22ec5c0-e9aa-43c6-8489-bc9a472a178f" providerId="ADAL" clId="{485E609E-856F-466B-BDCB-352B1F9AE526}" dt="2022-09-13T14:22:41.463" v="33" actId="14100"/>
          <ac:spMkLst>
            <pc:docMk/>
            <pc:sldMk cId="109857222" sldId="256"/>
            <ac:spMk id="3" creationId="{00000000-0000-0000-0000-000000000000}"/>
          </ac:spMkLst>
        </pc:spChg>
        <pc:spChg chg="add">
          <ac:chgData name="Watts, Sandra" userId="b22ec5c0-e9aa-43c6-8489-bc9a472a178f" providerId="ADAL" clId="{485E609E-856F-466B-BDCB-352B1F9AE526}" dt="2022-09-13T14:21:47.364" v="24" actId="26606"/>
          <ac:spMkLst>
            <pc:docMk/>
            <pc:sldMk cId="109857222" sldId="256"/>
            <ac:spMk id="8" creationId="{69C5F1CC-81CF-4FB4-9977-391DF5B090C7}"/>
          </ac:spMkLst>
        </pc:spChg>
        <pc:spChg chg="add">
          <ac:chgData name="Watts, Sandra" userId="b22ec5c0-e9aa-43c6-8489-bc9a472a178f" providerId="ADAL" clId="{485E609E-856F-466B-BDCB-352B1F9AE526}" dt="2022-09-13T14:21:47.364" v="24" actId="26606"/>
          <ac:spMkLst>
            <pc:docMk/>
            <pc:sldMk cId="109857222" sldId="256"/>
            <ac:spMk id="10" creationId="{AFDD4421-3DEC-4941-9625-756F8B5C6BB8}"/>
          </ac:spMkLst>
        </pc:spChg>
        <pc:spChg chg="del">
          <ac:chgData name="Watts, Sandra" userId="b22ec5c0-e9aa-43c6-8489-bc9a472a178f" providerId="ADAL" clId="{485E609E-856F-466B-BDCB-352B1F9AE526}" dt="2022-09-13T14:20:33.362" v="21"/>
          <ac:spMkLst>
            <pc:docMk/>
            <pc:sldMk cId="109857222" sldId="256"/>
            <ac:spMk id="48" creationId="{5AE6C737-FF55-4064-94B7-0B21D2EB6045}"/>
          </ac:spMkLst>
        </pc:spChg>
        <pc:spChg chg="del">
          <ac:chgData name="Watts, Sandra" userId="b22ec5c0-e9aa-43c6-8489-bc9a472a178f" providerId="ADAL" clId="{485E609E-856F-466B-BDCB-352B1F9AE526}" dt="2022-09-13T14:20:33.362" v="21"/>
          <ac:spMkLst>
            <pc:docMk/>
            <pc:sldMk cId="109857222" sldId="256"/>
            <ac:spMk id="52" creationId="{D8218D9F-38B6-4AE0-9051-5434D19A5277}"/>
          </ac:spMkLst>
        </pc:spChg>
        <pc:spChg chg="del">
          <ac:chgData name="Watts, Sandra" userId="b22ec5c0-e9aa-43c6-8489-bc9a472a178f" providerId="ADAL" clId="{485E609E-856F-466B-BDCB-352B1F9AE526}" dt="2022-09-13T14:20:33.362" v="21"/>
          <ac:spMkLst>
            <pc:docMk/>
            <pc:sldMk cId="109857222" sldId="256"/>
            <ac:spMk id="54" creationId="{2D3DCA99-84AF-487A-BF72-91C5FA6B0B70}"/>
          </ac:spMkLst>
        </pc:spChg>
        <pc:picChg chg="del">
          <ac:chgData name="Watts, Sandra" userId="b22ec5c0-e9aa-43c6-8489-bc9a472a178f" providerId="ADAL" clId="{485E609E-856F-466B-BDCB-352B1F9AE526}" dt="2022-09-13T14:19:53.528" v="9" actId="21"/>
          <ac:picMkLst>
            <pc:docMk/>
            <pc:sldMk cId="109857222" sldId="256"/>
            <ac:picMk id="5" creationId="{8E1D74F3-1B2A-E1A1-9715-496677D95F59}"/>
          </ac:picMkLst>
        </pc:picChg>
        <pc:picChg chg="add mod">
          <ac:chgData name="Watts, Sandra" userId="b22ec5c0-e9aa-43c6-8489-bc9a472a178f" providerId="ADAL" clId="{485E609E-856F-466B-BDCB-352B1F9AE526}" dt="2022-09-13T14:21:47.364" v="24" actId="26606"/>
          <ac:picMkLst>
            <pc:docMk/>
            <pc:sldMk cId="109857222" sldId="256"/>
            <ac:picMk id="6" creationId="{7A2F30D2-6D8E-4093-93D5-1E64C4F925F6}"/>
          </ac:picMkLst>
        </pc:picChg>
        <pc:cxnChg chg="del">
          <ac:chgData name="Watts, Sandra" userId="b22ec5c0-e9aa-43c6-8489-bc9a472a178f" providerId="ADAL" clId="{485E609E-856F-466B-BDCB-352B1F9AE526}" dt="2022-09-13T14:20:33.362" v="21"/>
          <ac:cxnSpMkLst>
            <pc:docMk/>
            <pc:sldMk cId="109857222" sldId="256"/>
            <ac:cxnSpMk id="50" creationId="{6B5B1DD8-6224-4137-8621-32982B00F9FC}"/>
          </ac:cxnSpMkLst>
        </pc:cxnChg>
      </pc:sldChg>
      <pc:sldChg chg="modSp mod">
        <pc:chgData name="Watts, Sandra" userId="b22ec5c0-e9aa-43c6-8489-bc9a472a178f" providerId="ADAL" clId="{485E609E-856F-466B-BDCB-352B1F9AE526}" dt="2022-09-13T14:26:18.499" v="337" actId="20577"/>
        <pc:sldMkLst>
          <pc:docMk/>
          <pc:sldMk cId="3623299209" sldId="258"/>
        </pc:sldMkLst>
        <pc:spChg chg="mod">
          <ac:chgData name="Watts, Sandra" userId="b22ec5c0-e9aa-43c6-8489-bc9a472a178f" providerId="ADAL" clId="{485E609E-856F-466B-BDCB-352B1F9AE526}" dt="2022-09-13T14:25:44.567" v="280" actId="20577"/>
          <ac:spMkLst>
            <pc:docMk/>
            <pc:sldMk cId="3623299209" sldId="258"/>
            <ac:spMk id="2" creationId="{2C2615D8-92C2-FC63-F1D0-545048DA3348}"/>
          </ac:spMkLst>
        </pc:spChg>
        <pc:spChg chg="mod">
          <ac:chgData name="Watts, Sandra" userId="b22ec5c0-e9aa-43c6-8489-bc9a472a178f" providerId="ADAL" clId="{485E609E-856F-466B-BDCB-352B1F9AE526}" dt="2022-09-13T14:26:18.499" v="337" actId="20577"/>
          <ac:spMkLst>
            <pc:docMk/>
            <pc:sldMk cId="3623299209" sldId="258"/>
            <ac:spMk id="3" creationId="{56DD61ED-E721-CAFF-4DB6-42416E80494E}"/>
          </ac:spMkLst>
        </pc:spChg>
      </pc:sldChg>
      <pc:sldChg chg="addSp delSp modSp mod">
        <pc:chgData name="Watts, Sandra" userId="b22ec5c0-e9aa-43c6-8489-bc9a472a178f" providerId="ADAL" clId="{485E609E-856F-466B-BDCB-352B1F9AE526}" dt="2022-09-13T14:35:17.531" v="490" actId="21"/>
        <pc:sldMkLst>
          <pc:docMk/>
          <pc:sldMk cId="1768276107" sldId="259"/>
        </pc:sldMkLst>
        <pc:spChg chg="mod">
          <ac:chgData name="Watts, Sandra" userId="b22ec5c0-e9aa-43c6-8489-bc9a472a178f" providerId="ADAL" clId="{485E609E-856F-466B-BDCB-352B1F9AE526}" dt="2022-09-13T14:20:33.362" v="21"/>
          <ac:spMkLst>
            <pc:docMk/>
            <pc:sldMk cId="1768276107" sldId="259"/>
            <ac:spMk id="2" creationId="{D34D9E36-A0F9-C666-154B-70F7D7D925E8}"/>
          </ac:spMkLst>
        </pc:spChg>
        <pc:spChg chg="add del mod">
          <ac:chgData name="Watts, Sandra" userId="b22ec5c0-e9aa-43c6-8489-bc9a472a178f" providerId="ADAL" clId="{485E609E-856F-466B-BDCB-352B1F9AE526}" dt="2022-09-13T14:34:19.516" v="479"/>
          <ac:spMkLst>
            <pc:docMk/>
            <pc:sldMk cId="1768276107" sldId="259"/>
            <ac:spMk id="5" creationId="{40B5FEB3-F0A3-41F9-940B-5B0C3ABFC68C}"/>
          </ac:spMkLst>
        </pc:spChg>
        <pc:spChg chg="add del mod">
          <ac:chgData name="Watts, Sandra" userId="b22ec5c0-e9aa-43c6-8489-bc9a472a178f" providerId="ADAL" clId="{485E609E-856F-466B-BDCB-352B1F9AE526}" dt="2022-09-13T14:35:17.531" v="490" actId="21"/>
          <ac:spMkLst>
            <pc:docMk/>
            <pc:sldMk cId="1768276107" sldId="259"/>
            <ac:spMk id="8" creationId="{D2C57E42-BAED-417E-B9DA-D68953FA457D}"/>
          </ac:spMkLst>
        </pc:spChg>
        <pc:picChg chg="del">
          <ac:chgData name="Watts, Sandra" userId="b22ec5c0-e9aa-43c6-8489-bc9a472a178f" providerId="ADAL" clId="{485E609E-856F-466B-BDCB-352B1F9AE526}" dt="2022-09-13T14:34:03.851" v="478" actId="21"/>
          <ac:picMkLst>
            <pc:docMk/>
            <pc:sldMk cId="1768276107" sldId="259"/>
            <ac:picMk id="4" creationId="{A15AE2AE-69F3-C2FF-9AFB-075467837574}"/>
          </ac:picMkLst>
        </pc:picChg>
        <pc:picChg chg="add del mod">
          <ac:chgData name="Watts, Sandra" userId="b22ec5c0-e9aa-43c6-8489-bc9a472a178f" providerId="ADAL" clId="{485E609E-856F-466B-BDCB-352B1F9AE526}" dt="2022-09-13T14:34:54.046" v="484" actId="21"/>
          <ac:picMkLst>
            <pc:docMk/>
            <pc:sldMk cId="1768276107" sldId="259"/>
            <ac:picMk id="6" creationId="{B0AB0AC3-253B-4782-88A6-655A11E30DDF}"/>
          </ac:picMkLst>
        </pc:picChg>
        <pc:picChg chg="add mod">
          <ac:chgData name="Watts, Sandra" userId="b22ec5c0-e9aa-43c6-8489-bc9a472a178f" providerId="ADAL" clId="{485E609E-856F-466B-BDCB-352B1F9AE526}" dt="2022-09-13T14:35:15.326" v="489" actId="1076"/>
          <ac:picMkLst>
            <pc:docMk/>
            <pc:sldMk cId="1768276107" sldId="259"/>
            <ac:picMk id="9" creationId="{0E1D3A7F-862F-42B0-AA0A-CC657BFE81F8}"/>
          </ac:picMkLst>
        </pc:picChg>
      </pc:sldChg>
      <pc:sldChg chg="addSp delSp modSp mod">
        <pc:chgData name="Watts, Sandra" userId="b22ec5c0-e9aa-43c6-8489-bc9a472a178f" providerId="ADAL" clId="{485E609E-856F-466B-BDCB-352B1F9AE526}" dt="2022-09-13T14:30:02.609" v="365" actId="1076"/>
        <pc:sldMkLst>
          <pc:docMk/>
          <pc:sldMk cId="1740095013" sldId="260"/>
        </pc:sldMkLst>
        <pc:spChg chg="mod">
          <ac:chgData name="Watts, Sandra" userId="b22ec5c0-e9aa-43c6-8489-bc9a472a178f" providerId="ADAL" clId="{485E609E-856F-466B-BDCB-352B1F9AE526}" dt="2022-09-13T14:20:33.362" v="21"/>
          <ac:spMkLst>
            <pc:docMk/>
            <pc:sldMk cId="1740095013" sldId="260"/>
            <ac:spMk id="2" creationId="{D34D9E36-A0F9-C666-154B-70F7D7D925E8}"/>
          </ac:spMkLst>
        </pc:spChg>
        <pc:spChg chg="add del mod">
          <ac:chgData name="Watts, Sandra" userId="b22ec5c0-e9aa-43c6-8489-bc9a472a178f" providerId="ADAL" clId="{485E609E-856F-466B-BDCB-352B1F9AE526}" dt="2022-09-13T14:28:09.978" v="344" actId="21"/>
          <ac:spMkLst>
            <pc:docMk/>
            <pc:sldMk cId="1740095013" sldId="260"/>
            <ac:spMk id="4" creationId="{4C94E82C-0378-47B5-B950-1983C19B0FCA}"/>
          </ac:spMkLst>
        </pc:spChg>
        <pc:picChg chg="add mod">
          <ac:chgData name="Watts, Sandra" userId="b22ec5c0-e9aa-43c6-8489-bc9a472a178f" providerId="ADAL" clId="{485E609E-856F-466B-BDCB-352B1F9AE526}" dt="2022-09-13T14:30:02.609" v="365" actId="1076"/>
          <ac:picMkLst>
            <pc:docMk/>
            <pc:sldMk cId="1740095013" sldId="260"/>
            <ac:picMk id="6" creationId="{939C6EB9-3A3E-422E-864B-2B0E26AAF919}"/>
          </ac:picMkLst>
        </pc:picChg>
        <pc:picChg chg="del">
          <ac:chgData name="Watts, Sandra" userId="b22ec5c0-e9aa-43c6-8489-bc9a472a178f" providerId="ADAL" clId="{485E609E-856F-466B-BDCB-352B1F9AE526}" dt="2022-09-13T14:27:18.874" v="338" actId="21"/>
          <ac:picMkLst>
            <pc:docMk/>
            <pc:sldMk cId="1740095013" sldId="260"/>
            <ac:picMk id="12" creationId="{8F88C62E-2B1B-5B1A-EA7B-16E283E64FAC}"/>
          </ac:picMkLst>
        </pc:picChg>
      </pc:sldChg>
      <pc:sldChg chg="addSp delSp modSp mod">
        <pc:chgData name="Watts, Sandra" userId="b22ec5c0-e9aa-43c6-8489-bc9a472a178f" providerId="ADAL" clId="{485E609E-856F-466B-BDCB-352B1F9AE526}" dt="2022-09-13T14:28:37.801" v="349" actId="1076"/>
        <pc:sldMkLst>
          <pc:docMk/>
          <pc:sldMk cId="337024514" sldId="261"/>
        </pc:sldMkLst>
        <pc:spChg chg="mod">
          <ac:chgData name="Watts, Sandra" userId="b22ec5c0-e9aa-43c6-8489-bc9a472a178f" providerId="ADAL" clId="{485E609E-856F-466B-BDCB-352B1F9AE526}" dt="2022-09-13T14:20:33.362" v="21"/>
          <ac:spMkLst>
            <pc:docMk/>
            <pc:sldMk cId="337024514" sldId="261"/>
            <ac:spMk id="2" creationId="{D34D9E36-A0F9-C666-154B-70F7D7D925E8}"/>
          </ac:spMkLst>
        </pc:spChg>
        <pc:spChg chg="del">
          <ac:chgData name="Watts, Sandra" userId="b22ec5c0-e9aa-43c6-8489-bc9a472a178f" providerId="ADAL" clId="{485E609E-856F-466B-BDCB-352B1F9AE526}" dt="2022-09-13T14:28:23.841" v="345" actId="21"/>
          <ac:spMkLst>
            <pc:docMk/>
            <pc:sldMk cId="337024514" sldId="261"/>
            <ac:spMk id="8" creationId="{C110959F-6EDE-FD9C-93AF-3485C7C6F4F6}"/>
          </ac:spMkLst>
        </pc:spChg>
        <pc:picChg chg="add mod">
          <ac:chgData name="Watts, Sandra" userId="b22ec5c0-e9aa-43c6-8489-bc9a472a178f" providerId="ADAL" clId="{485E609E-856F-466B-BDCB-352B1F9AE526}" dt="2022-09-13T14:28:37.801" v="349" actId="1076"/>
          <ac:picMkLst>
            <pc:docMk/>
            <pc:sldMk cId="337024514" sldId="261"/>
            <ac:picMk id="4" creationId="{0DCD755F-14C0-4075-ABDA-DAF3F7778DBD}"/>
          </ac:picMkLst>
        </pc:picChg>
      </pc:sldChg>
      <pc:sldChg chg="addSp delSp modSp mod">
        <pc:chgData name="Watts, Sandra" userId="b22ec5c0-e9aa-43c6-8489-bc9a472a178f" providerId="ADAL" clId="{485E609E-856F-466B-BDCB-352B1F9AE526}" dt="2022-09-13T14:28:59.524" v="353" actId="1076"/>
        <pc:sldMkLst>
          <pc:docMk/>
          <pc:sldMk cId="2876815240" sldId="262"/>
        </pc:sldMkLst>
        <pc:spChg chg="mod">
          <ac:chgData name="Watts, Sandra" userId="b22ec5c0-e9aa-43c6-8489-bc9a472a178f" providerId="ADAL" clId="{485E609E-856F-466B-BDCB-352B1F9AE526}" dt="2022-09-13T14:20:33.362" v="21"/>
          <ac:spMkLst>
            <pc:docMk/>
            <pc:sldMk cId="2876815240" sldId="262"/>
            <ac:spMk id="2" creationId="{D34D9E36-A0F9-C666-154B-70F7D7D925E8}"/>
          </ac:spMkLst>
        </pc:spChg>
        <pc:picChg chg="del">
          <ac:chgData name="Watts, Sandra" userId="b22ec5c0-e9aa-43c6-8489-bc9a472a178f" providerId="ADAL" clId="{485E609E-856F-466B-BDCB-352B1F9AE526}" dt="2022-09-13T14:28:46.630" v="350" actId="21"/>
          <ac:picMkLst>
            <pc:docMk/>
            <pc:sldMk cId="2876815240" sldId="262"/>
            <ac:picMk id="4" creationId="{DD60CD40-5811-C3EB-ABA1-031DD3E5288F}"/>
          </ac:picMkLst>
        </pc:picChg>
        <pc:picChg chg="add mod">
          <ac:chgData name="Watts, Sandra" userId="b22ec5c0-e9aa-43c6-8489-bc9a472a178f" providerId="ADAL" clId="{485E609E-856F-466B-BDCB-352B1F9AE526}" dt="2022-09-13T14:28:59.524" v="353" actId="1076"/>
          <ac:picMkLst>
            <pc:docMk/>
            <pc:sldMk cId="2876815240" sldId="262"/>
            <ac:picMk id="5" creationId="{3067CE19-01EA-45BC-8DB7-4B51031A5855}"/>
          </ac:picMkLst>
        </pc:picChg>
      </pc:sldChg>
      <pc:sldChg chg="addSp delSp modSp mod">
        <pc:chgData name="Watts, Sandra" userId="b22ec5c0-e9aa-43c6-8489-bc9a472a178f" providerId="ADAL" clId="{485E609E-856F-466B-BDCB-352B1F9AE526}" dt="2022-09-13T14:29:35.121" v="358" actId="1076"/>
        <pc:sldMkLst>
          <pc:docMk/>
          <pc:sldMk cId="1378486376" sldId="263"/>
        </pc:sldMkLst>
        <pc:spChg chg="mod">
          <ac:chgData name="Watts, Sandra" userId="b22ec5c0-e9aa-43c6-8489-bc9a472a178f" providerId="ADAL" clId="{485E609E-856F-466B-BDCB-352B1F9AE526}" dt="2022-09-13T14:20:33.362" v="21"/>
          <ac:spMkLst>
            <pc:docMk/>
            <pc:sldMk cId="1378486376" sldId="263"/>
            <ac:spMk id="2" creationId="{D34D9E36-A0F9-C666-154B-70F7D7D925E8}"/>
          </ac:spMkLst>
        </pc:spChg>
        <pc:picChg chg="del">
          <ac:chgData name="Watts, Sandra" userId="b22ec5c0-e9aa-43c6-8489-bc9a472a178f" providerId="ADAL" clId="{485E609E-856F-466B-BDCB-352B1F9AE526}" dt="2022-09-13T14:29:10.688" v="354" actId="21"/>
          <ac:picMkLst>
            <pc:docMk/>
            <pc:sldMk cId="1378486376" sldId="263"/>
            <ac:picMk id="3" creationId="{C71E68C8-8039-CCC2-14A3-1A272B869861}"/>
          </ac:picMkLst>
        </pc:picChg>
        <pc:picChg chg="add mod">
          <ac:chgData name="Watts, Sandra" userId="b22ec5c0-e9aa-43c6-8489-bc9a472a178f" providerId="ADAL" clId="{485E609E-856F-466B-BDCB-352B1F9AE526}" dt="2022-09-13T14:29:35.121" v="358" actId="1076"/>
          <ac:picMkLst>
            <pc:docMk/>
            <pc:sldMk cId="1378486376" sldId="263"/>
            <ac:picMk id="4" creationId="{2510BB6D-7A0A-4AF2-9148-C6830B87B6A5}"/>
          </ac:picMkLst>
        </pc:picChg>
      </pc:sldChg>
      <pc:sldChg chg="addSp delSp modSp mod">
        <pc:chgData name="Watts, Sandra" userId="b22ec5c0-e9aa-43c6-8489-bc9a472a178f" providerId="ADAL" clId="{485E609E-856F-466B-BDCB-352B1F9AE526}" dt="2022-09-13T14:29:57.392" v="364" actId="14100"/>
        <pc:sldMkLst>
          <pc:docMk/>
          <pc:sldMk cId="1828105588" sldId="264"/>
        </pc:sldMkLst>
        <pc:spChg chg="mod">
          <ac:chgData name="Watts, Sandra" userId="b22ec5c0-e9aa-43c6-8489-bc9a472a178f" providerId="ADAL" clId="{485E609E-856F-466B-BDCB-352B1F9AE526}" dt="2022-09-13T14:20:33.362" v="21"/>
          <ac:spMkLst>
            <pc:docMk/>
            <pc:sldMk cId="1828105588" sldId="264"/>
            <ac:spMk id="2" creationId="{D34D9E36-A0F9-C666-154B-70F7D7D925E8}"/>
          </ac:spMkLst>
        </pc:spChg>
        <pc:picChg chg="del">
          <ac:chgData name="Watts, Sandra" userId="b22ec5c0-e9aa-43c6-8489-bc9a472a178f" providerId="ADAL" clId="{485E609E-856F-466B-BDCB-352B1F9AE526}" dt="2022-09-13T14:29:38.965" v="359" actId="21"/>
          <ac:picMkLst>
            <pc:docMk/>
            <pc:sldMk cId="1828105588" sldId="264"/>
            <ac:picMk id="4" creationId="{3903FABD-9548-FA8A-33E5-CEAA9CEAE2F2}"/>
          </ac:picMkLst>
        </pc:picChg>
        <pc:picChg chg="add mod">
          <ac:chgData name="Watts, Sandra" userId="b22ec5c0-e9aa-43c6-8489-bc9a472a178f" providerId="ADAL" clId="{485E609E-856F-466B-BDCB-352B1F9AE526}" dt="2022-09-13T14:29:57.392" v="364" actId="14100"/>
          <ac:picMkLst>
            <pc:docMk/>
            <pc:sldMk cId="1828105588" sldId="264"/>
            <ac:picMk id="5" creationId="{149DA5E5-87CC-4FF8-B1DA-18611C2C2557}"/>
          </ac:picMkLst>
        </pc:picChg>
      </pc:sldChg>
      <pc:sldChg chg="modSp mod">
        <pc:chgData name="Watts, Sandra" userId="b22ec5c0-e9aa-43c6-8489-bc9a472a178f" providerId="ADAL" clId="{485E609E-856F-466B-BDCB-352B1F9AE526}" dt="2022-09-13T14:48:05.818" v="935" actId="27636"/>
        <pc:sldMkLst>
          <pc:docMk/>
          <pc:sldMk cId="4278357763" sldId="265"/>
        </pc:sldMkLst>
        <pc:spChg chg="mod">
          <ac:chgData name="Watts, Sandra" userId="b22ec5c0-e9aa-43c6-8489-bc9a472a178f" providerId="ADAL" clId="{485E609E-856F-466B-BDCB-352B1F9AE526}" dt="2022-09-13T14:41:15.814" v="634" actId="1076"/>
          <ac:spMkLst>
            <pc:docMk/>
            <pc:sldMk cId="4278357763" sldId="265"/>
            <ac:spMk id="2" creationId="{2C2615D8-92C2-FC63-F1D0-545048DA3348}"/>
          </ac:spMkLst>
        </pc:spChg>
        <pc:spChg chg="mod">
          <ac:chgData name="Watts, Sandra" userId="b22ec5c0-e9aa-43c6-8489-bc9a472a178f" providerId="ADAL" clId="{485E609E-856F-466B-BDCB-352B1F9AE526}" dt="2022-09-13T14:48:05.818" v="935" actId="27636"/>
          <ac:spMkLst>
            <pc:docMk/>
            <pc:sldMk cId="4278357763" sldId="265"/>
            <ac:spMk id="3" creationId="{56DD61ED-E721-CAFF-4DB6-42416E80494E}"/>
          </ac:spMkLst>
        </pc:spChg>
      </pc:sldChg>
      <pc:sldChg chg="modSp mod">
        <pc:chgData name="Watts, Sandra" userId="b22ec5c0-e9aa-43c6-8489-bc9a472a178f" providerId="ADAL" clId="{485E609E-856F-466B-BDCB-352B1F9AE526}" dt="2022-09-13T14:23:39.786" v="182" actId="1076"/>
        <pc:sldMkLst>
          <pc:docMk/>
          <pc:sldMk cId="3138639348" sldId="266"/>
        </pc:sldMkLst>
        <pc:spChg chg="mod">
          <ac:chgData name="Watts, Sandra" userId="b22ec5c0-e9aa-43c6-8489-bc9a472a178f" providerId="ADAL" clId="{485E609E-856F-466B-BDCB-352B1F9AE526}" dt="2022-09-13T14:23:39.786" v="182" actId="1076"/>
          <ac:spMkLst>
            <pc:docMk/>
            <pc:sldMk cId="3138639348" sldId="266"/>
            <ac:spMk id="3" creationId="{CE8AB51B-C695-4719-A745-325BB46735DD}"/>
          </ac:spMkLst>
        </pc:spChg>
      </pc:sldChg>
      <pc:sldChg chg="addSp delSp modSp mod delDesignElem">
        <pc:chgData name="Watts, Sandra" userId="b22ec5c0-e9aa-43c6-8489-bc9a472a178f" providerId="ADAL" clId="{485E609E-856F-466B-BDCB-352B1F9AE526}" dt="2022-09-13T14:53:20.057" v="986" actId="1076"/>
        <pc:sldMkLst>
          <pc:docMk/>
          <pc:sldMk cId="489583724" sldId="271"/>
        </pc:sldMkLst>
        <pc:spChg chg="mod">
          <ac:chgData name="Watts, Sandra" userId="b22ec5c0-e9aa-43c6-8489-bc9a472a178f" providerId="ADAL" clId="{485E609E-856F-466B-BDCB-352B1F9AE526}" dt="2022-09-13T14:50:46.072" v="980" actId="26606"/>
          <ac:spMkLst>
            <pc:docMk/>
            <pc:sldMk cId="489583724" sldId="271"/>
            <ac:spMk id="2" creationId="{A22044FB-E0CA-4CFC-A9CC-6D7D0A7233CF}"/>
          </ac:spMkLst>
        </pc:spChg>
        <pc:spChg chg="mod">
          <ac:chgData name="Watts, Sandra" userId="b22ec5c0-e9aa-43c6-8489-bc9a472a178f" providerId="ADAL" clId="{485E609E-856F-466B-BDCB-352B1F9AE526}" dt="2022-09-13T14:50:46.072" v="980" actId="26606"/>
          <ac:spMkLst>
            <pc:docMk/>
            <pc:sldMk cId="489583724" sldId="271"/>
            <ac:spMk id="3" creationId="{1299676B-6432-4FCB-BEBF-FB4E2599EA70}"/>
          </ac:spMkLst>
        </pc:spChg>
        <pc:spChg chg="add">
          <ac:chgData name="Watts, Sandra" userId="b22ec5c0-e9aa-43c6-8489-bc9a472a178f" providerId="ADAL" clId="{485E609E-856F-466B-BDCB-352B1F9AE526}" dt="2022-09-13T14:50:46.072" v="980" actId="26606"/>
          <ac:spMkLst>
            <pc:docMk/>
            <pc:sldMk cId="489583724" sldId="271"/>
            <ac:spMk id="7" creationId="{21D53CA0-FDE7-4B62-AE74-A671E6B82DC8}"/>
          </ac:spMkLst>
        </pc:spChg>
        <pc:spChg chg="add">
          <ac:chgData name="Watts, Sandra" userId="b22ec5c0-e9aa-43c6-8489-bc9a472a178f" providerId="ADAL" clId="{485E609E-856F-466B-BDCB-352B1F9AE526}" dt="2022-09-13T14:50:46.072" v="980" actId="26606"/>
          <ac:spMkLst>
            <pc:docMk/>
            <pc:sldMk cId="489583724" sldId="271"/>
            <ac:spMk id="8" creationId="{06FA22A8-DAD2-4DBF-BCF6-AA00E9D83620}"/>
          </ac:spMkLst>
        </pc:spChg>
        <pc:spChg chg="del">
          <ac:chgData name="Watts, Sandra" userId="b22ec5c0-e9aa-43c6-8489-bc9a472a178f" providerId="ADAL" clId="{485E609E-856F-466B-BDCB-352B1F9AE526}" dt="2022-09-13T14:20:33.362" v="21"/>
          <ac:spMkLst>
            <pc:docMk/>
            <pc:sldMk cId="489583724" sldId="271"/>
            <ac:spMk id="10" creationId="{25C8D2C1-DA83-420D-9635-D52CE066B5DA}"/>
          </ac:spMkLst>
        </pc:spChg>
        <pc:spChg chg="add">
          <ac:chgData name="Watts, Sandra" userId="b22ec5c0-e9aa-43c6-8489-bc9a472a178f" providerId="ADAL" clId="{485E609E-856F-466B-BDCB-352B1F9AE526}" dt="2022-09-13T14:50:46.072" v="980" actId="26606"/>
          <ac:spMkLst>
            <pc:docMk/>
            <pc:sldMk cId="489583724" sldId="271"/>
            <ac:spMk id="11" creationId="{49F38109-6CA7-491B-A6A4-D2A06300E215}"/>
          </ac:spMkLst>
        </pc:spChg>
        <pc:spChg chg="del">
          <ac:chgData name="Watts, Sandra" userId="b22ec5c0-e9aa-43c6-8489-bc9a472a178f" providerId="ADAL" clId="{485E609E-856F-466B-BDCB-352B1F9AE526}" dt="2022-09-13T14:20:33.362" v="21"/>
          <ac:spMkLst>
            <pc:docMk/>
            <pc:sldMk cId="489583724" sldId="271"/>
            <ac:spMk id="12" creationId="{434F74C9-6A0B-409E-AD1C-45B58BE91BB8}"/>
          </ac:spMkLst>
        </pc:spChg>
        <pc:spChg chg="add">
          <ac:chgData name="Watts, Sandra" userId="b22ec5c0-e9aa-43c6-8489-bc9a472a178f" providerId="ADAL" clId="{485E609E-856F-466B-BDCB-352B1F9AE526}" dt="2022-09-13T14:50:46.072" v="980" actId="26606"/>
          <ac:spMkLst>
            <pc:docMk/>
            <pc:sldMk cId="489583724" sldId="271"/>
            <ac:spMk id="15" creationId="{8093E2E4-CE1B-4314-8AD0-0555B7CAC477}"/>
          </ac:spMkLst>
        </pc:spChg>
        <pc:spChg chg="del">
          <ac:chgData name="Watts, Sandra" userId="b22ec5c0-e9aa-43c6-8489-bc9a472a178f" providerId="ADAL" clId="{485E609E-856F-466B-BDCB-352B1F9AE526}" dt="2022-09-13T14:20:33.362" v="21"/>
          <ac:spMkLst>
            <pc:docMk/>
            <pc:sldMk cId="489583724" sldId="271"/>
            <ac:spMk id="16" creationId="{F452A527-3631-41ED-858D-3777A7D1496A}"/>
          </ac:spMkLst>
        </pc:spChg>
        <pc:spChg chg="add">
          <ac:chgData name="Watts, Sandra" userId="b22ec5c0-e9aa-43c6-8489-bc9a472a178f" providerId="ADAL" clId="{485E609E-856F-466B-BDCB-352B1F9AE526}" dt="2022-09-13T14:50:46.072" v="980" actId="26606"/>
          <ac:spMkLst>
            <pc:docMk/>
            <pc:sldMk cId="489583724" sldId="271"/>
            <ac:spMk id="17" creationId="{A8D8D66C-6E87-4017-8A48-ED6A4578A0A3}"/>
          </ac:spMkLst>
        </pc:spChg>
        <pc:spChg chg="del">
          <ac:chgData name="Watts, Sandra" userId="b22ec5c0-e9aa-43c6-8489-bc9a472a178f" providerId="ADAL" clId="{485E609E-856F-466B-BDCB-352B1F9AE526}" dt="2022-09-13T14:20:33.362" v="21"/>
          <ac:spMkLst>
            <pc:docMk/>
            <pc:sldMk cId="489583724" sldId="271"/>
            <ac:spMk id="20" creationId="{F85B92BC-678C-4E14-97E6-3227DEF86371}"/>
          </ac:spMkLst>
        </pc:spChg>
        <pc:spChg chg="del">
          <ac:chgData name="Watts, Sandra" userId="b22ec5c0-e9aa-43c6-8489-bc9a472a178f" providerId="ADAL" clId="{485E609E-856F-466B-BDCB-352B1F9AE526}" dt="2022-09-13T14:20:33.362" v="21"/>
          <ac:spMkLst>
            <pc:docMk/>
            <pc:sldMk cId="489583724" sldId="271"/>
            <ac:spMk id="22" creationId="{D2644120-A6B9-4D5C-8A60-E2F4CC220E77}"/>
          </ac:spMkLst>
        </pc:spChg>
        <pc:picChg chg="del mod">
          <ac:chgData name="Watts, Sandra" userId="b22ec5c0-e9aa-43c6-8489-bc9a472a178f" providerId="ADAL" clId="{485E609E-856F-466B-BDCB-352B1F9AE526}" dt="2022-09-13T14:53:04.592" v="981" actId="21"/>
          <ac:picMkLst>
            <pc:docMk/>
            <pc:sldMk cId="489583724" sldId="271"/>
            <ac:picMk id="5" creationId="{CDFCE65E-213E-4611-AC0B-04742C09EE0B}"/>
          </ac:picMkLst>
        </pc:picChg>
        <pc:picChg chg="add mod">
          <ac:chgData name="Watts, Sandra" userId="b22ec5c0-e9aa-43c6-8489-bc9a472a178f" providerId="ADAL" clId="{485E609E-856F-466B-BDCB-352B1F9AE526}" dt="2022-09-13T14:53:20.057" v="986" actId="1076"/>
          <ac:picMkLst>
            <pc:docMk/>
            <pc:sldMk cId="489583724" sldId="271"/>
            <ac:picMk id="6" creationId="{471F19B4-AF98-499F-9F61-A04D36808DCB}"/>
          </ac:picMkLst>
        </pc:picChg>
        <pc:cxnChg chg="add">
          <ac:chgData name="Watts, Sandra" userId="b22ec5c0-e9aa-43c6-8489-bc9a472a178f" providerId="ADAL" clId="{485E609E-856F-466B-BDCB-352B1F9AE526}" dt="2022-09-13T14:50:46.072" v="980" actId="26606"/>
          <ac:cxnSpMkLst>
            <pc:docMk/>
            <pc:sldMk cId="489583724" sldId="271"/>
            <ac:cxnSpMk id="9" creationId="{38CF2381-9166-48DC-8859-93B6A589395C}"/>
          </ac:cxnSpMkLst>
        </pc:cxnChg>
        <pc:cxnChg chg="add">
          <ac:chgData name="Watts, Sandra" userId="b22ec5c0-e9aa-43c6-8489-bc9a472a178f" providerId="ADAL" clId="{485E609E-856F-466B-BDCB-352B1F9AE526}" dt="2022-09-13T14:50:46.072" v="980" actId="26606"/>
          <ac:cxnSpMkLst>
            <pc:docMk/>
            <pc:sldMk cId="489583724" sldId="271"/>
            <ac:cxnSpMk id="13" creationId="{107708C9-4DE8-42DC-8556-86EFA6F0BB25}"/>
          </ac:cxnSpMkLst>
        </pc:cxnChg>
        <pc:cxnChg chg="del">
          <ac:chgData name="Watts, Sandra" userId="b22ec5c0-e9aa-43c6-8489-bc9a472a178f" providerId="ADAL" clId="{485E609E-856F-466B-BDCB-352B1F9AE526}" dt="2022-09-13T14:20:33.362" v="21"/>
          <ac:cxnSpMkLst>
            <pc:docMk/>
            <pc:sldMk cId="489583724" sldId="271"/>
            <ac:cxnSpMk id="14" creationId="{F5486A9D-1265-4B57-91E6-68E666B978BC}"/>
          </ac:cxnSpMkLst>
        </pc:cxnChg>
        <pc:cxnChg chg="del">
          <ac:chgData name="Watts, Sandra" userId="b22ec5c0-e9aa-43c6-8489-bc9a472a178f" providerId="ADAL" clId="{485E609E-856F-466B-BDCB-352B1F9AE526}" dt="2022-09-13T14:20:33.362" v="21"/>
          <ac:cxnSpMkLst>
            <pc:docMk/>
            <pc:sldMk cId="489583724" sldId="271"/>
            <ac:cxnSpMk id="18" creationId="{D28A9C89-B313-458F-9C85-515930A51A93}"/>
          </ac:cxnSpMkLst>
        </pc:cxnChg>
      </pc:sldChg>
      <pc:sldChg chg="addSp delSp mod addAnim modAnim delDesignElem">
        <pc:chgData name="Watts, Sandra" userId="b22ec5c0-e9aa-43c6-8489-bc9a472a178f" providerId="ADAL" clId="{485E609E-856F-466B-BDCB-352B1F9AE526}" dt="2022-09-13T14:24:41.129" v="185"/>
        <pc:sldMkLst>
          <pc:docMk/>
          <pc:sldMk cId="369841878" sldId="272"/>
        </pc:sldMkLst>
        <pc:spChg chg="add">
          <ac:chgData name="Watts, Sandra" userId="b22ec5c0-e9aa-43c6-8489-bc9a472a178f" providerId="ADAL" clId="{485E609E-856F-466B-BDCB-352B1F9AE526}" dt="2022-09-13T14:23:53.744" v="183" actId="26606"/>
          <ac:spMkLst>
            <pc:docMk/>
            <pc:sldMk cId="369841878" sldId="272"/>
            <ac:spMk id="6" creationId="{21D53CA0-FDE7-4B62-AE74-A671E6B82DC8}"/>
          </ac:spMkLst>
        </pc:spChg>
        <pc:spChg chg="add">
          <ac:chgData name="Watts, Sandra" userId="b22ec5c0-e9aa-43c6-8489-bc9a472a178f" providerId="ADAL" clId="{485E609E-856F-466B-BDCB-352B1F9AE526}" dt="2022-09-13T14:23:53.744" v="183" actId="26606"/>
          <ac:spMkLst>
            <pc:docMk/>
            <pc:sldMk cId="369841878" sldId="272"/>
            <ac:spMk id="7" creationId="{06FA22A8-DAD2-4DBF-BCF6-AA00E9D83620}"/>
          </ac:spMkLst>
        </pc:spChg>
        <pc:spChg chg="del">
          <ac:chgData name="Watts, Sandra" userId="b22ec5c0-e9aa-43c6-8489-bc9a472a178f" providerId="ADAL" clId="{485E609E-856F-466B-BDCB-352B1F9AE526}" dt="2022-09-13T14:20:33.362" v="21"/>
          <ac:spMkLst>
            <pc:docMk/>
            <pc:sldMk cId="369841878" sldId="272"/>
            <ac:spMk id="9" creationId="{25C8D2C1-DA83-420D-9635-D52CE066B5DA}"/>
          </ac:spMkLst>
        </pc:spChg>
        <pc:spChg chg="add">
          <ac:chgData name="Watts, Sandra" userId="b22ec5c0-e9aa-43c6-8489-bc9a472a178f" providerId="ADAL" clId="{485E609E-856F-466B-BDCB-352B1F9AE526}" dt="2022-09-13T14:23:53.744" v="183" actId="26606"/>
          <ac:spMkLst>
            <pc:docMk/>
            <pc:sldMk cId="369841878" sldId="272"/>
            <ac:spMk id="10" creationId="{69C5F1CC-81CF-4FB4-9977-391DF5B090C7}"/>
          </ac:spMkLst>
        </pc:spChg>
        <pc:spChg chg="del">
          <ac:chgData name="Watts, Sandra" userId="b22ec5c0-e9aa-43c6-8489-bc9a472a178f" providerId="ADAL" clId="{485E609E-856F-466B-BDCB-352B1F9AE526}" dt="2022-09-13T14:20:33.362" v="21"/>
          <ac:spMkLst>
            <pc:docMk/>
            <pc:sldMk cId="369841878" sldId="272"/>
            <ac:spMk id="11" creationId="{434F74C9-6A0B-409E-AD1C-45B58BE91BB8}"/>
          </ac:spMkLst>
        </pc:spChg>
        <pc:spChg chg="add">
          <ac:chgData name="Watts, Sandra" userId="b22ec5c0-e9aa-43c6-8489-bc9a472a178f" providerId="ADAL" clId="{485E609E-856F-466B-BDCB-352B1F9AE526}" dt="2022-09-13T14:23:53.744" v="183" actId="26606"/>
          <ac:spMkLst>
            <pc:docMk/>
            <pc:sldMk cId="369841878" sldId="272"/>
            <ac:spMk id="12" creationId="{AFDD4421-3DEC-4941-9625-756F8B5C6BB8}"/>
          </ac:spMkLst>
        </pc:spChg>
        <pc:spChg chg="del">
          <ac:chgData name="Watts, Sandra" userId="b22ec5c0-e9aa-43c6-8489-bc9a472a178f" providerId="ADAL" clId="{485E609E-856F-466B-BDCB-352B1F9AE526}" dt="2022-09-13T14:20:33.362" v="21"/>
          <ac:spMkLst>
            <pc:docMk/>
            <pc:sldMk cId="369841878" sldId="272"/>
            <ac:spMk id="15" creationId="{90AA6468-80AC-4DDF-9CFB-C7A9507E203F}"/>
          </ac:spMkLst>
        </pc:spChg>
        <pc:spChg chg="del">
          <ac:chgData name="Watts, Sandra" userId="b22ec5c0-e9aa-43c6-8489-bc9a472a178f" providerId="ADAL" clId="{485E609E-856F-466B-BDCB-352B1F9AE526}" dt="2022-09-13T14:20:33.362" v="21"/>
          <ac:spMkLst>
            <pc:docMk/>
            <pc:sldMk cId="369841878" sldId="272"/>
            <ac:spMk id="17" creationId="{4AB900CC-5074-4746-A1A4-AF640455BD43}"/>
          </ac:spMkLst>
        </pc:spChg>
        <pc:cxnChg chg="add">
          <ac:chgData name="Watts, Sandra" userId="b22ec5c0-e9aa-43c6-8489-bc9a472a178f" providerId="ADAL" clId="{485E609E-856F-466B-BDCB-352B1F9AE526}" dt="2022-09-13T14:23:53.744" v="183" actId="26606"/>
          <ac:cxnSpMkLst>
            <pc:docMk/>
            <pc:sldMk cId="369841878" sldId="272"/>
            <ac:cxnSpMk id="8" creationId="{38CF2381-9166-48DC-8859-93B6A589395C}"/>
          </ac:cxnSpMkLst>
        </pc:cxnChg>
        <pc:cxnChg chg="del">
          <ac:chgData name="Watts, Sandra" userId="b22ec5c0-e9aa-43c6-8489-bc9a472a178f" providerId="ADAL" clId="{485E609E-856F-466B-BDCB-352B1F9AE526}" dt="2022-09-13T14:20:33.362" v="21"/>
          <ac:cxnSpMkLst>
            <pc:docMk/>
            <pc:sldMk cId="369841878" sldId="272"/>
            <ac:cxnSpMk id="13" creationId="{F5486A9D-1265-4B57-91E6-68E666B978BC}"/>
          </ac:cxnSpMkLst>
        </pc:cxnChg>
      </pc:sldChg>
      <pc:sldChg chg="addSp delSp modSp mod delDesignElem">
        <pc:chgData name="Watts, Sandra" userId="b22ec5c0-e9aa-43c6-8489-bc9a472a178f" providerId="ADAL" clId="{485E609E-856F-466B-BDCB-352B1F9AE526}" dt="2022-09-13T14:50:34.850" v="979" actId="1076"/>
        <pc:sldMkLst>
          <pc:docMk/>
          <pc:sldMk cId="151084567" sldId="273"/>
        </pc:sldMkLst>
        <pc:spChg chg="mod ord">
          <ac:chgData name="Watts, Sandra" userId="b22ec5c0-e9aa-43c6-8489-bc9a472a178f" providerId="ADAL" clId="{485E609E-856F-466B-BDCB-352B1F9AE526}" dt="2022-09-13T14:50:34.850" v="979" actId="1076"/>
          <ac:spMkLst>
            <pc:docMk/>
            <pc:sldMk cId="151084567" sldId="273"/>
            <ac:spMk id="2" creationId="{FAB53F2B-0212-4C05-A87F-B17CBA0A3C75}"/>
          </ac:spMkLst>
        </pc:spChg>
        <pc:spChg chg="add">
          <ac:chgData name="Watts, Sandra" userId="b22ec5c0-e9aa-43c6-8489-bc9a472a178f" providerId="ADAL" clId="{485E609E-856F-466B-BDCB-352B1F9AE526}" dt="2022-09-13T14:50:12.378" v="974" actId="26606"/>
          <ac:spMkLst>
            <pc:docMk/>
            <pc:sldMk cId="151084567" sldId="273"/>
            <ac:spMk id="6" creationId="{21D53CA0-FDE7-4B62-AE74-A671E6B82DC8}"/>
          </ac:spMkLst>
        </pc:spChg>
        <pc:spChg chg="add">
          <ac:chgData name="Watts, Sandra" userId="b22ec5c0-e9aa-43c6-8489-bc9a472a178f" providerId="ADAL" clId="{485E609E-856F-466B-BDCB-352B1F9AE526}" dt="2022-09-13T14:50:12.378" v="974" actId="26606"/>
          <ac:spMkLst>
            <pc:docMk/>
            <pc:sldMk cId="151084567" sldId="273"/>
            <ac:spMk id="7" creationId="{06FA22A8-DAD2-4DBF-BCF6-AA00E9D83620}"/>
          </ac:spMkLst>
        </pc:spChg>
        <pc:spChg chg="del">
          <ac:chgData name="Watts, Sandra" userId="b22ec5c0-e9aa-43c6-8489-bc9a472a178f" providerId="ADAL" clId="{485E609E-856F-466B-BDCB-352B1F9AE526}" dt="2022-09-13T14:20:33.362" v="21"/>
          <ac:spMkLst>
            <pc:docMk/>
            <pc:sldMk cId="151084567" sldId="273"/>
            <ac:spMk id="9" creationId="{25C8D2C1-DA83-420D-9635-D52CE066B5DA}"/>
          </ac:spMkLst>
        </pc:spChg>
        <pc:spChg chg="add">
          <ac:chgData name="Watts, Sandra" userId="b22ec5c0-e9aa-43c6-8489-bc9a472a178f" providerId="ADAL" clId="{485E609E-856F-466B-BDCB-352B1F9AE526}" dt="2022-09-13T14:50:12.378" v="974" actId="26606"/>
          <ac:spMkLst>
            <pc:docMk/>
            <pc:sldMk cId="151084567" sldId="273"/>
            <ac:spMk id="10" creationId="{A6926FD7-D1FB-484D-8B76-75E7737D0DFA}"/>
          </ac:spMkLst>
        </pc:spChg>
        <pc:spChg chg="del">
          <ac:chgData name="Watts, Sandra" userId="b22ec5c0-e9aa-43c6-8489-bc9a472a178f" providerId="ADAL" clId="{485E609E-856F-466B-BDCB-352B1F9AE526}" dt="2022-09-13T14:20:33.362" v="21"/>
          <ac:spMkLst>
            <pc:docMk/>
            <pc:sldMk cId="151084567" sldId="273"/>
            <ac:spMk id="11" creationId="{434F74C9-6A0B-409E-AD1C-45B58BE91BB8}"/>
          </ac:spMkLst>
        </pc:spChg>
        <pc:spChg chg="add">
          <ac:chgData name="Watts, Sandra" userId="b22ec5c0-e9aa-43c6-8489-bc9a472a178f" providerId="ADAL" clId="{485E609E-856F-466B-BDCB-352B1F9AE526}" dt="2022-09-13T14:50:12.378" v="974" actId="26606"/>
          <ac:spMkLst>
            <pc:docMk/>
            <pc:sldMk cId="151084567" sldId="273"/>
            <ac:spMk id="12" creationId="{E677C16E-2618-4438-AD3B-B5E72FEABA5B}"/>
          </ac:spMkLst>
        </pc:spChg>
        <pc:spChg chg="del">
          <ac:chgData name="Watts, Sandra" userId="b22ec5c0-e9aa-43c6-8489-bc9a472a178f" providerId="ADAL" clId="{485E609E-856F-466B-BDCB-352B1F9AE526}" dt="2022-09-13T14:20:33.362" v="21"/>
          <ac:spMkLst>
            <pc:docMk/>
            <pc:sldMk cId="151084567" sldId="273"/>
            <ac:spMk id="15" creationId="{90AA6468-80AC-4DDF-9CFB-C7A9507E203F}"/>
          </ac:spMkLst>
        </pc:spChg>
        <pc:spChg chg="del">
          <ac:chgData name="Watts, Sandra" userId="b22ec5c0-e9aa-43c6-8489-bc9a472a178f" providerId="ADAL" clId="{485E609E-856F-466B-BDCB-352B1F9AE526}" dt="2022-09-13T14:20:33.362" v="21"/>
          <ac:spMkLst>
            <pc:docMk/>
            <pc:sldMk cId="151084567" sldId="273"/>
            <ac:spMk id="17" creationId="{4AB900CC-5074-4746-A1A4-AF640455BD43}"/>
          </ac:spMkLst>
        </pc:spChg>
        <pc:picChg chg="mod">
          <ac:chgData name="Watts, Sandra" userId="b22ec5c0-e9aa-43c6-8489-bc9a472a178f" providerId="ADAL" clId="{485E609E-856F-466B-BDCB-352B1F9AE526}" dt="2022-09-13T14:50:12.378" v="974" actId="26606"/>
          <ac:picMkLst>
            <pc:docMk/>
            <pc:sldMk cId="151084567" sldId="273"/>
            <ac:picMk id="4" creationId="{28D7ED59-E3A8-4049-96DB-07A0DBC3737E}"/>
          </ac:picMkLst>
        </pc:picChg>
        <pc:cxnChg chg="add">
          <ac:chgData name="Watts, Sandra" userId="b22ec5c0-e9aa-43c6-8489-bc9a472a178f" providerId="ADAL" clId="{485E609E-856F-466B-BDCB-352B1F9AE526}" dt="2022-09-13T14:50:12.378" v="974" actId="26606"/>
          <ac:cxnSpMkLst>
            <pc:docMk/>
            <pc:sldMk cId="151084567" sldId="273"/>
            <ac:cxnSpMk id="8" creationId="{38CF2381-9166-48DC-8859-93B6A589395C}"/>
          </ac:cxnSpMkLst>
        </pc:cxnChg>
        <pc:cxnChg chg="del">
          <ac:chgData name="Watts, Sandra" userId="b22ec5c0-e9aa-43c6-8489-bc9a472a178f" providerId="ADAL" clId="{485E609E-856F-466B-BDCB-352B1F9AE526}" dt="2022-09-13T14:20:33.362" v="21"/>
          <ac:cxnSpMkLst>
            <pc:docMk/>
            <pc:sldMk cId="151084567" sldId="273"/>
            <ac:cxnSpMk id="13" creationId="{F5486A9D-1265-4B57-91E6-68E666B978BC}"/>
          </ac:cxnSpMkLst>
        </pc:cxnChg>
      </pc:sldChg>
      <pc:sldChg chg="addSp delSp modSp mod setBg delDesignElem">
        <pc:chgData name="Watts, Sandra" userId="b22ec5c0-e9aa-43c6-8489-bc9a472a178f" providerId="ADAL" clId="{485E609E-856F-466B-BDCB-352B1F9AE526}" dt="2022-09-13T14:49:45.789" v="973"/>
        <pc:sldMkLst>
          <pc:docMk/>
          <pc:sldMk cId="789846662" sldId="274"/>
        </pc:sldMkLst>
        <pc:spChg chg="del">
          <ac:chgData name="Watts, Sandra" userId="b22ec5c0-e9aa-43c6-8489-bc9a472a178f" providerId="ADAL" clId="{485E609E-856F-466B-BDCB-352B1F9AE526}" dt="2022-09-13T14:42:29.059" v="744" actId="21"/>
          <ac:spMkLst>
            <pc:docMk/>
            <pc:sldMk cId="789846662" sldId="274"/>
            <ac:spMk id="7" creationId="{8BEBB5CB-D971-4778-BE3A-FBC86654919D}"/>
          </ac:spMkLst>
        </pc:spChg>
        <pc:spChg chg="add mod">
          <ac:chgData name="Watts, Sandra" userId="b22ec5c0-e9aa-43c6-8489-bc9a472a178f" providerId="ADAL" clId="{485E609E-856F-466B-BDCB-352B1F9AE526}" dt="2022-09-13T14:47:08.361" v="925" actId="20577"/>
          <ac:spMkLst>
            <pc:docMk/>
            <pc:sldMk cId="789846662" sldId="274"/>
            <ac:spMk id="9" creationId="{3C45EAB1-CDBA-44B3-9AB9-0930CE1BB389}"/>
          </ac:spMkLst>
        </pc:spChg>
        <pc:spChg chg="del">
          <ac:chgData name="Watts, Sandra" userId="b22ec5c0-e9aa-43c6-8489-bc9a472a178f" providerId="ADAL" clId="{485E609E-856F-466B-BDCB-352B1F9AE526}" dt="2022-09-13T14:20:33.362" v="21"/>
          <ac:spMkLst>
            <pc:docMk/>
            <pc:sldMk cId="789846662" sldId="274"/>
            <ac:spMk id="76" creationId="{41497DE5-0939-4D1D-9350-0C5E1B209C68}"/>
          </ac:spMkLst>
        </pc:spChg>
        <pc:spChg chg="del">
          <ac:chgData name="Watts, Sandra" userId="b22ec5c0-e9aa-43c6-8489-bc9a472a178f" providerId="ADAL" clId="{485E609E-856F-466B-BDCB-352B1F9AE526}" dt="2022-09-13T14:20:33.362" v="21"/>
          <ac:spMkLst>
            <pc:docMk/>
            <pc:sldMk cId="789846662" sldId="274"/>
            <ac:spMk id="78" creationId="{5CCC70ED-6C63-4537-B7EB-51990D6C0A6F}"/>
          </ac:spMkLst>
        </pc:spChg>
        <pc:spChg chg="del">
          <ac:chgData name="Watts, Sandra" userId="b22ec5c0-e9aa-43c6-8489-bc9a472a178f" providerId="ADAL" clId="{485E609E-856F-466B-BDCB-352B1F9AE526}" dt="2022-09-13T14:20:33.362" v="21"/>
          <ac:spMkLst>
            <pc:docMk/>
            <pc:sldMk cId="789846662" sldId="274"/>
            <ac:spMk id="80" creationId="{B76E24C1-2968-40DC-A36E-F6B85F0F0752}"/>
          </ac:spMkLst>
        </pc:spChg>
        <pc:picChg chg="add mod">
          <ac:chgData name="Watts, Sandra" userId="b22ec5c0-e9aa-43c6-8489-bc9a472a178f" providerId="ADAL" clId="{485E609E-856F-466B-BDCB-352B1F9AE526}" dt="2022-09-13T14:47:40.843" v="929" actId="14100"/>
          <ac:picMkLst>
            <pc:docMk/>
            <pc:sldMk cId="789846662" sldId="274"/>
            <ac:picMk id="10" creationId="{B1A0649E-6835-4335-B53D-94EB0267BA19}"/>
          </ac:picMkLst>
        </pc:picChg>
        <pc:picChg chg="del">
          <ac:chgData name="Watts, Sandra" userId="b22ec5c0-e9aa-43c6-8489-bc9a472a178f" providerId="ADAL" clId="{485E609E-856F-466B-BDCB-352B1F9AE526}" dt="2022-09-13T14:42:24.629" v="743" actId="21"/>
          <ac:picMkLst>
            <pc:docMk/>
            <pc:sldMk cId="789846662" sldId="274"/>
            <ac:picMk id="71" creationId="{F080E79A-EEDD-4FC5-8A6B-9F8CEE685C61}"/>
          </ac:picMkLst>
        </pc:picChg>
      </pc:sldChg>
      <pc:sldChg chg="addSp delSp modSp add mod">
        <pc:chgData name="Watts, Sandra" userId="b22ec5c0-e9aa-43c6-8489-bc9a472a178f" providerId="ADAL" clId="{485E609E-856F-466B-BDCB-352B1F9AE526}" dt="2022-09-13T14:30:54.742" v="376" actId="14100"/>
        <pc:sldMkLst>
          <pc:docMk/>
          <pc:sldMk cId="3665935964" sldId="275"/>
        </pc:sldMkLst>
        <pc:spChg chg="mod">
          <ac:chgData name="Watts, Sandra" userId="b22ec5c0-e9aa-43c6-8489-bc9a472a178f" providerId="ADAL" clId="{485E609E-856F-466B-BDCB-352B1F9AE526}" dt="2022-09-13T14:30:31.667" v="372" actId="20577"/>
          <ac:spMkLst>
            <pc:docMk/>
            <pc:sldMk cId="3665935964" sldId="275"/>
            <ac:spMk id="2" creationId="{D34D9E36-A0F9-C666-154B-70F7D7D925E8}"/>
          </ac:spMkLst>
        </pc:spChg>
        <pc:picChg chg="add mod">
          <ac:chgData name="Watts, Sandra" userId="b22ec5c0-e9aa-43c6-8489-bc9a472a178f" providerId="ADAL" clId="{485E609E-856F-466B-BDCB-352B1F9AE526}" dt="2022-09-13T14:30:54.742" v="376" actId="14100"/>
          <ac:picMkLst>
            <pc:docMk/>
            <pc:sldMk cId="3665935964" sldId="275"/>
            <ac:picMk id="4" creationId="{6EA530B6-80FB-48B7-AECA-510AE6DBEF35}"/>
          </ac:picMkLst>
        </pc:picChg>
        <pc:picChg chg="del">
          <ac:chgData name="Watts, Sandra" userId="b22ec5c0-e9aa-43c6-8489-bc9a472a178f" providerId="ADAL" clId="{485E609E-856F-466B-BDCB-352B1F9AE526}" dt="2022-09-13T14:30:34.376" v="373" actId="21"/>
          <ac:picMkLst>
            <pc:docMk/>
            <pc:sldMk cId="3665935964" sldId="275"/>
            <ac:picMk id="5" creationId="{149DA5E5-87CC-4FF8-B1DA-18611C2C2557}"/>
          </ac:picMkLst>
        </pc:picChg>
      </pc:sldChg>
      <pc:sldChg chg="addSp delSp modSp add mod">
        <pc:chgData name="Watts, Sandra" userId="b22ec5c0-e9aa-43c6-8489-bc9a472a178f" providerId="ADAL" clId="{485E609E-856F-466B-BDCB-352B1F9AE526}" dt="2022-09-13T14:31:19.194" v="382" actId="14100"/>
        <pc:sldMkLst>
          <pc:docMk/>
          <pc:sldMk cId="1971556017" sldId="276"/>
        </pc:sldMkLst>
        <pc:spChg chg="mod">
          <ac:chgData name="Watts, Sandra" userId="b22ec5c0-e9aa-43c6-8489-bc9a472a178f" providerId="ADAL" clId="{485E609E-856F-466B-BDCB-352B1F9AE526}" dt="2022-09-13T14:31:00.592" v="378" actId="20577"/>
          <ac:spMkLst>
            <pc:docMk/>
            <pc:sldMk cId="1971556017" sldId="276"/>
            <ac:spMk id="2" creationId="{D34D9E36-A0F9-C666-154B-70F7D7D925E8}"/>
          </ac:spMkLst>
        </pc:spChg>
        <pc:picChg chg="add mod">
          <ac:chgData name="Watts, Sandra" userId="b22ec5c0-e9aa-43c6-8489-bc9a472a178f" providerId="ADAL" clId="{485E609E-856F-466B-BDCB-352B1F9AE526}" dt="2022-09-13T14:31:19.194" v="382" actId="14100"/>
          <ac:picMkLst>
            <pc:docMk/>
            <pc:sldMk cId="1971556017" sldId="276"/>
            <ac:picMk id="4" creationId="{CD363B58-AE99-4233-B7C0-49DD33B3D89C}"/>
          </ac:picMkLst>
        </pc:picChg>
        <pc:picChg chg="del">
          <ac:chgData name="Watts, Sandra" userId="b22ec5c0-e9aa-43c6-8489-bc9a472a178f" providerId="ADAL" clId="{485E609E-856F-466B-BDCB-352B1F9AE526}" dt="2022-09-13T14:31:03.871" v="379" actId="21"/>
          <ac:picMkLst>
            <pc:docMk/>
            <pc:sldMk cId="1971556017" sldId="276"/>
            <ac:picMk id="5" creationId="{149DA5E5-87CC-4FF8-B1DA-18611C2C2557}"/>
          </ac:picMkLst>
        </pc:picChg>
      </pc:sldChg>
      <pc:sldChg chg="addSp delSp modSp add mod">
        <pc:chgData name="Watts, Sandra" userId="b22ec5c0-e9aa-43c6-8489-bc9a472a178f" providerId="ADAL" clId="{485E609E-856F-466B-BDCB-352B1F9AE526}" dt="2022-09-13T14:32:00.314" v="390" actId="14100"/>
        <pc:sldMkLst>
          <pc:docMk/>
          <pc:sldMk cId="1741852960" sldId="277"/>
        </pc:sldMkLst>
        <pc:spChg chg="mod">
          <ac:chgData name="Watts, Sandra" userId="b22ec5c0-e9aa-43c6-8489-bc9a472a178f" providerId="ADAL" clId="{485E609E-856F-466B-BDCB-352B1F9AE526}" dt="2022-09-13T14:31:30.515" v="385" actId="20577"/>
          <ac:spMkLst>
            <pc:docMk/>
            <pc:sldMk cId="1741852960" sldId="277"/>
            <ac:spMk id="2" creationId="{D34D9E36-A0F9-C666-154B-70F7D7D925E8}"/>
          </ac:spMkLst>
        </pc:spChg>
        <pc:picChg chg="add mod">
          <ac:chgData name="Watts, Sandra" userId="b22ec5c0-e9aa-43c6-8489-bc9a472a178f" providerId="ADAL" clId="{485E609E-856F-466B-BDCB-352B1F9AE526}" dt="2022-09-13T14:32:00.314" v="390" actId="14100"/>
          <ac:picMkLst>
            <pc:docMk/>
            <pc:sldMk cId="1741852960" sldId="277"/>
            <ac:picMk id="4" creationId="{F79D04D7-24E8-4034-8C58-3B63FB919FAD}"/>
          </ac:picMkLst>
        </pc:picChg>
        <pc:picChg chg="del">
          <ac:chgData name="Watts, Sandra" userId="b22ec5c0-e9aa-43c6-8489-bc9a472a178f" providerId="ADAL" clId="{485E609E-856F-466B-BDCB-352B1F9AE526}" dt="2022-09-13T14:31:25.669" v="383" actId="21"/>
          <ac:picMkLst>
            <pc:docMk/>
            <pc:sldMk cId="1741852960" sldId="277"/>
            <ac:picMk id="5" creationId="{149DA5E5-87CC-4FF8-B1DA-18611C2C2557}"/>
          </ac:picMkLst>
        </pc:picChg>
      </pc:sldChg>
      <pc:sldChg chg="addSp delSp modSp add mod">
        <pc:chgData name="Watts, Sandra" userId="b22ec5c0-e9aa-43c6-8489-bc9a472a178f" providerId="ADAL" clId="{485E609E-856F-466B-BDCB-352B1F9AE526}" dt="2022-09-13T14:32:31.713" v="397" actId="1076"/>
        <pc:sldMkLst>
          <pc:docMk/>
          <pc:sldMk cId="1592103859" sldId="278"/>
        </pc:sldMkLst>
        <pc:spChg chg="mod">
          <ac:chgData name="Watts, Sandra" userId="b22ec5c0-e9aa-43c6-8489-bc9a472a178f" providerId="ADAL" clId="{485E609E-856F-466B-BDCB-352B1F9AE526}" dt="2022-09-13T14:32:07.252" v="392" actId="20577"/>
          <ac:spMkLst>
            <pc:docMk/>
            <pc:sldMk cId="1592103859" sldId="278"/>
            <ac:spMk id="2" creationId="{D34D9E36-A0F9-C666-154B-70F7D7D925E8}"/>
          </ac:spMkLst>
        </pc:spChg>
        <pc:picChg chg="add mod">
          <ac:chgData name="Watts, Sandra" userId="b22ec5c0-e9aa-43c6-8489-bc9a472a178f" providerId="ADAL" clId="{485E609E-856F-466B-BDCB-352B1F9AE526}" dt="2022-09-13T14:32:31.713" v="397" actId="1076"/>
          <ac:picMkLst>
            <pc:docMk/>
            <pc:sldMk cId="1592103859" sldId="278"/>
            <ac:picMk id="4" creationId="{50000E35-C47D-4541-9DD5-962D010B14D6}"/>
          </ac:picMkLst>
        </pc:picChg>
        <pc:picChg chg="del">
          <ac:chgData name="Watts, Sandra" userId="b22ec5c0-e9aa-43c6-8489-bc9a472a178f" providerId="ADAL" clId="{485E609E-856F-466B-BDCB-352B1F9AE526}" dt="2022-09-13T14:32:10.462" v="393" actId="21"/>
          <ac:picMkLst>
            <pc:docMk/>
            <pc:sldMk cId="1592103859" sldId="278"/>
            <ac:picMk id="5" creationId="{149DA5E5-87CC-4FF8-B1DA-18611C2C2557}"/>
          </ac:picMkLst>
        </pc:picChg>
      </pc:sldChg>
      <pc:sldChg chg="addSp delSp modSp add mod">
        <pc:chgData name="Watts, Sandra" userId="b22ec5c0-e9aa-43c6-8489-bc9a472a178f" providerId="ADAL" clId="{485E609E-856F-466B-BDCB-352B1F9AE526}" dt="2022-09-13T14:32:55.404" v="404" actId="14100"/>
        <pc:sldMkLst>
          <pc:docMk/>
          <pc:sldMk cId="504943567" sldId="279"/>
        </pc:sldMkLst>
        <pc:spChg chg="mod">
          <ac:chgData name="Watts, Sandra" userId="b22ec5c0-e9aa-43c6-8489-bc9a472a178f" providerId="ADAL" clId="{485E609E-856F-466B-BDCB-352B1F9AE526}" dt="2022-09-13T14:32:37.416" v="400" actId="20577"/>
          <ac:spMkLst>
            <pc:docMk/>
            <pc:sldMk cId="504943567" sldId="279"/>
            <ac:spMk id="2" creationId="{D34D9E36-A0F9-C666-154B-70F7D7D925E8}"/>
          </ac:spMkLst>
        </pc:spChg>
        <pc:picChg chg="add mod">
          <ac:chgData name="Watts, Sandra" userId="b22ec5c0-e9aa-43c6-8489-bc9a472a178f" providerId="ADAL" clId="{485E609E-856F-466B-BDCB-352B1F9AE526}" dt="2022-09-13T14:32:55.404" v="404" actId="14100"/>
          <ac:picMkLst>
            <pc:docMk/>
            <pc:sldMk cId="504943567" sldId="279"/>
            <ac:picMk id="4" creationId="{63B6C95A-C81A-476C-B6F9-B54205D2F5D8}"/>
          </ac:picMkLst>
        </pc:picChg>
        <pc:picChg chg="del">
          <ac:chgData name="Watts, Sandra" userId="b22ec5c0-e9aa-43c6-8489-bc9a472a178f" providerId="ADAL" clId="{485E609E-856F-466B-BDCB-352B1F9AE526}" dt="2022-09-13T14:32:40.178" v="401" actId="21"/>
          <ac:picMkLst>
            <pc:docMk/>
            <pc:sldMk cId="504943567" sldId="279"/>
            <ac:picMk id="5" creationId="{149DA5E5-87CC-4FF8-B1DA-18611C2C2557}"/>
          </ac:picMkLst>
        </pc:picChg>
      </pc:sldChg>
      <pc:sldChg chg="modSp add mod ord">
        <pc:chgData name="Watts, Sandra" userId="b22ec5c0-e9aa-43c6-8489-bc9a472a178f" providerId="ADAL" clId="{485E609E-856F-466B-BDCB-352B1F9AE526}" dt="2022-09-13T14:33:57.145" v="477" actId="20577"/>
        <pc:sldMkLst>
          <pc:docMk/>
          <pc:sldMk cId="1876608856" sldId="280"/>
        </pc:sldMkLst>
        <pc:spChg chg="mod">
          <ac:chgData name="Watts, Sandra" userId="b22ec5c0-e9aa-43c6-8489-bc9a472a178f" providerId="ADAL" clId="{485E609E-856F-466B-BDCB-352B1F9AE526}" dt="2022-09-13T14:33:39.016" v="439" actId="20577"/>
          <ac:spMkLst>
            <pc:docMk/>
            <pc:sldMk cId="1876608856" sldId="280"/>
            <ac:spMk id="2" creationId="{2C2615D8-92C2-FC63-F1D0-545048DA3348}"/>
          </ac:spMkLst>
        </pc:spChg>
        <pc:spChg chg="mod">
          <ac:chgData name="Watts, Sandra" userId="b22ec5c0-e9aa-43c6-8489-bc9a472a178f" providerId="ADAL" clId="{485E609E-856F-466B-BDCB-352B1F9AE526}" dt="2022-09-13T14:33:57.145" v="477" actId="20577"/>
          <ac:spMkLst>
            <pc:docMk/>
            <pc:sldMk cId="1876608856" sldId="280"/>
            <ac:spMk id="3" creationId="{56DD61ED-E721-CAFF-4DB6-42416E80494E}"/>
          </ac:spMkLst>
        </pc:spChg>
      </pc:sldChg>
      <pc:sldChg chg="modSp add mod ord">
        <pc:chgData name="Watts, Sandra" userId="b22ec5c0-e9aa-43c6-8489-bc9a472a178f" providerId="ADAL" clId="{485E609E-856F-466B-BDCB-352B1F9AE526}" dt="2022-09-13T14:35:53.236" v="502" actId="20577"/>
        <pc:sldMkLst>
          <pc:docMk/>
          <pc:sldMk cId="3906380050" sldId="281"/>
        </pc:sldMkLst>
        <pc:spChg chg="mod">
          <ac:chgData name="Watts, Sandra" userId="b22ec5c0-e9aa-43c6-8489-bc9a472a178f" providerId="ADAL" clId="{485E609E-856F-466B-BDCB-352B1F9AE526}" dt="2022-09-13T14:35:53.236" v="502" actId="20577"/>
          <ac:spMkLst>
            <pc:docMk/>
            <pc:sldMk cId="3906380050" sldId="281"/>
            <ac:spMk id="2" creationId="{D34D9E36-A0F9-C666-154B-70F7D7D925E8}"/>
          </ac:spMkLst>
        </pc:spChg>
      </pc:sldChg>
      <pc:sldChg chg="delSp add mod">
        <pc:chgData name="Watts, Sandra" userId="b22ec5c0-e9aa-43c6-8489-bc9a472a178f" providerId="ADAL" clId="{485E609E-856F-466B-BDCB-352B1F9AE526}" dt="2022-09-13T14:36:01.178" v="504" actId="21"/>
        <pc:sldMkLst>
          <pc:docMk/>
          <pc:sldMk cId="1063015257" sldId="282"/>
        </pc:sldMkLst>
        <pc:picChg chg="del">
          <ac:chgData name="Watts, Sandra" userId="b22ec5c0-e9aa-43c6-8489-bc9a472a178f" providerId="ADAL" clId="{485E609E-856F-466B-BDCB-352B1F9AE526}" dt="2022-09-13T14:36:01.178" v="504" actId="21"/>
          <ac:picMkLst>
            <pc:docMk/>
            <pc:sldMk cId="1063015257" sldId="282"/>
            <ac:picMk id="4" creationId="{63B6C95A-C81A-476C-B6F9-B54205D2F5D8}"/>
          </ac:picMkLst>
        </pc:picChg>
      </pc:sldChg>
      <pc:sldChg chg="addSp delSp modSp add mod">
        <pc:chgData name="Watts, Sandra" userId="b22ec5c0-e9aa-43c6-8489-bc9a472a178f" providerId="ADAL" clId="{485E609E-856F-466B-BDCB-352B1F9AE526}" dt="2022-09-13T14:36:55.005" v="513" actId="1076"/>
        <pc:sldMkLst>
          <pc:docMk/>
          <pc:sldMk cId="3837031476" sldId="283"/>
        </pc:sldMkLst>
        <pc:spChg chg="mod">
          <ac:chgData name="Watts, Sandra" userId="b22ec5c0-e9aa-43c6-8489-bc9a472a178f" providerId="ADAL" clId="{485E609E-856F-466B-BDCB-352B1F9AE526}" dt="2022-09-13T14:36:21.793" v="508" actId="20577"/>
          <ac:spMkLst>
            <pc:docMk/>
            <pc:sldMk cId="3837031476" sldId="283"/>
            <ac:spMk id="2" creationId="{D34D9E36-A0F9-C666-154B-70F7D7D925E8}"/>
          </ac:spMkLst>
        </pc:spChg>
        <pc:picChg chg="del">
          <ac:chgData name="Watts, Sandra" userId="b22ec5c0-e9aa-43c6-8489-bc9a472a178f" providerId="ADAL" clId="{485E609E-856F-466B-BDCB-352B1F9AE526}" dt="2022-09-13T14:36:29.657" v="509" actId="21"/>
          <ac:picMkLst>
            <pc:docMk/>
            <pc:sldMk cId="3837031476" sldId="283"/>
            <ac:picMk id="4" creationId="{63B6C95A-C81A-476C-B6F9-B54205D2F5D8}"/>
          </ac:picMkLst>
        </pc:picChg>
        <pc:picChg chg="add mod">
          <ac:chgData name="Watts, Sandra" userId="b22ec5c0-e9aa-43c6-8489-bc9a472a178f" providerId="ADAL" clId="{485E609E-856F-466B-BDCB-352B1F9AE526}" dt="2022-09-13T14:36:55.005" v="513" actId="1076"/>
          <ac:picMkLst>
            <pc:docMk/>
            <pc:sldMk cId="3837031476" sldId="283"/>
            <ac:picMk id="5" creationId="{AB36F93A-37B3-4D2B-A171-FE863392F62C}"/>
          </ac:picMkLst>
        </pc:picChg>
      </pc:sldChg>
      <pc:sldChg chg="addSp delSp modSp add mod">
        <pc:chgData name="Watts, Sandra" userId="b22ec5c0-e9aa-43c6-8489-bc9a472a178f" providerId="ADAL" clId="{485E609E-856F-466B-BDCB-352B1F9AE526}" dt="2022-09-13T14:37:26.614" v="525" actId="14100"/>
        <pc:sldMkLst>
          <pc:docMk/>
          <pc:sldMk cId="2581467375" sldId="284"/>
        </pc:sldMkLst>
        <pc:spChg chg="mod">
          <ac:chgData name="Watts, Sandra" userId="b22ec5c0-e9aa-43c6-8489-bc9a472a178f" providerId="ADAL" clId="{485E609E-856F-466B-BDCB-352B1F9AE526}" dt="2022-09-13T14:37:05.903" v="518" actId="20577"/>
          <ac:spMkLst>
            <pc:docMk/>
            <pc:sldMk cId="2581467375" sldId="284"/>
            <ac:spMk id="2" creationId="{D34D9E36-A0F9-C666-154B-70F7D7D925E8}"/>
          </ac:spMkLst>
        </pc:spChg>
        <pc:picChg chg="add mod">
          <ac:chgData name="Watts, Sandra" userId="b22ec5c0-e9aa-43c6-8489-bc9a472a178f" providerId="ADAL" clId="{485E609E-856F-466B-BDCB-352B1F9AE526}" dt="2022-09-13T14:37:26.614" v="525" actId="14100"/>
          <ac:picMkLst>
            <pc:docMk/>
            <pc:sldMk cId="2581467375" sldId="284"/>
            <ac:picMk id="4" creationId="{93C0CBEB-1DF8-4958-9DB2-E3D13C4CA823}"/>
          </ac:picMkLst>
        </pc:picChg>
        <pc:picChg chg="del">
          <ac:chgData name="Watts, Sandra" userId="b22ec5c0-e9aa-43c6-8489-bc9a472a178f" providerId="ADAL" clId="{485E609E-856F-466B-BDCB-352B1F9AE526}" dt="2022-09-13T14:37:08.542" v="519" actId="21"/>
          <ac:picMkLst>
            <pc:docMk/>
            <pc:sldMk cId="2581467375" sldId="284"/>
            <ac:picMk id="5" creationId="{AB36F93A-37B3-4D2B-A171-FE863392F62C}"/>
          </ac:picMkLst>
        </pc:picChg>
      </pc:sldChg>
      <pc:sldChg chg="addSp delSp modSp add mod">
        <pc:chgData name="Watts, Sandra" userId="b22ec5c0-e9aa-43c6-8489-bc9a472a178f" providerId="ADAL" clId="{485E609E-856F-466B-BDCB-352B1F9AE526}" dt="2022-09-13T14:37:54.254" v="534" actId="1076"/>
        <pc:sldMkLst>
          <pc:docMk/>
          <pc:sldMk cId="2496258983" sldId="285"/>
        </pc:sldMkLst>
        <pc:spChg chg="mod">
          <ac:chgData name="Watts, Sandra" userId="b22ec5c0-e9aa-43c6-8489-bc9a472a178f" providerId="ADAL" clId="{485E609E-856F-466B-BDCB-352B1F9AE526}" dt="2022-09-13T14:37:32.818" v="527" actId="20577"/>
          <ac:spMkLst>
            <pc:docMk/>
            <pc:sldMk cId="2496258983" sldId="285"/>
            <ac:spMk id="2" creationId="{D34D9E36-A0F9-C666-154B-70F7D7D925E8}"/>
          </ac:spMkLst>
        </pc:spChg>
        <pc:picChg chg="add mod">
          <ac:chgData name="Watts, Sandra" userId="b22ec5c0-e9aa-43c6-8489-bc9a472a178f" providerId="ADAL" clId="{485E609E-856F-466B-BDCB-352B1F9AE526}" dt="2022-09-13T14:37:54.254" v="534" actId="1076"/>
          <ac:picMkLst>
            <pc:docMk/>
            <pc:sldMk cId="2496258983" sldId="285"/>
            <ac:picMk id="4" creationId="{2CA23F1F-ABE6-426D-8DE3-7A7C5DD45679}"/>
          </ac:picMkLst>
        </pc:picChg>
        <pc:picChg chg="del">
          <ac:chgData name="Watts, Sandra" userId="b22ec5c0-e9aa-43c6-8489-bc9a472a178f" providerId="ADAL" clId="{485E609E-856F-466B-BDCB-352B1F9AE526}" dt="2022-09-13T14:37:36.245" v="528" actId="21"/>
          <ac:picMkLst>
            <pc:docMk/>
            <pc:sldMk cId="2496258983" sldId="285"/>
            <ac:picMk id="5" creationId="{AB36F93A-37B3-4D2B-A171-FE863392F62C}"/>
          </ac:picMkLst>
        </pc:picChg>
      </pc:sldChg>
      <pc:sldChg chg="addSp delSp modSp add mod">
        <pc:chgData name="Watts, Sandra" userId="b22ec5c0-e9aa-43c6-8489-bc9a472a178f" providerId="ADAL" clId="{485E609E-856F-466B-BDCB-352B1F9AE526}" dt="2022-09-13T14:38:14.942" v="540" actId="14100"/>
        <pc:sldMkLst>
          <pc:docMk/>
          <pc:sldMk cId="123321702" sldId="286"/>
        </pc:sldMkLst>
        <pc:spChg chg="mod">
          <ac:chgData name="Watts, Sandra" userId="b22ec5c0-e9aa-43c6-8489-bc9a472a178f" providerId="ADAL" clId="{485E609E-856F-466B-BDCB-352B1F9AE526}" dt="2022-09-13T14:38:00.274" v="536" actId="20577"/>
          <ac:spMkLst>
            <pc:docMk/>
            <pc:sldMk cId="123321702" sldId="286"/>
            <ac:spMk id="2" creationId="{D34D9E36-A0F9-C666-154B-70F7D7D925E8}"/>
          </ac:spMkLst>
        </pc:spChg>
        <pc:picChg chg="add mod">
          <ac:chgData name="Watts, Sandra" userId="b22ec5c0-e9aa-43c6-8489-bc9a472a178f" providerId="ADAL" clId="{485E609E-856F-466B-BDCB-352B1F9AE526}" dt="2022-09-13T14:38:14.942" v="540" actId="14100"/>
          <ac:picMkLst>
            <pc:docMk/>
            <pc:sldMk cId="123321702" sldId="286"/>
            <ac:picMk id="4" creationId="{87D762F8-3319-47B9-8264-E51733D776C2}"/>
          </ac:picMkLst>
        </pc:picChg>
        <pc:picChg chg="del">
          <ac:chgData name="Watts, Sandra" userId="b22ec5c0-e9aa-43c6-8489-bc9a472a178f" providerId="ADAL" clId="{485E609E-856F-466B-BDCB-352B1F9AE526}" dt="2022-09-13T14:38:02.760" v="537" actId="21"/>
          <ac:picMkLst>
            <pc:docMk/>
            <pc:sldMk cId="123321702" sldId="286"/>
            <ac:picMk id="5" creationId="{AB36F93A-37B3-4D2B-A171-FE863392F62C}"/>
          </ac:picMkLst>
        </pc:picChg>
      </pc:sldChg>
      <pc:sldChg chg="addSp delSp modSp add mod">
        <pc:chgData name="Watts, Sandra" userId="b22ec5c0-e9aa-43c6-8489-bc9a472a178f" providerId="ADAL" clId="{485E609E-856F-466B-BDCB-352B1F9AE526}" dt="2022-09-13T14:38:58.380" v="552" actId="14100"/>
        <pc:sldMkLst>
          <pc:docMk/>
          <pc:sldMk cId="3453736653" sldId="287"/>
        </pc:sldMkLst>
        <pc:spChg chg="mod">
          <ac:chgData name="Watts, Sandra" userId="b22ec5c0-e9aa-43c6-8489-bc9a472a178f" providerId="ADAL" clId="{485E609E-856F-466B-BDCB-352B1F9AE526}" dt="2022-09-13T14:38:37.948" v="546" actId="20577"/>
          <ac:spMkLst>
            <pc:docMk/>
            <pc:sldMk cId="3453736653" sldId="287"/>
            <ac:spMk id="2" creationId="{D34D9E36-A0F9-C666-154B-70F7D7D925E8}"/>
          </ac:spMkLst>
        </pc:spChg>
        <pc:picChg chg="del">
          <ac:chgData name="Watts, Sandra" userId="b22ec5c0-e9aa-43c6-8489-bc9a472a178f" providerId="ADAL" clId="{485E609E-856F-466B-BDCB-352B1F9AE526}" dt="2022-09-13T14:38:40.372" v="547" actId="21"/>
          <ac:picMkLst>
            <pc:docMk/>
            <pc:sldMk cId="3453736653" sldId="287"/>
            <ac:picMk id="4" creationId="{87D762F8-3319-47B9-8264-E51733D776C2}"/>
          </ac:picMkLst>
        </pc:picChg>
        <pc:picChg chg="add mod">
          <ac:chgData name="Watts, Sandra" userId="b22ec5c0-e9aa-43c6-8489-bc9a472a178f" providerId="ADAL" clId="{485E609E-856F-466B-BDCB-352B1F9AE526}" dt="2022-09-13T14:38:58.380" v="552" actId="14100"/>
          <ac:picMkLst>
            <pc:docMk/>
            <pc:sldMk cId="3453736653" sldId="287"/>
            <ac:picMk id="5" creationId="{48822588-AA37-4AED-A010-C3CEBC8016DE}"/>
          </ac:picMkLst>
        </pc:picChg>
      </pc:sldChg>
      <pc:sldChg chg="addSp delSp modSp add mod">
        <pc:chgData name="Watts, Sandra" userId="b22ec5c0-e9aa-43c6-8489-bc9a472a178f" providerId="ADAL" clId="{485E609E-856F-466B-BDCB-352B1F9AE526}" dt="2022-09-13T14:39:23.932" v="559" actId="1076"/>
        <pc:sldMkLst>
          <pc:docMk/>
          <pc:sldMk cId="570862007" sldId="288"/>
        </pc:sldMkLst>
        <pc:spChg chg="mod">
          <ac:chgData name="Watts, Sandra" userId="b22ec5c0-e9aa-43c6-8489-bc9a472a178f" providerId="ADAL" clId="{485E609E-856F-466B-BDCB-352B1F9AE526}" dt="2022-09-13T14:39:08.198" v="554" actId="20577"/>
          <ac:spMkLst>
            <pc:docMk/>
            <pc:sldMk cId="570862007" sldId="288"/>
            <ac:spMk id="2" creationId="{D34D9E36-A0F9-C666-154B-70F7D7D925E8}"/>
          </ac:spMkLst>
        </pc:spChg>
        <pc:picChg chg="del">
          <ac:chgData name="Watts, Sandra" userId="b22ec5c0-e9aa-43c6-8489-bc9a472a178f" providerId="ADAL" clId="{485E609E-856F-466B-BDCB-352B1F9AE526}" dt="2022-09-13T14:39:10.790" v="555" actId="21"/>
          <ac:picMkLst>
            <pc:docMk/>
            <pc:sldMk cId="570862007" sldId="288"/>
            <ac:picMk id="4" creationId="{87D762F8-3319-47B9-8264-E51733D776C2}"/>
          </ac:picMkLst>
        </pc:picChg>
        <pc:picChg chg="add mod">
          <ac:chgData name="Watts, Sandra" userId="b22ec5c0-e9aa-43c6-8489-bc9a472a178f" providerId="ADAL" clId="{485E609E-856F-466B-BDCB-352B1F9AE526}" dt="2022-09-13T14:39:23.932" v="559" actId="1076"/>
          <ac:picMkLst>
            <pc:docMk/>
            <pc:sldMk cId="570862007" sldId="288"/>
            <ac:picMk id="5" creationId="{3AA2F2A7-3FEA-4A1D-81C6-5C1BA4FA15F7}"/>
          </ac:picMkLst>
        </pc:picChg>
      </pc:sldChg>
      <pc:sldChg chg="addSp delSp modSp add mod">
        <pc:chgData name="Watts, Sandra" userId="b22ec5c0-e9aa-43c6-8489-bc9a472a178f" providerId="ADAL" clId="{485E609E-856F-466B-BDCB-352B1F9AE526}" dt="2022-09-13T14:39:53.318" v="567" actId="14100"/>
        <pc:sldMkLst>
          <pc:docMk/>
          <pc:sldMk cId="1754570460" sldId="289"/>
        </pc:sldMkLst>
        <pc:spChg chg="mod">
          <ac:chgData name="Watts, Sandra" userId="b22ec5c0-e9aa-43c6-8489-bc9a472a178f" providerId="ADAL" clId="{485E609E-856F-466B-BDCB-352B1F9AE526}" dt="2022-09-13T14:39:31.889" v="561" actId="20577"/>
          <ac:spMkLst>
            <pc:docMk/>
            <pc:sldMk cId="1754570460" sldId="289"/>
            <ac:spMk id="2" creationId="{D34D9E36-A0F9-C666-154B-70F7D7D925E8}"/>
          </ac:spMkLst>
        </pc:spChg>
        <pc:picChg chg="del">
          <ac:chgData name="Watts, Sandra" userId="b22ec5c0-e9aa-43c6-8489-bc9a472a178f" providerId="ADAL" clId="{485E609E-856F-466B-BDCB-352B1F9AE526}" dt="2022-09-13T14:39:34.799" v="562" actId="21"/>
          <ac:picMkLst>
            <pc:docMk/>
            <pc:sldMk cId="1754570460" sldId="289"/>
            <ac:picMk id="4" creationId="{87D762F8-3319-47B9-8264-E51733D776C2}"/>
          </ac:picMkLst>
        </pc:picChg>
        <pc:picChg chg="add mod">
          <ac:chgData name="Watts, Sandra" userId="b22ec5c0-e9aa-43c6-8489-bc9a472a178f" providerId="ADAL" clId="{485E609E-856F-466B-BDCB-352B1F9AE526}" dt="2022-09-13T14:39:53.318" v="567" actId="14100"/>
          <ac:picMkLst>
            <pc:docMk/>
            <pc:sldMk cId="1754570460" sldId="289"/>
            <ac:picMk id="5" creationId="{91F1F0DC-0029-4592-BDEB-C7716FC3124A}"/>
          </ac:picMkLst>
        </pc:picChg>
      </pc:sldChg>
      <pc:sldChg chg="addSp delSp modSp add mod">
        <pc:chgData name="Watts, Sandra" userId="b22ec5c0-e9aa-43c6-8489-bc9a472a178f" providerId="ADAL" clId="{485E609E-856F-466B-BDCB-352B1F9AE526}" dt="2022-09-13T14:40:23.323" v="573" actId="14100"/>
        <pc:sldMkLst>
          <pc:docMk/>
          <pc:sldMk cId="3810599805" sldId="290"/>
        </pc:sldMkLst>
        <pc:spChg chg="mod">
          <ac:chgData name="Watts, Sandra" userId="b22ec5c0-e9aa-43c6-8489-bc9a472a178f" providerId="ADAL" clId="{485E609E-856F-466B-BDCB-352B1F9AE526}" dt="2022-09-13T14:40:05.396" v="569" actId="20577"/>
          <ac:spMkLst>
            <pc:docMk/>
            <pc:sldMk cId="3810599805" sldId="290"/>
            <ac:spMk id="2" creationId="{D34D9E36-A0F9-C666-154B-70F7D7D925E8}"/>
          </ac:spMkLst>
        </pc:spChg>
        <pc:picChg chg="del">
          <ac:chgData name="Watts, Sandra" userId="b22ec5c0-e9aa-43c6-8489-bc9a472a178f" providerId="ADAL" clId="{485E609E-856F-466B-BDCB-352B1F9AE526}" dt="2022-09-13T14:40:08.305" v="570" actId="21"/>
          <ac:picMkLst>
            <pc:docMk/>
            <pc:sldMk cId="3810599805" sldId="290"/>
            <ac:picMk id="4" creationId="{87D762F8-3319-47B9-8264-E51733D776C2}"/>
          </ac:picMkLst>
        </pc:picChg>
        <pc:picChg chg="add mod">
          <ac:chgData name="Watts, Sandra" userId="b22ec5c0-e9aa-43c6-8489-bc9a472a178f" providerId="ADAL" clId="{485E609E-856F-466B-BDCB-352B1F9AE526}" dt="2022-09-13T14:40:23.323" v="573" actId="14100"/>
          <ac:picMkLst>
            <pc:docMk/>
            <pc:sldMk cId="3810599805" sldId="290"/>
            <ac:picMk id="5" creationId="{647FFAE3-48B5-4E1D-ABE5-E66DBCA0A18E}"/>
          </ac:picMkLst>
        </pc:picChg>
      </pc:sldChg>
      <pc:sldChg chg="modSp add mod">
        <pc:chgData name="Watts, Sandra" userId="b22ec5c0-e9aa-43c6-8489-bc9a472a178f" providerId="ADAL" clId="{485E609E-856F-466B-BDCB-352B1F9AE526}" dt="2022-09-13T14:48:35.716" v="968" actId="20577"/>
        <pc:sldMkLst>
          <pc:docMk/>
          <pc:sldMk cId="99154062" sldId="291"/>
        </pc:sldMkLst>
        <pc:spChg chg="mod">
          <ac:chgData name="Watts, Sandra" userId="b22ec5c0-e9aa-43c6-8489-bc9a472a178f" providerId="ADAL" clId="{485E609E-856F-466B-BDCB-352B1F9AE526}" dt="2022-09-13T14:42:48.253" v="747" actId="27636"/>
          <ac:spMkLst>
            <pc:docMk/>
            <pc:sldMk cId="99154062" sldId="291"/>
            <ac:spMk id="2" creationId="{2C2615D8-92C2-FC63-F1D0-545048DA3348}"/>
          </ac:spMkLst>
        </pc:spChg>
        <pc:spChg chg="mod">
          <ac:chgData name="Watts, Sandra" userId="b22ec5c0-e9aa-43c6-8489-bc9a472a178f" providerId="ADAL" clId="{485E609E-856F-466B-BDCB-352B1F9AE526}" dt="2022-09-13T14:48:35.716" v="968" actId="20577"/>
          <ac:spMkLst>
            <pc:docMk/>
            <pc:sldMk cId="99154062" sldId="291"/>
            <ac:spMk id="3" creationId="{56DD61ED-E721-CAFF-4DB6-42416E80494E}"/>
          </ac:spMkLst>
        </pc:spChg>
      </pc:sldChg>
      <pc:sldChg chg="modSp add mod setBg">
        <pc:chgData name="Watts, Sandra" userId="b22ec5c0-e9aa-43c6-8489-bc9a472a178f" providerId="ADAL" clId="{485E609E-856F-466B-BDCB-352B1F9AE526}" dt="2022-09-13T14:49:29.868" v="971"/>
        <pc:sldMkLst>
          <pc:docMk/>
          <pc:sldMk cId="2711120671" sldId="292"/>
        </pc:sldMkLst>
        <pc:spChg chg="mod">
          <ac:chgData name="Watts, Sandra" userId="b22ec5c0-e9aa-43c6-8489-bc9a472a178f" providerId="ADAL" clId="{485E609E-856F-466B-BDCB-352B1F9AE526}" dt="2022-09-13T14:43:35.146" v="822" actId="20577"/>
          <ac:spMkLst>
            <pc:docMk/>
            <pc:sldMk cId="2711120671" sldId="292"/>
            <ac:spMk id="2" creationId="{2C2615D8-92C2-FC63-F1D0-545048DA3348}"/>
          </ac:spMkLst>
        </pc:spChg>
        <pc:spChg chg="mod">
          <ac:chgData name="Watts, Sandra" userId="b22ec5c0-e9aa-43c6-8489-bc9a472a178f" providerId="ADAL" clId="{485E609E-856F-466B-BDCB-352B1F9AE526}" dt="2022-09-13T14:43:50.944" v="845" actId="20577"/>
          <ac:spMkLst>
            <pc:docMk/>
            <pc:sldMk cId="2711120671" sldId="292"/>
            <ac:spMk id="3" creationId="{56DD61ED-E721-CAFF-4DB6-42416E80494E}"/>
          </ac:spMkLst>
        </pc:spChg>
      </pc:sldChg>
      <pc:sldChg chg="modSp add mod setBg">
        <pc:chgData name="Watts, Sandra" userId="b22ec5c0-e9aa-43c6-8489-bc9a472a178f" providerId="ADAL" clId="{485E609E-856F-466B-BDCB-352B1F9AE526}" dt="2022-09-13T14:49:39.716" v="972"/>
        <pc:sldMkLst>
          <pc:docMk/>
          <pc:sldMk cId="2287920071" sldId="293"/>
        </pc:sldMkLst>
        <pc:spChg chg="mod">
          <ac:chgData name="Watts, Sandra" userId="b22ec5c0-e9aa-43c6-8489-bc9a472a178f" providerId="ADAL" clId="{485E609E-856F-466B-BDCB-352B1F9AE526}" dt="2022-09-13T14:44:17.585" v="898" actId="20577"/>
          <ac:spMkLst>
            <pc:docMk/>
            <pc:sldMk cId="2287920071" sldId="293"/>
            <ac:spMk id="3" creationId="{56DD61ED-E721-CAFF-4DB6-42416E80494E}"/>
          </ac:spMkLst>
        </pc:spChg>
      </pc:sldChg>
      <pc:sldChg chg="delSp modSp add mod setBg delDesignElem">
        <pc:chgData name="Watts, Sandra" userId="b22ec5c0-e9aa-43c6-8489-bc9a472a178f" providerId="ADAL" clId="{485E609E-856F-466B-BDCB-352B1F9AE526}" dt="2022-09-13T14:49:22.628" v="970"/>
        <pc:sldMkLst>
          <pc:docMk/>
          <pc:sldMk cId="3637905738" sldId="294"/>
        </pc:sldMkLst>
        <pc:spChg chg="mod">
          <ac:chgData name="Watts, Sandra" userId="b22ec5c0-e9aa-43c6-8489-bc9a472a178f" providerId="ADAL" clId="{485E609E-856F-466B-BDCB-352B1F9AE526}" dt="2022-09-13T14:46:19.265" v="917" actId="2711"/>
          <ac:spMkLst>
            <pc:docMk/>
            <pc:sldMk cId="3637905738" sldId="294"/>
            <ac:spMk id="3" creationId="{00000000-0000-0000-0000-000000000000}"/>
          </ac:spMkLst>
        </pc:spChg>
        <pc:spChg chg="del">
          <ac:chgData name="Watts, Sandra" userId="b22ec5c0-e9aa-43c6-8489-bc9a472a178f" providerId="ADAL" clId="{485E609E-856F-466B-BDCB-352B1F9AE526}" dt="2022-09-13T14:45:57.817" v="900"/>
          <ac:spMkLst>
            <pc:docMk/>
            <pc:sldMk cId="3637905738" sldId="294"/>
            <ac:spMk id="23" creationId="{7316481C-0A49-4796-812B-0D64F063B720}"/>
          </ac:spMkLst>
        </pc:spChg>
        <pc:spChg chg="del">
          <ac:chgData name="Watts, Sandra" userId="b22ec5c0-e9aa-43c6-8489-bc9a472a178f" providerId="ADAL" clId="{485E609E-856F-466B-BDCB-352B1F9AE526}" dt="2022-09-13T14:45:57.817" v="900"/>
          <ac:spMkLst>
            <pc:docMk/>
            <pc:sldMk cId="3637905738" sldId="294"/>
            <ac:spMk id="25" creationId="{A5271697-90F1-4A23-8EF2-0179F2EAFACB}"/>
          </ac:spMkLst>
        </pc:spChg>
        <pc:spChg chg="del">
          <ac:chgData name="Watts, Sandra" userId="b22ec5c0-e9aa-43c6-8489-bc9a472a178f" providerId="ADAL" clId="{485E609E-856F-466B-BDCB-352B1F9AE526}" dt="2022-09-13T14:45:57.817" v="900"/>
          <ac:spMkLst>
            <pc:docMk/>
            <pc:sldMk cId="3637905738" sldId="294"/>
            <ac:spMk id="49" creationId="{D9F5512A-48E1-4C07-B75E-3CCC517B6804}"/>
          </ac:spMkLst>
        </pc:spChg>
        <pc:grpChg chg="del">
          <ac:chgData name="Watts, Sandra" userId="b22ec5c0-e9aa-43c6-8489-bc9a472a178f" providerId="ADAL" clId="{485E609E-856F-466B-BDCB-352B1F9AE526}" dt="2022-09-13T14:45:57.817" v="900"/>
          <ac:grpSpMkLst>
            <pc:docMk/>
            <pc:sldMk cId="3637905738" sldId="294"/>
            <ac:grpSpMk id="27" creationId="{1F49CE81-B2F4-47B2-9D4A-886DCE0A8404}"/>
          </ac:grpSpMkLst>
        </pc:grpChg>
      </pc:sldChg>
    </pc:docChg>
  </pc:docChgLst>
  <pc:docChgLst>
    <pc:chgData name="Watts, Sandra" userId="b22ec5c0-e9aa-43c6-8489-bc9a472a178f" providerId="ADAL" clId="{DB3D0DFD-BB2D-4EBE-9AFA-6FC6B270B265}"/>
    <pc:docChg chg="custSel addSld delSld modSld">
      <pc:chgData name="Watts, Sandra" userId="b22ec5c0-e9aa-43c6-8489-bc9a472a178f" providerId="ADAL" clId="{DB3D0DFD-BB2D-4EBE-9AFA-6FC6B270B265}" dt="2022-10-24T18:13:21.943" v="655" actId="20577"/>
      <pc:docMkLst>
        <pc:docMk/>
      </pc:docMkLst>
      <pc:sldChg chg="modSp mod">
        <pc:chgData name="Watts, Sandra" userId="b22ec5c0-e9aa-43c6-8489-bc9a472a178f" providerId="ADAL" clId="{DB3D0DFD-BB2D-4EBE-9AFA-6FC6B270B265}" dt="2022-10-24T17:59:47.245" v="16" actId="20577"/>
        <pc:sldMkLst>
          <pc:docMk/>
          <pc:sldMk cId="109857222" sldId="256"/>
        </pc:sldMkLst>
        <pc:spChg chg="mod">
          <ac:chgData name="Watts, Sandra" userId="b22ec5c0-e9aa-43c6-8489-bc9a472a178f" providerId="ADAL" clId="{DB3D0DFD-BB2D-4EBE-9AFA-6FC6B270B265}" dt="2022-10-24T17:59:47.245" v="16" actId="20577"/>
          <ac:spMkLst>
            <pc:docMk/>
            <pc:sldMk cId="109857222" sldId="256"/>
            <ac:spMk id="3" creationId="{00000000-0000-0000-0000-000000000000}"/>
          </ac:spMkLst>
        </pc:spChg>
      </pc:sldChg>
      <pc:sldChg chg="modSp mod">
        <pc:chgData name="Watts, Sandra" userId="b22ec5c0-e9aa-43c6-8489-bc9a472a178f" providerId="ADAL" clId="{DB3D0DFD-BB2D-4EBE-9AFA-6FC6B270B265}" dt="2022-10-24T18:00:28.789" v="91" actId="20577"/>
        <pc:sldMkLst>
          <pc:docMk/>
          <pc:sldMk cId="3623299209" sldId="258"/>
        </pc:sldMkLst>
        <pc:spChg chg="mod">
          <ac:chgData name="Watts, Sandra" userId="b22ec5c0-e9aa-43c6-8489-bc9a472a178f" providerId="ADAL" clId="{DB3D0DFD-BB2D-4EBE-9AFA-6FC6B270B265}" dt="2022-10-24T18:00:10.686" v="48" actId="20577"/>
          <ac:spMkLst>
            <pc:docMk/>
            <pc:sldMk cId="3623299209" sldId="258"/>
            <ac:spMk id="2" creationId="{2C2615D8-92C2-FC63-F1D0-545048DA3348}"/>
          </ac:spMkLst>
        </pc:spChg>
        <pc:spChg chg="mod">
          <ac:chgData name="Watts, Sandra" userId="b22ec5c0-e9aa-43c6-8489-bc9a472a178f" providerId="ADAL" clId="{DB3D0DFD-BB2D-4EBE-9AFA-6FC6B270B265}" dt="2022-10-24T18:00:28.789" v="91" actId="20577"/>
          <ac:spMkLst>
            <pc:docMk/>
            <pc:sldMk cId="3623299209" sldId="258"/>
            <ac:spMk id="3" creationId="{56DD61ED-E721-CAFF-4DB6-42416E80494E}"/>
          </ac:spMkLst>
        </pc:spChg>
      </pc:sldChg>
      <pc:sldChg chg="addSp delSp modSp mod">
        <pc:chgData name="Watts, Sandra" userId="b22ec5c0-e9aa-43c6-8489-bc9a472a178f" providerId="ADAL" clId="{DB3D0DFD-BB2D-4EBE-9AFA-6FC6B270B265}" dt="2022-10-24T18:04:13.425" v="212" actId="1076"/>
        <pc:sldMkLst>
          <pc:docMk/>
          <pc:sldMk cId="1768276107" sldId="259"/>
        </pc:sldMkLst>
        <pc:spChg chg="mod">
          <ac:chgData name="Watts, Sandra" userId="b22ec5c0-e9aa-43c6-8489-bc9a472a178f" providerId="ADAL" clId="{DB3D0DFD-BB2D-4EBE-9AFA-6FC6B270B265}" dt="2022-10-24T18:04:05.785" v="210" actId="14100"/>
          <ac:spMkLst>
            <pc:docMk/>
            <pc:sldMk cId="1768276107" sldId="259"/>
            <ac:spMk id="2" creationId="{D34D9E36-A0F9-C666-154B-70F7D7D925E8}"/>
          </ac:spMkLst>
        </pc:spChg>
        <pc:picChg chg="add mod">
          <ac:chgData name="Watts, Sandra" userId="b22ec5c0-e9aa-43c6-8489-bc9a472a178f" providerId="ADAL" clId="{DB3D0DFD-BB2D-4EBE-9AFA-6FC6B270B265}" dt="2022-10-24T18:04:13.425" v="212" actId="1076"/>
          <ac:picMkLst>
            <pc:docMk/>
            <pc:sldMk cId="1768276107" sldId="259"/>
            <ac:picMk id="4" creationId="{CBC0CF3A-5C24-40BD-BAFD-AC3A5ACB668E}"/>
          </ac:picMkLst>
        </pc:picChg>
        <pc:picChg chg="del">
          <ac:chgData name="Watts, Sandra" userId="b22ec5c0-e9aa-43c6-8489-bc9a472a178f" providerId="ADAL" clId="{DB3D0DFD-BB2D-4EBE-9AFA-6FC6B270B265}" dt="2022-10-24T18:00:36.109" v="92" actId="21"/>
          <ac:picMkLst>
            <pc:docMk/>
            <pc:sldMk cId="1768276107" sldId="259"/>
            <ac:picMk id="9" creationId="{0E1D3A7F-862F-42B0-AA0A-CC657BFE81F8}"/>
          </ac:picMkLst>
        </pc:picChg>
      </pc:sldChg>
      <pc:sldChg chg="addSp delSp modSp mod">
        <pc:chgData name="Watts, Sandra" userId="b22ec5c0-e9aa-43c6-8489-bc9a472a178f" providerId="ADAL" clId="{DB3D0DFD-BB2D-4EBE-9AFA-6FC6B270B265}" dt="2022-10-24T18:04:36.322" v="217" actId="1076"/>
        <pc:sldMkLst>
          <pc:docMk/>
          <pc:sldMk cId="1740095013" sldId="260"/>
        </pc:sldMkLst>
        <pc:spChg chg="mod">
          <ac:chgData name="Watts, Sandra" userId="b22ec5c0-e9aa-43c6-8489-bc9a472a178f" providerId="ADAL" clId="{DB3D0DFD-BB2D-4EBE-9AFA-6FC6B270B265}" dt="2022-10-24T18:04:29.412" v="215" actId="1076"/>
          <ac:spMkLst>
            <pc:docMk/>
            <pc:sldMk cId="1740095013" sldId="260"/>
            <ac:spMk id="2" creationId="{D34D9E36-A0F9-C666-154B-70F7D7D925E8}"/>
          </ac:spMkLst>
        </pc:spChg>
        <pc:picChg chg="del">
          <ac:chgData name="Watts, Sandra" userId="b22ec5c0-e9aa-43c6-8489-bc9a472a178f" providerId="ADAL" clId="{DB3D0DFD-BB2D-4EBE-9AFA-6FC6B270B265}" dt="2022-10-24T18:03:17.248" v="202" actId="21"/>
          <ac:picMkLst>
            <pc:docMk/>
            <pc:sldMk cId="1740095013" sldId="260"/>
            <ac:picMk id="4" creationId="{68FA9499-87F0-4149-8749-DDD896EBF378}"/>
          </ac:picMkLst>
        </pc:picChg>
        <pc:picChg chg="add mod">
          <ac:chgData name="Watts, Sandra" userId="b22ec5c0-e9aa-43c6-8489-bc9a472a178f" providerId="ADAL" clId="{DB3D0DFD-BB2D-4EBE-9AFA-6FC6B270B265}" dt="2022-10-24T18:04:36.322" v="217" actId="1076"/>
          <ac:picMkLst>
            <pc:docMk/>
            <pc:sldMk cId="1740095013" sldId="260"/>
            <ac:picMk id="5" creationId="{3E9C26BD-2392-43AD-92A8-6FE2E341501A}"/>
          </ac:picMkLst>
        </pc:picChg>
      </pc:sldChg>
      <pc:sldChg chg="addSp delSp modSp del mod">
        <pc:chgData name="Watts, Sandra" userId="b22ec5c0-e9aa-43c6-8489-bc9a472a178f" providerId="ADAL" clId="{DB3D0DFD-BB2D-4EBE-9AFA-6FC6B270B265}" dt="2022-10-24T18:08:54.648" v="363" actId="2696"/>
        <pc:sldMkLst>
          <pc:docMk/>
          <pc:sldMk cId="337024514" sldId="261"/>
        </pc:sldMkLst>
        <pc:spChg chg="mod">
          <ac:chgData name="Watts, Sandra" userId="b22ec5c0-e9aa-43c6-8489-bc9a472a178f" providerId="ADAL" clId="{DB3D0DFD-BB2D-4EBE-9AFA-6FC6B270B265}" dt="2022-10-24T18:08:31.064" v="360" actId="1076"/>
          <ac:spMkLst>
            <pc:docMk/>
            <pc:sldMk cId="337024514" sldId="261"/>
            <ac:spMk id="2" creationId="{D34D9E36-A0F9-C666-154B-70F7D7D925E8}"/>
          </ac:spMkLst>
        </pc:spChg>
        <pc:picChg chg="del">
          <ac:chgData name="Watts, Sandra" userId="b22ec5c0-e9aa-43c6-8489-bc9a472a178f" providerId="ADAL" clId="{DB3D0DFD-BB2D-4EBE-9AFA-6FC6B270B265}" dt="2022-10-24T18:07:16.099" v="354" actId="21"/>
          <ac:picMkLst>
            <pc:docMk/>
            <pc:sldMk cId="337024514" sldId="261"/>
            <ac:picMk id="4" creationId="{0DCD755F-14C0-4075-ABDA-DAF3F7778DBD}"/>
          </ac:picMkLst>
        </pc:picChg>
        <pc:picChg chg="add mod">
          <ac:chgData name="Watts, Sandra" userId="b22ec5c0-e9aa-43c6-8489-bc9a472a178f" providerId="ADAL" clId="{DB3D0DFD-BB2D-4EBE-9AFA-6FC6B270B265}" dt="2022-10-24T18:08:40.917" v="362" actId="14100"/>
          <ac:picMkLst>
            <pc:docMk/>
            <pc:sldMk cId="337024514" sldId="261"/>
            <ac:picMk id="5" creationId="{FD5DCF64-AC2F-46C1-B3D3-1FCCBDDD066D}"/>
          </ac:picMkLst>
        </pc:picChg>
      </pc:sldChg>
      <pc:sldChg chg="del">
        <pc:chgData name="Watts, Sandra" userId="b22ec5c0-e9aa-43c6-8489-bc9a472a178f" providerId="ADAL" clId="{DB3D0DFD-BB2D-4EBE-9AFA-6FC6B270B265}" dt="2022-10-24T18:08:55.998" v="364" actId="2696"/>
        <pc:sldMkLst>
          <pc:docMk/>
          <pc:sldMk cId="2876815240" sldId="262"/>
        </pc:sldMkLst>
      </pc:sldChg>
      <pc:sldChg chg="del">
        <pc:chgData name="Watts, Sandra" userId="b22ec5c0-e9aa-43c6-8489-bc9a472a178f" providerId="ADAL" clId="{DB3D0DFD-BB2D-4EBE-9AFA-6FC6B270B265}" dt="2022-10-24T18:08:56.886" v="365" actId="2696"/>
        <pc:sldMkLst>
          <pc:docMk/>
          <pc:sldMk cId="1378486376" sldId="263"/>
        </pc:sldMkLst>
      </pc:sldChg>
      <pc:sldChg chg="del">
        <pc:chgData name="Watts, Sandra" userId="b22ec5c0-e9aa-43c6-8489-bc9a472a178f" providerId="ADAL" clId="{DB3D0DFD-BB2D-4EBE-9AFA-6FC6B270B265}" dt="2022-10-24T18:08:57.619" v="366" actId="2696"/>
        <pc:sldMkLst>
          <pc:docMk/>
          <pc:sldMk cId="1828105588" sldId="264"/>
        </pc:sldMkLst>
      </pc:sldChg>
      <pc:sldChg chg="del">
        <pc:chgData name="Watts, Sandra" userId="b22ec5c0-e9aa-43c6-8489-bc9a472a178f" providerId="ADAL" clId="{DB3D0DFD-BB2D-4EBE-9AFA-6FC6B270B265}" dt="2022-10-24T18:10:50.114" v="529" actId="2696"/>
        <pc:sldMkLst>
          <pc:docMk/>
          <pc:sldMk cId="4278357763" sldId="265"/>
        </pc:sldMkLst>
      </pc:sldChg>
      <pc:sldChg chg="del">
        <pc:chgData name="Watts, Sandra" userId="b22ec5c0-e9aa-43c6-8489-bc9a472a178f" providerId="ADAL" clId="{DB3D0DFD-BB2D-4EBE-9AFA-6FC6B270B265}" dt="2022-10-24T18:08:58.422" v="367" actId="2696"/>
        <pc:sldMkLst>
          <pc:docMk/>
          <pc:sldMk cId="3665935964" sldId="275"/>
        </pc:sldMkLst>
      </pc:sldChg>
      <pc:sldChg chg="del">
        <pc:chgData name="Watts, Sandra" userId="b22ec5c0-e9aa-43c6-8489-bc9a472a178f" providerId="ADAL" clId="{DB3D0DFD-BB2D-4EBE-9AFA-6FC6B270B265}" dt="2022-10-24T18:08:59.294" v="368" actId="2696"/>
        <pc:sldMkLst>
          <pc:docMk/>
          <pc:sldMk cId="1971556017" sldId="276"/>
        </pc:sldMkLst>
      </pc:sldChg>
      <pc:sldChg chg="del">
        <pc:chgData name="Watts, Sandra" userId="b22ec5c0-e9aa-43c6-8489-bc9a472a178f" providerId="ADAL" clId="{DB3D0DFD-BB2D-4EBE-9AFA-6FC6B270B265}" dt="2022-10-24T18:09:00.165" v="369" actId="2696"/>
        <pc:sldMkLst>
          <pc:docMk/>
          <pc:sldMk cId="1741852960" sldId="277"/>
        </pc:sldMkLst>
      </pc:sldChg>
      <pc:sldChg chg="del">
        <pc:chgData name="Watts, Sandra" userId="b22ec5c0-e9aa-43c6-8489-bc9a472a178f" providerId="ADAL" clId="{DB3D0DFD-BB2D-4EBE-9AFA-6FC6B270B265}" dt="2022-10-24T18:09:01.084" v="370" actId="2696"/>
        <pc:sldMkLst>
          <pc:docMk/>
          <pc:sldMk cId="1592103859" sldId="278"/>
        </pc:sldMkLst>
      </pc:sldChg>
      <pc:sldChg chg="del">
        <pc:chgData name="Watts, Sandra" userId="b22ec5c0-e9aa-43c6-8489-bc9a472a178f" providerId="ADAL" clId="{DB3D0DFD-BB2D-4EBE-9AFA-6FC6B270B265}" dt="2022-10-24T18:09:01.987" v="371" actId="2696"/>
        <pc:sldMkLst>
          <pc:docMk/>
          <pc:sldMk cId="504943567" sldId="279"/>
        </pc:sldMkLst>
      </pc:sldChg>
      <pc:sldChg chg="modSp mod">
        <pc:chgData name="Watts, Sandra" userId="b22ec5c0-e9aa-43c6-8489-bc9a472a178f" providerId="ADAL" clId="{DB3D0DFD-BB2D-4EBE-9AFA-6FC6B270B265}" dt="2022-10-24T18:10:30.077" v="519" actId="20577"/>
        <pc:sldMkLst>
          <pc:docMk/>
          <pc:sldMk cId="1876608856" sldId="280"/>
        </pc:sldMkLst>
        <pc:spChg chg="mod">
          <ac:chgData name="Watts, Sandra" userId="b22ec5c0-e9aa-43c6-8489-bc9a472a178f" providerId="ADAL" clId="{DB3D0DFD-BB2D-4EBE-9AFA-6FC6B270B265}" dt="2022-10-24T18:09:58.474" v="430" actId="1076"/>
          <ac:spMkLst>
            <pc:docMk/>
            <pc:sldMk cId="1876608856" sldId="280"/>
            <ac:spMk id="2" creationId="{2C2615D8-92C2-FC63-F1D0-545048DA3348}"/>
          </ac:spMkLst>
        </pc:spChg>
        <pc:spChg chg="mod">
          <ac:chgData name="Watts, Sandra" userId="b22ec5c0-e9aa-43c6-8489-bc9a472a178f" providerId="ADAL" clId="{DB3D0DFD-BB2D-4EBE-9AFA-6FC6B270B265}" dt="2022-10-24T18:10:30.077" v="519" actId="20577"/>
          <ac:spMkLst>
            <pc:docMk/>
            <pc:sldMk cId="1876608856" sldId="280"/>
            <ac:spMk id="3" creationId="{56DD61ED-E721-CAFF-4DB6-42416E80494E}"/>
          </ac:spMkLst>
        </pc:spChg>
      </pc:sldChg>
      <pc:sldChg chg="del">
        <pc:chgData name="Watts, Sandra" userId="b22ec5c0-e9aa-43c6-8489-bc9a472a178f" providerId="ADAL" clId="{DB3D0DFD-BB2D-4EBE-9AFA-6FC6B270B265}" dt="2022-10-24T18:10:36.639" v="520" actId="2696"/>
        <pc:sldMkLst>
          <pc:docMk/>
          <pc:sldMk cId="3906380050" sldId="281"/>
        </pc:sldMkLst>
      </pc:sldChg>
      <pc:sldChg chg="del">
        <pc:chgData name="Watts, Sandra" userId="b22ec5c0-e9aa-43c6-8489-bc9a472a178f" providerId="ADAL" clId="{DB3D0DFD-BB2D-4EBE-9AFA-6FC6B270B265}" dt="2022-10-24T18:10:37.319" v="521" actId="2696"/>
        <pc:sldMkLst>
          <pc:docMk/>
          <pc:sldMk cId="3837031476" sldId="283"/>
        </pc:sldMkLst>
      </pc:sldChg>
      <pc:sldChg chg="del">
        <pc:chgData name="Watts, Sandra" userId="b22ec5c0-e9aa-43c6-8489-bc9a472a178f" providerId="ADAL" clId="{DB3D0DFD-BB2D-4EBE-9AFA-6FC6B270B265}" dt="2022-10-24T18:10:37.990" v="522" actId="2696"/>
        <pc:sldMkLst>
          <pc:docMk/>
          <pc:sldMk cId="2581467375" sldId="284"/>
        </pc:sldMkLst>
      </pc:sldChg>
      <pc:sldChg chg="del">
        <pc:chgData name="Watts, Sandra" userId="b22ec5c0-e9aa-43c6-8489-bc9a472a178f" providerId="ADAL" clId="{DB3D0DFD-BB2D-4EBE-9AFA-6FC6B270B265}" dt="2022-10-24T18:10:38.708" v="523" actId="2696"/>
        <pc:sldMkLst>
          <pc:docMk/>
          <pc:sldMk cId="2496258983" sldId="285"/>
        </pc:sldMkLst>
      </pc:sldChg>
      <pc:sldChg chg="del">
        <pc:chgData name="Watts, Sandra" userId="b22ec5c0-e9aa-43c6-8489-bc9a472a178f" providerId="ADAL" clId="{DB3D0DFD-BB2D-4EBE-9AFA-6FC6B270B265}" dt="2022-10-24T18:10:40.583" v="524" actId="2696"/>
        <pc:sldMkLst>
          <pc:docMk/>
          <pc:sldMk cId="123321702" sldId="286"/>
        </pc:sldMkLst>
      </pc:sldChg>
      <pc:sldChg chg="del">
        <pc:chgData name="Watts, Sandra" userId="b22ec5c0-e9aa-43c6-8489-bc9a472a178f" providerId="ADAL" clId="{DB3D0DFD-BB2D-4EBE-9AFA-6FC6B270B265}" dt="2022-10-24T18:10:41.370" v="525" actId="2696"/>
        <pc:sldMkLst>
          <pc:docMk/>
          <pc:sldMk cId="3453736653" sldId="287"/>
        </pc:sldMkLst>
      </pc:sldChg>
      <pc:sldChg chg="del">
        <pc:chgData name="Watts, Sandra" userId="b22ec5c0-e9aa-43c6-8489-bc9a472a178f" providerId="ADAL" clId="{DB3D0DFD-BB2D-4EBE-9AFA-6FC6B270B265}" dt="2022-10-24T18:10:42.056" v="526" actId="2696"/>
        <pc:sldMkLst>
          <pc:docMk/>
          <pc:sldMk cId="570862007" sldId="288"/>
        </pc:sldMkLst>
      </pc:sldChg>
      <pc:sldChg chg="del">
        <pc:chgData name="Watts, Sandra" userId="b22ec5c0-e9aa-43c6-8489-bc9a472a178f" providerId="ADAL" clId="{DB3D0DFD-BB2D-4EBE-9AFA-6FC6B270B265}" dt="2022-10-24T18:10:42.759" v="527" actId="2696"/>
        <pc:sldMkLst>
          <pc:docMk/>
          <pc:sldMk cId="1754570460" sldId="289"/>
        </pc:sldMkLst>
      </pc:sldChg>
      <pc:sldChg chg="del">
        <pc:chgData name="Watts, Sandra" userId="b22ec5c0-e9aa-43c6-8489-bc9a472a178f" providerId="ADAL" clId="{DB3D0DFD-BB2D-4EBE-9AFA-6FC6B270B265}" dt="2022-10-24T18:10:44.147" v="528" actId="2696"/>
        <pc:sldMkLst>
          <pc:docMk/>
          <pc:sldMk cId="3810599805" sldId="290"/>
        </pc:sldMkLst>
      </pc:sldChg>
      <pc:sldChg chg="del">
        <pc:chgData name="Watts, Sandra" userId="b22ec5c0-e9aa-43c6-8489-bc9a472a178f" providerId="ADAL" clId="{DB3D0DFD-BB2D-4EBE-9AFA-6FC6B270B265}" dt="2022-10-24T18:10:52.352" v="530" actId="2696"/>
        <pc:sldMkLst>
          <pc:docMk/>
          <pc:sldMk cId="99154062" sldId="291"/>
        </pc:sldMkLst>
      </pc:sldChg>
      <pc:sldChg chg="addSp modSp mod">
        <pc:chgData name="Watts, Sandra" userId="b22ec5c0-e9aa-43c6-8489-bc9a472a178f" providerId="ADAL" clId="{DB3D0DFD-BB2D-4EBE-9AFA-6FC6B270B265}" dt="2022-10-24T18:13:21.943" v="655" actId="20577"/>
        <pc:sldMkLst>
          <pc:docMk/>
          <pc:sldMk cId="2711120671" sldId="292"/>
        </pc:sldMkLst>
        <pc:spChg chg="mod">
          <ac:chgData name="Watts, Sandra" userId="b22ec5c0-e9aa-43c6-8489-bc9a472a178f" providerId="ADAL" clId="{DB3D0DFD-BB2D-4EBE-9AFA-6FC6B270B265}" dt="2022-10-24T18:11:45.337" v="583" actId="20577"/>
          <ac:spMkLst>
            <pc:docMk/>
            <pc:sldMk cId="2711120671" sldId="292"/>
            <ac:spMk id="2" creationId="{2C2615D8-92C2-FC63-F1D0-545048DA3348}"/>
          </ac:spMkLst>
        </pc:spChg>
        <pc:spChg chg="mod">
          <ac:chgData name="Watts, Sandra" userId="b22ec5c0-e9aa-43c6-8489-bc9a472a178f" providerId="ADAL" clId="{DB3D0DFD-BB2D-4EBE-9AFA-6FC6B270B265}" dt="2022-10-24T18:13:21.943" v="655" actId="20577"/>
          <ac:spMkLst>
            <pc:docMk/>
            <pc:sldMk cId="2711120671" sldId="292"/>
            <ac:spMk id="3" creationId="{56DD61ED-E721-CAFF-4DB6-42416E80494E}"/>
          </ac:spMkLst>
        </pc:spChg>
        <pc:spChg chg="add mod">
          <ac:chgData name="Watts, Sandra" userId="b22ec5c0-e9aa-43c6-8489-bc9a472a178f" providerId="ADAL" clId="{DB3D0DFD-BB2D-4EBE-9AFA-6FC6B270B265}" dt="2022-10-24T18:12:48.873" v="634" actId="20577"/>
          <ac:spMkLst>
            <pc:docMk/>
            <pc:sldMk cId="2711120671" sldId="292"/>
            <ac:spMk id="4" creationId="{9C9CA10A-E54C-465C-ADF5-150005F3D119}"/>
          </ac:spMkLst>
        </pc:spChg>
      </pc:sldChg>
      <pc:sldChg chg="addSp delSp modSp add mod">
        <pc:chgData name="Watts, Sandra" userId="b22ec5c0-e9aa-43c6-8489-bc9a472a178f" providerId="ADAL" clId="{DB3D0DFD-BB2D-4EBE-9AFA-6FC6B270B265}" dt="2022-10-24T18:07:09.354" v="353" actId="20577"/>
        <pc:sldMkLst>
          <pc:docMk/>
          <pc:sldMk cId="2864999809" sldId="295"/>
        </pc:sldMkLst>
        <pc:spChg chg="mod">
          <ac:chgData name="Watts, Sandra" userId="b22ec5c0-e9aa-43c6-8489-bc9a472a178f" providerId="ADAL" clId="{DB3D0DFD-BB2D-4EBE-9AFA-6FC6B270B265}" dt="2022-10-24T18:07:09.354" v="353" actId="20577"/>
          <ac:spMkLst>
            <pc:docMk/>
            <pc:sldMk cId="2864999809" sldId="295"/>
            <ac:spMk id="2" creationId="{D34D9E36-A0F9-C666-154B-70F7D7D925E8}"/>
          </ac:spMkLst>
        </pc:spChg>
        <pc:picChg chg="add mod">
          <ac:chgData name="Watts, Sandra" userId="b22ec5c0-e9aa-43c6-8489-bc9a472a178f" providerId="ADAL" clId="{DB3D0DFD-BB2D-4EBE-9AFA-6FC6B270B265}" dt="2022-10-24T18:05:41.418" v="257" actId="1076"/>
          <ac:picMkLst>
            <pc:docMk/>
            <pc:sldMk cId="2864999809" sldId="295"/>
            <ac:picMk id="4" creationId="{2115AFE8-FBA3-4552-84B1-9F55D06E2178}"/>
          </ac:picMkLst>
        </pc:picChg>
        <pc:picChg chg="del">
          <ac:chgData name="Watts, Sandra" userId="b22ec5c0-e9aa-43c6-8489-bc9a472a178f" providerId="ADAL" clId="{DB3D0DFD-BB2D-4EBE-9AFA-6FC6B270B265}" dt="2022-10-24T18:05:23.014" v="251" actId="21"/>
          <ac:picMkLst>
            <pc:docMk/>
            <pc:sldMk cId="2864999809" sldId="295"/>
            <ac:picMk id="5" creationId="{3E9C26BD-2392-43AD-92A8-6FE2E341501A}"/>
          </ac:picMkLst>
        </pc:picChg>
      </pc:sldChg>
      <pc:sldChg chg="modSp add mod">
        <pc:chgData name="Watts, Sandra" userId="b22ec5c0-e9aa-43c6-8489-bc9a472a178f" providerId="ADAL" clId="{DB3D0DFD-BB2D-4EBE-9AFA-6FC6B270B265}" dt="2022-10-24T18:06:18.183" v="291" actId="20577"/>
        <pc:sldMkLst>
          <pc:docMk/>
          <pc:sldMk cId="977749476" sldId="296"/>
        </pc:sldMkLst>
        <pc:spChg chg="mod">
          <ac:chgData name="Watts, Sandra" userId="b22ec5c0-e9aa-43c6-8489-bc9a472a178f" providerId="ADAL" clId="{DB3D0DFD-BB2D-4EBE-9AFA-6FC6B270B265}" dt="2022-10-24T18:06:18.183" v="291" actId="20577"/>
          <ac:spMkLst>
            <pc:docMk/>
            <pc:sldMk cId="977749476" sldId="296"/>
            <ac:spMk id="2" creationId="{D34D9E36-A0F9-C666-154B-70F7D7D925E8}"/>
          </ac:spMkLst>
        </pc:spChg>
      </pc:sldChg>
      <pc:sldChg chg="modSp add mod">
        <pc:chgData name="Watts, Sandra" userId="b22ec5c0-e9aa-43c6-8489-bc9a472a178f" providerId="ADAL" clId="{DB3D0DFD-BB2D-4EBE-9AFA-6FC6B270B265}" dt="2022-10-24T18:07:05.312" v="350" actId="20577"/>
        <pc:sldMkLst>
          <pc:docMk/>
          <pc:sldMk cId="3700498103" sldId="297"/>
        </pc:sldMkLst>
        <pc:spChg chg="mod">
          <ac:chgData name="Watts, Sandra" userId="b22ec5c0-e9aa-43c6-8489-bc9a472a178f" providerId="ADAL" clId="{DB3D0DFD-BB2D-4EBE-9AFA-6FC6B270B265}" dt="2022-10-24T18:07:05.312" v="350" actId="20577"/>
          <ac:spMkLst>
            <pc:docMk/>
            <pc:sldMk cId="3700498103" sldId="297"/>
            <ac:spMk id="2" creationId="{D34D9E36-A0F9-C666-154B-70F7D7D925E8}"/>
          </ac:spMkLst>
        </pc:spChg>
      </pc:sldChg>
    </pc:docChg>
  </pc:docChgLst>
  <pc:docChgLst>
    <pc:chgData name="Watts, Sandra" userId="b22ec5c0-e9aa-43c6-8489-bc9a472a178f" providerId="ADAL" clId="{9DD0A1AA-F1D3-4034-834D-430ECCC34C54}"/>
    <pc:docChg chg="custSel delSld modSld">
      <pc:chgData name="Watts, Sandra" userId="b22ec5c0-e9aa-43c6-8489-bc9a472a178f" providerId="ADAL" clId="{9DD0A1AA-F1D3-4034-834D-430ECCC34C54}" dt="2022-09-13T15:18:47.521" v="38" actId="20577"/>
      <pc:docMkLst>
        <pc:docMk/>
      </pc:docMkLst>
      <pc:sldChg chg="modSp mod">
        <pc:chgData name="Watts, Sandra" userId="b22ec5c0-e9aa-43c6-8489-bc9a472a178f" providerId="ADAL" clId="{9DD0A1AA-F1D3-4034-834D-430ECCC34C54}" dt="2022-09-13T15:09:17.815" v="3" actId="20577"/>
        <pc:sldMkLst>
          <pc:docMk/>
          <pc:sldMk cId="109857222" sldId="256"/>
        </pc:sldMkLst>
        <pc:spChg chg="mod">
          <ac:chgData name="Watts, Sandra" userId="b22ec5c0-e9aa-43c6-8489-bc9a472a178f" providerId="ADAL" clId="{9DD0A1AA-F1D3-4034-834D-430ECCC34C54}" dt="2022-09-13T15:09:17.815" v="3" actId="20577"/>
          <ac:spMkLst>
            <pc:docMk/>
            <pc:sldMk cId="109857222" sldId="256"/>
            <ac:spMk id="3" creationId="{00000000-0000-0000-0000-000000000000}"/>
          </ac:spMkLst>
        </pc:spChg>
      </pc:sldChg>
      <pc:sldChg chg="addSp delSp modSp mod">
        <pc:chgData name="Watts, Sandra" userId="b22ec5c0-e9aa-43c6-8489-bc9a472a178f" providerId="ADAL" clId="{9DD0A1AA-F1D3-4034-834D-430ECCC34C54}" dt="2022-09-13T15:09:45.636" v="7" actId="1076"/>
        <pc:sldMkLst>
          <pc:docMk/>
          <pc:sldMk cId="1740095013" sldId="260"/>
        </pc:sldMkLst>
        <pc:picChg chg="add mod">
          <ac:chgData name="Watts, Sandra" userId="b22ec5c0-e9aa-43c6-8489-bc9a472a178f" providerId="ADAL" clId="{9DD0A1AA-F1D3-4034-834D-430ECCC34C54}" dt="2022-09-13T15:09:45.636" v="7" actId="1076"/>
          <ac:picMkLst>
            <pc:docMk/>
            <pc:sldMk cId="1740095013" sldId="260"/>
            <ac:picMk id="4" creationId="{68FA9499-87F0-4149-8749-DDD896EBF378}"/>
          </ac:picMkLst>
        </pc:picChg>
        <pc:picChg chg="del">
          <ac:chgData name="Watts, Sandra" userId="b22ec5c0-e9aa-43c6-8489-bc9a472a178f" providerId="ADAL" clId="{9DD0A1AA-F1D3-4034-834D-430ECCC34C54}" dt="2022-09-13T15:09:33.479" v="4" actId="21"/>
          <ac:picMkLst>
            <pc:docMk/>
            <pc:sldMk cId="1740095013" sldId="260"/>
            <ac:picMk id="6" creationId="{939C6EB9-3A3E-422E-864B-2B0E26AAF919}"/>
          </ac:picMkLst>
        </pc:picChg>
      </pc:sldChg>
      <pc:sldChg chg="addSp delSp modSp mod">
        <pc:chgData name="Watts, Sandra" userId="b22ec5c0-e9aa-43c6-8489-bc9a472a178f" providerId="ADAL" clId="{9DD0A1AA-F1D3-4034-834D-430ECCC34C54}" dt="2022-09-13T15:10:12.172" v="11" actId="1076"/>
        <pc:sldMkLst>
          <pc:docMk/>
          <pc:sldMk cId="1828105588" sldId="264"/>
        </pc:sldMkLst>
        <pc:picChg chg="add mod">
          <ac:chgData name="Watts, Sandra" userId="b22ec5c0-e9aa-43c6-8489-bc9a472a178f" providerId="ADAL" clId="{9DD0A1AA-F1D3-4034-834D-430ECCC34C54}" dt="2022-09-13T15:10:12.172" v="11" actId="1076"/>
          <ac:picMkLst>
            <pc:docMk/>
            <pc:sldMk cId="1828105588" sldId="264"/>
            <ac:picMk id="4" creationId="{FC967C62-F596-41BA-85FB-98416B1014E1}"/>
          </ac:picMkLst>
        </pc:picChg>
        <pc:picChg chg="del">
          <ac:chgData name="Watts, Sandra" userId="b22ec5c0-e9aa-43c6-8489-bc9a472a178f" providerId="ADAL" clId="{9DD0A1AA-F1D3-4034-834D-430ECCC34C54}" dt="2022-09-13T15:09:57.898" v="8" actId="21"/>
          <ac:picMkLst>
            <pc:docMk/>
            <pc:sldMk cId="1828105588" sldId="264"/>
            <ac:picMk id="5" creationId="{149DA5E5-87CC-4FF8-B1DA-18611C2C2557}"/>
          </ac:picMkLst>
        </pc:picChg>
      </pc:sldChg>
      <pc:sldChg chg="modSp mod">
        <pc:chgData name="Watts, Sandra" userId="b22ec5c0-e9aa-43c6-8489-bc9a472a178f" providerId="ADAL" clId="{9DD0A1AA-F1D3-4034-834D-430ECCC34C54}" dt="2022-09-13T15:14:30.985" v="36" actId="20577"/>
        <pc:sldMkLst>
          <pc:docMk/>
          <pc:sldMk cId="4278357763" sldId="265"/>
        </pc:sldMkLst>
        <pc:spChg chg="mod">
          <ac:chgData name="Watts, Sandra" userId="b22ec5c0-e9aa-43c6-8489-bc9a472a178f" providerId="ADAL" clId="{9DD0A1AA-F1D3-4034-834D-430ECCC34C54}" dt="2022-09-13T15:14:30.985" v="36" actId="20577"/>
          <ac:spMkLst>
            <pc:docMk/>
            <pc:sldMk cId="4278357763" sldId="265"/>
            <ac:spMk id="3" creationId="{56DD61ED-E721-CAFF-4DB6-42416E80494E}"/>
          </ac:spMkLst>
        </pc:spChg>
      </pc:sldChg>
      <pc:sldChg chg="addSp delSp modSp mod">
        <pc:chgData name="Watts, Sandra" userId="b22ec5c0-e9aa-43c6-8489-bc9a472a178f" providerId="ADAL" clId="{9DD0A1AA-F1D3-4034-834D-430ECCC34C54}" dt="2022-09-13T15:10:34.558" v="15" actId="1076"/>
        <pc:sldMkLst>
          <pc:docMk/>
          <pc:sldMk cId="1971556017" sldId="276"/>
        </pc:sldMkLst>
        <pc:picChg chg="del">
          <ac:chgData name="Watts, Sandra" userId="b22ec5c0-e9aa-43c6-8489-bc9a472a178f" providerId="ADAL" clId="{9DD0A1AA-F1D3-4034-834D-430ECCC34C54}" dt="2022-09-13T15:10:20.799" v="12" actId="21"/>
          <ac:picMkLst>
            <pc:docMk/>
            <pc:sldMk cId="1971556017" sldId="276"/>
            <ac:picMk id="4" creationId="{CD363B58-AE99-4233-B7C0-49DD33B3D89C}"/>
          </ac:picMkLst>
        </pc:picChg>
        <pc:picChg chg="add mod">
          <ac:chgData name="Watts, Sandra" userId="b22ec5c0-e9aa-43c6-8489-bc9a472a178f" providerId="ADAL" clId="{9DD0A1AA-F1D3-4034-834D-430ECCC34C54}" dt="2022-09-13T15:10:34.558" v="15" actId="1076"/>
          <ac:picMkLst>
            <pc:docMk/>
            <pc:sldMk cId="1971556017" sldId="276"/>
            <ac:picMk id="5" creationId="{A2ACC473-39AD-4F00-AD8E-1DEC6153C6D3}"/>
          </ac:picMkLst>
        </pc:picChg>
      </pc:sldChg>
      <pc:sldChg chg="addSp delSp modSp mod">
        <pc:chgData name="Watts, Sandra" userId="b22ec5c0-e9aa-43c6-8489-bc9a472a178f" providerId="ADAL" clId="{9DD0A1AA-F1D3-4034-834D-430ECCC34C54}" dt="2022-09-13T15:12:40.906" v="20" actId="14100"/>
        <pc:sldMkLst>
          <pc:docMk/>
          <pc:sldMk cId="3906380050" sldId="281"/>
        </pc:sldMkLst>
        <pc:picChg chg="del">
          <ac:chgData name="Watts, Sandra" userId="b22ec5c0-e9aa-43c6-8489-bc9a472a178f" providerId="ADAL" clId="{9DD0A1AA-F1D3-4034-834D-430ECCC34C54}" dt="2022-09-13T15:12:22.738" v="16" actId="21"/>
          <ac:picMkLst>
            <pc:docMk/>
            <pc:sldMk cId="3906380050" sldId="281"/>
            <ac:picMk id="4" creationId="{63B6C95A-C81A-476C-B6F9-B54205D2F5D8}"/>
          </ac:picMkLst>
        </pc:picChg>
        <pc:picChg chg="add mod">
          <ac:chgData name="Watts, Sandra" userId="b22ec5c0-e9aa-43c6-8489-bc9a472a178f" providerId="ADAL" clId="{9DD0A1AA-F1D3-4034-834D-430ECCC34C54}" dt="2022-09-13T15:12:40.906" v="20" actId="14100"/>
          <ac:picMkLst>
            <pc:docMk/>
            <pc:sldMk cId="3906380050" sldId="281"/>
            <ac:picMk id="5" creationId="{840CE337-E1B1-4A78-AC43-50DF7EA01E84}"/>
          </ac:picMkLst>
        </pc:picChg>
      </pc:sldChg>
      <pc:sldChg chg="del">
        <pc:chgData name="Watts, Sandra" userId="b22ec5c0-e9aa-43c6-8489-bc9a472a178f" providerId="ADAL" clId="{9DD0A1AA-F1D3-4034-834D-430ECCC34C54}" dt="2022-09-13T15:14:04.972" v="31" actId="2696"/>
        <pc:sldMkLst>
          <pc:docMk/>
          <pc:sldMk cId="1063015257" sldId="282"/>
        </pc:sldMkLst>
      </pc:sldChg>
      <pc:sldChg chg="addSp delSp modSp mod">
        <pc:chgData name="Watts, Sandra" userId="b22ec5c0-e9aa-43c6-8489-bc9a472a178f" providerId="ADAL" clId="{9DD0A1AA-F1D3-4034-834D-430ECCC34C54}" dt="2022-09-13T15:13:12.329" v="25" actId="14100"/>
        <pc:sldMkLst>
          <pc:docMk/>
          <pc:sldMk cId="2581467375" sldId="284"/>
        </pc:sldMkLst>
        <pc:picChg chg="del">
          <ac:chgData name="Watts, Sandra" userId="b22ec5c0-e9aa-43c6-8489-bc9a472a178f" providerId="ADAL" clId="{9DD0A1AA-F1D3-4034-834D-430ECCC34C54}" dt="2022-09-13T15:12:57.713" v="21" actId="21"/>
          <ac:picMkLst>
            <pc:docMk/>
            <pc:sldMk cId="2581467375" sldId="284"/>
            <ac:picMk id="4" creationId="{93C0CBEB-1DF8-4958-9DB2-E3D13C4CA823}"/>
          </ac:picMkLst>
        </pc:picChg>
        <pc:picChg chg="add mod">
          <ac:chgData name="Watts, Sandra" userId="b22ec5c0-e9aa-43c6-8489-bc9a472a178f" providerId="ADAL" clId="{9DD0A1AA-F1D3-4034-834D-430ECCC34C54}" dt="2022-09-13T15:13:12.329" v="25" actId="14100"/>
          <ac:picMkLst>
            <pc:docMk/>
            <pc:sldMk cId="2581467375" sldId="284"/>
            <ac:picMk id="5" creationId="{C2174DCB-88C7-4118-80D6-224A68FF9363}"/>
          </ac:picMkLst>
        </pc:picChg>
      </pc:sldChg>
      <pc:sldChg chg="addSp delSp modSp mod">
        <pc:chgData name="Watts, Sandra" userId="b22ec5c0-e9aa-43c6-8489-bc9a472a178f" providerId="ADAL" clId="{9DD0A1AA-F1D3-4034-834D-430ECCC34C54}" dt="2022-09-13T15:13:40.411" v="30" actId="14100"/>
        <pc:sldMkLst>
          <pc:docMk/>
          <pc:sldMk cId="570862007" sldId="288"/>
        </pc:sldMkLst>
        <pc:picChg chg="add mod">
          <ac:chgData name="Watts, Sandra" userId="b22ec5c0-e9aa-43c6-8489-bc9a472a178f" providerId="ADAL" clId="{9DD0A1AA-F1D3-4034-834D-430ECCC34C54}" dt="2022-09-13T15:13:40.411" v="30" actId="14100"/>
          <ac:picMkLst>
            <pc:docMk/>
            <pc:sldMk cId="570862007" sldId="288"/>
            <ac:picMk id="4" creationId="{54E29FDF-CCCF-4384-AB71-C7DC79F6F725}"/>
          </ac:picMkLst>
        </pc:picChg>
        <pc:picChg chg="del">
          <ac:chgData name="Watts, Sandra" userId="b22ec5c0-e9aa-43c6-8489-bc9a472a178f" providerId="ADAL" clId="{9DD0A1AA-F1D3-4034-834D-430ECCC34C54}" dt="2022-09-13T15:13:25.563" v="26" actId="21"/>
          <ac:picMkLst>
            <pc:docMk/>
            <pc:sldMk cId="570862007" sldId="288"/>
            <ac:picMk id="5" creationId="{3AA2F2A7-3FEA-4A1D-81C6-5C1BA4FA15F7}"/>
          </ac:picMkLst>
        </pc:picChg>
      </pc:sldChg>
      <pc:sldChg chg="modSp mod">
        <pc:chgData name="Watts, Sandra" userId="b22ec5c0-e9aa-43c6-8489-bc9a472a178f" providerId="ADAL" clId="{9DD0A1AA-F1D3-4034-834D-430ECCC34C54}" dt="2022-09-13T15:18:47.521" v="38" actId="20577"/>
        <pc:sldMkLst>
          <pc:docMk/>
          <pc:sldMk cId="99154062" sldId="291"/>
        </pc:sldMkLst>
        <pc:spChg chg="mod">
          <ac:chgData name="Watts, Sandra" userId="b22ec5c0-e9aa-43c6-8489-bc9a472a178f" providerId="ADAL" clId="{9DD0A1AA-F1D3-4034-834D-430ECCC34C54}" dt="2022-09-13T15:18:47.521" v="38" actId="20577"/>
          <ac:spMkLst>
            <pc:docMk/>
            <pc:sldMk cId="99154062" sldId="291"/>
            <ac:spMk id="3" creationId="{56DD61ED-E721-CAFF-4DB6-42416E80494E}"/>
          </ac:spMkLst>
        </pc:spChg>
      </pc:sldChg>
    </pc:docChg>
  </pc:docChgLst>
  <pc:docChgLst>
    <pc:chgData name="Watts, Sandra" userId="b22ec5c0-e9aa-43c6-8489-bc9a472a178f" providerId="ADAL" clId="{5AA439AB-2E09-4D9B-99B1-2C4B2AC6B343}"/>
    <pc:docChg chg="custSel addSld modSld sldOrd">
      <pc:chgData name="Watts, Sandra" userId="b22ec5c0-e9aa-43c6-8489-bc9a472a178f" providerId="ADAL" clId="{5AA439AB-2E09-4D9B-99B1-2C4B2AC6B343}" dt="2022-05-12T15:46:52.521" v="311" actId="20577"/>
      <pc:docMkLst>
        <pc:docMk/>
      </pc:docMkLst>
      <pc:sldChg chg="addSp modSp new mod">
        <pc:chgData name="Watts, Sandra" userId="b22ec5c0-e9aa-43c6-8489-bc9a472a178f" providerId="ADAL" clId="{5AA439AB-2E09-4D9B-99B1-2C4B2AC6B343}" dt="2022-05-12T15:36:00.805" v="88" actId="255"/>
        <pc:sldMkLst>
          <pc:docMk/>
          <pc:sldMk cId="3138639348" sldId="266"/>
        </pc:sldMkLst>
        <pc:spChg chg="add mod">
          <ac:chgData name="Watts, Sandra" userId="b22ec5c0-e9aa-43c6-8489-bc9a472a178f" providerId="ADAL" clId="{5AA439AB-2E09-4D9B-99B1-2C4B2AC6B343}" dt="2022-05-12T15:36:00.805" v="88" actId="255"/>
          <ac:spMkLst>
            <pc:docMk/>
            <pc:sldMk cId="3138639348" sldId="266"/>
            <ac:spMk id="3" creationId="{CE8AB51B-C695-4719-A745-325BB46735DD}"/>
          </ac:spMkLst>
        </pc:spChg>
      </pc:sldChg>
      <pc:sldChg chg="addSp modSp new mod">
        <pc:chgData name="Watts, Sandra" userId="b22ec5c0-e9aa-43c6-8489-bc9a472a178f" providerId="ADAL" clId="{5AA439AB-2E09-4D9B-99B1-2C4B2AC6B343}" dt="2022-05-12T15:37:16.720" v="114" actId="14100"/>
        <pc:sldMkLst>
          <pc:docMk/>
          <pc:sldMk cId="3772871055" sldId="267"/>
        </pc:sldMkLst>
        <pc:spChg chg="add mod">
          <ac:chgData name="Watts, Sandra" userId="b22ec5c0-e9aa-43c6-8489-bc9a472a178f" providerId="ADAL" clId="{5AA439AB-2E09-4D9B-99B1-2C4B2AC6B343}" dt="2022-05-12T15:37:16.720" v="114" actId="14100"/>
          <ac:spMkLst>
            <pc:docMk/>
            <pc:sldMk cId="3772871055" sldId="267"/>
            <ac:spMk id="3" creationId="{1B6BE620-70A4-40EE-9FEA-10442065F31E}"/>
          </ac:spMkLst>
        </pc:spChg>
      </pc:sldChg>
      <pc:sldChg chg="modSp add mod">
        <pc:chgData name="Watts, Sandra" userId="b22ec5c0-e9aa-43c6-8489-bc9a472a178f" providerId="ADAL" clId="{5AA439AB-2E09-4D9B-99B1-2C4B2AC6B343}" dt="2022-05-12T15:37:38.745" v="116"/>
        <pc:sldMkLst>
          <pc:docMk/>
          <pc:sldMk cId="1891861161" sldId="268"/>
        </pc:sldMkLst>
        <pc:spChg chg="mod">
          <ac:chgData name="Watts, Sandra" userId="b22ec5c0-e9aa-43c6-8489-bc9a472a178f" providerId="ADAL" clId="{5AA439AB-2E09-4D9B-99B1-2C4B2AC6B343}" dt="2022-05-12T15:37:38.745" v="116"/>
          <ac:spMkLst>
            <pc:docMk/>
            <pc:sldMk cId="1891861161" sldId="268"/>
            <ac:spMk id="3" creationId="{1B6BE620-70A4-40EE-9FEA-10442065F31E}"/>
          </ac:spMkLst>
        </pc:spChg>
      </pc:sldChg>
      <pc:sldChg chg="modSp add mod">
        <pc:chgData name="Watts, Sandra" userId="b22ec5c0-e9aa-43c6-8489-bc9a472a178f" providerId="ADAL" clId="{5AA439AB-2E09-4D9B-99B1-2C4B2AC6B343}" dt="2022-05-12T15:38:01.919" v="119"/>
        <pc:sldMkLst>
          <pc:docMk/>
          <pc:sldMk cId="376303583" sldId="269"/>
        </pc:sldMkLst>
        <pc:spChg chg="mod">
          <ac:chgData name="Watts, Sandra" userId="b22ec5c0-e9aa-43c6-8489-bc9a472a178f" providerId="ADAL" clId="{5AA439AB-2E09-4D9B-99B1-2C4B2AC6B343}" dt="2022-05-12T15:38:01.919" v="119"/>
          <ac:spMkLst>
            <pc:docMk/>
            <pc:sldMk cId="376303583" sldId="269"/>
            <ac:spMk id="3" creationId="{1B6BE620-70A4-40EE-9FEA-10442065F31E}"/>
          </ac:spMkLst>
        </pc:spChg>
      </pc:sldChg>
      <pc:sldChg chg="modSp add mod">
        <pc:chgData name="Watts, Sandra" userId="b22ec5c0-e9aa-43c6-8489-bc9a472a178f" providerId="ADAL" clId="{5AA439AB-2E09-4D9B-99B1-2C4B2AC6B343}" dt="2022-05-12T15:38:34.870" v="122" actId="1076"/>
        <pc:sldMkLst>
          <pc:docMk/>
          <pc:sldMk cId="2664208324" sldId="270"/>
        </pc:sldMkLst>
        <pc:spChg chg="mod">
          <ac:chgData name="Watts, Sandra" userId="b22ec5c0-e9aa-43c6-8489-bc9a472a178f" providerId="ADAL" clId="{5AA439AB-2E09-4D9B-99B1-2C4B2AC6B343}" dt="2022-05-12T15:38:34.870" v="122" actId="1076"/>
          <ac:spMkLst>
            <pc:docMk/>
            <pc:sldMk cId="2664208324" sldId="270"/>
            <ac:spMk id="3" creationId="{1B6BE620-70A4-40EE-9FEA-10442065F31E}"/>
          </ac:spMkLst>
        </pc:spChg>
      </pc:sldChg>
      <pc:sldChg chg="addSp modSp new mod setBg addAnim">
        <pc:chgData name="Watts, Sandra" userId="b22ec5c0-e9aa-43c6-8489-bc9a472a178f" providerId="ADAL" clId="{5AA439AB-2E09-4D9B-99B1-2C4B2AC6B343}" dt="2022-05-12T15:43:48.566" v="233" actId="1076"/>
        <pc:sldMkLst>
          <pc:docMk/>
          <pc:sldMk cId="489583724" sldId="271"/>
        </pc:sldMkLst>
        <pc:spChg chg="mod">
          <ac:chgData name="Watts, Sandra" userId="b22ec5c0-e9aa-43c6-8489-bc9a472a178f" providerId="ADAL" clId="{5AA439AB-2E09-4D9B-99B1-2C4B2AC6B343}" dt="2022-05-12T15:43:44.878" v="232" actId="1076"/>
          <ac:spMkLst>
            <pc:docMk/>
            <pc:sldMk cId="489583724" sldId="271"/>
            <ac:spMk id="2" creationId="{A22044FB-E0CA-4CFC-A9CC-6D7D0A7233CF}"/>
          </ac:spMkLst>
        </pc:spChg>
        <pc:spChg chg="mod">
          <ac:chgData name="Watts, Sandra" userId="b22ec5c0-e9aa-43c6-8489-bc9a472a178f" providerId="ADAL" clId="{5AA439AB-2E09-4D9B-99B1-2C4B2AC6B343}" dt="2022-05-12T15:43:48.566" v="233" actId="1076"/>
          <ac:spMkLst>
            <pc:docMk/>
            <pc:sldMk cId="489583724" sldId="271"/>
            <ac:spMk id="3" creationId="{1299676B-6432-4FCB-BEBF-FB4E2599EA70}"/>
          </ac:spMkLst>
        </pc:spChg>
        <pc:spChg chg="add">
          <ac:chgData name="Watts, Sandra" userId="b22ec5c0-e9aa-43c6-8489-bc9a472a178f" providerId="ADAL" clId="{5AA439AB-2E09-4D9B-99B1-2C4B2AC6B343}" dt="2022-05-12T15:43:34.518" v="229" actId="26606"/>
          <ac:spMkLst>
            <pc:docMk/>
            <pc:sldMk cId="489583724" sldId="271"/>
            <ac:spMk id="10" creationId="{25C8D2C1-DA83-420D-9635-D52CE066B5DA}"/>
          </ac:spMkLst>
        </pc:spChg>
        <pc:spChg chg="add">
          <ac:chgData name="Watts, Sandra" userId="b22ec5c0-e9aa-43c6-8489-bc9a472a178f" providerId="ADAL" clId="{5AA439AB-2E09-4D9B-99B1-2C4B2AC6B343}" dt="2022-05-12T15:43:34.518" v="229" actId="26606"/>
          <ac:spMkLst>
            <pc:docMk/>
            <pc:sldMk cId="489583724" sldId="271"/>
            <ac:spMk id="12" creationId="{434F74C9-6A0B-409E-AD1C-45B58BE91BB8}"/>
          </ac:spMkLst>
        </pc:spChg>
        <pc:spChg chg="add">
          <ac:chgData name="Watts, Sandra" userId="b22ec5c0-e9aa-43c6-8489-bc9a472a178f" providerId="ADAL" clId="{5AA439AB-2E09-4D9B-99B1-2C4B2AC6B343}" dt="2022-05-12T15:43:34.518" v="229" actId="26606"/>
          <ac:spMkLst>
            <pc:docMk/>
            <pc:sldMk cId="489583724" sldId="271"/>
            <ac:spMk id="16" creationId="{F452A527-3631-41ED-858D-3777A7D1496A}"/>
          </ac:spMkLst>
        </pc:spChg>
        <pc:spChg chg="add">
          <ac:chgData name="Watts, Sandra" userId="b22ec5c0-e9aa-43c6-8489-bc9a472a178f" providerId="ADAL" clId="{5AA439AB-2E09-4D9B-99B1-2C4B2AC6B343}" dt="2022-05-12T15:43:34.518" v="229" actId="26606"/>
          <ac:spMkLst>
            <pc:docMk/>
            <pc:sldMk cId="489583724" sldId="271"/>
            <ac:spMk id="20" creationId="{F85B92BC-678C-4E14-97E6-3227DEF86371}"/>
          </ac:spMkLst>
        </pc:spChg>
        <pc:spChg chg="add">
          <ac:chgData name="Watts, Sandra" userId="b22ec5c0-e9aa-43c6-8489-bc9a472a178f" providerId="ADAL" clId="{5AA439AB-2E09-4D9B-99B1-2C4B2AC6B343}" dt="2022-05-12T15:43:34.518" v="229" actId="26606"/>
          <ac:spMkLst>
            <pc:docMk/>
            <pc:sldMk cId="489583724" sldId="271"/>
            <ac:spMk id="22" creationId="{D2644120-A6B9-4D5C-8A60-E2F4CC220E77}"/>
          </ac:spMkLst>
        </pc:spChg>
        <pc:picChg chg="add mod">
          <ac:chgData name="Watts, Sandra" userId="b22ec5c0-e9aa-43c6-8489-bc9a472a178f" providerId="ADAL" clId="{5AA439AB-2E09-4D9B-99B1-2C4B2AC6B343}" dt="2022-05-12T15:43:40.566" v="231" actId="14100"/>
          <ac:picMkLst>
            <pc:docMk/>
            <pc:sldMk cId="489583724" sldId="271"/>
            <ac:picMk id="5" creationId="{CDFCE65E-213E-4611-AC0B-04742C09EE0B}"/>
          </ac:picMkLst>
        </pc:picChg>
        <pc:cxnChg chg="add">
          <ac:chgData name="Watts, Sandra" userId="b22ec5c0-e9aa-43c6-8489-bc9a472a178f" providerId="ADAL" clId="{5AA439AB-2E09-4D9B-99B1-2C4B2AC6B343}" dt="2022-05-12T15:43:34.518" v="229" actId="26606"/>
          <ac:cxnSpMkLst>
            <pc:docMk/>
            <pc:sldMk cId="489583724" sldId="271"/>
            <ac:cxnSpMk id="14" creationId="{F5486A9D-1265-4B57-91E6-68E666B978BC}"/>
          </ac:cxnSpMkLst>
        </pc:cxnChg>
        <pc:cxnChg chg="add">
          <ac:chgData name="Watts, Sandra" userId="b22ec5c0-e9aa-43c6-8489-bc9a472a178f" providerId="ADAL" clId="{5AA439AB-2E09-4D9B-99B1-2C4B2AC6B343}" dt="2022-05-12T15:43:34.518" v="229" actId="26606"/>
          <ac:cxnSpMkLst>
            <pc:docMk/>
            <pc:sldMk cId="489583724" sldId="271"/>
            <ac:cxnSpMk id="18" creationId="{D28A9C89-B313-458F-9C85-515930A51A93}"/>
          </ac:cxnSpMkLst>
        </pc:cxnChg>
      </pc:sldChg>
      <pc:sldChg chg="addSp modSp new mod setBg">
        <pc:chgData name="Watts, Sandra" userId="b22ec5c0-e9aa-43c6-8489-bc9a472a178f" providerId="ADAL" clId="{5AA439AB-2E09-4D9B-99B1-2C4B2AC6B343}" dt="2022-05-12T15:45:54.687" v="303" actId="26606"/>
        <pc:sldMkLst>
          <pc:docMk/>
          <pc:sldMk cId="369841878" sldId="272"/>
        </pc:sldMkLst>
        <pc:spChg chg="mod">
          <ac:chgData name="Watts, Sandra" userId="b22ec5c0-e9aa-43c6-8489-bc9a472a178f" providerId="ADAL" clId="{5AA439AB-2E09-4D9B-99B1-2C4B2AC6B343}" dt="2022-05-12T15:45:54.687" v="303" actId="26606"/>
          <ac:spMkLst>
            <pc:docMk/>
            <pc:sldMk cId="369841878" sldId="272"/>
            <ac:spMk id="2" creationId="{FAB53F2B-0212-4C05-A87F-B17CBA0A3C75}"/>
          </ac:spMkLst>
        </pc:spChg>
        <pc:spChg chg="add">
          <ac:chgData name="Watts, Sandra" userId="b22ec5c0-e9aa-43c6-8489-bc9a472a178f" providerId="ADAL" clId="{5AA439AB-2E09-4D9B-99B1-2C4B2AC6B343}" dt="2022-05-12T15:45:54.687" v="303" actId="26606"/>
          <ac:spMkLst>
            <pc:docMk/>
            <pc:sldMk cId="369841878" sldId="272"/>
            <ac:spMk id="9" creationId="{25C8D2C1-DA83-420D-9635-D52CE066B5DA}"/>
          </ac:spMkLst>
        </pc:spChg>
        <pc:spChg chg="add">
          <ac:chgData name="Watts, Sandra" userId="b22ec5c0-e9aa-43c6-8489-bc9a472a178f" providerId="ADAL" clId="{5AA439AB-2E09-4D9B-99B1-2C4B2AC6B343}" dt="2022-05-12T15:45:54.687" v="303" actId="26606"/>
          <ac:spMkLst>
            <pc:docMk/>
            <pc:sldMk cId="369841878" sldId="272"/>
            <ac:spMk id="11" creationId="{434F74C9-6A0B-409E-AD1C-45B58BE91BB8}"/>
          </ac:spMkLst>
        </pc:spChg>
        <pc:spChg chg="add">
          <ac:chgData name="Watts, Sandra" userId="b22ec5c0-e9aa-43c6-8489-bc9a472a178f" providerId="ADAL" clId="{5AA439AB-2E09-4D9B-99B1-2C4B2AC6B343}" dt="2022-05-12T15:45:54.687" v="303" actId="26606"/>
          <ac:spMkLst>
            <pc:docMk/>
            <pc:sldMk cId="369841878" sldId="272"/>
            <ac:spMk id="15" creationId="{90AA6468-80AC-4DDF-9CFB-C7A9507E203F}"/>
          </ac:spMkLst>
        </pc:spChg>
        <pc:spChg chg="add">
          <ac:chgData name="Watts, Sandra" userId="b22ec5c0-e9aa-43c6-8489-bc9a472a178f" providerId="ADAL" clId="{5AA439AB-2E09-4D9B-99B1-2C4B2AC6B343}" dt="2022-05-12T15:45:54.687" v="303" actId="26606"/>
          <ac:spMkLst>
            <pc:docMk/>
            <pc:sldMk cId="369841878" sldId="272"/>
            <ac:spMk id="17" creationId="{4AB900CC-5074-4746-A1A4-AF640455BD43}"/>
          </ac:spMkLst>
        </pc:spChg>
        <pc:picChg chg="add mod">
          <ac:chgData name="Watts, Sandra" userId="b22ec5c0-e9aa-43c6-8489-bc9a472a178f" providerId="ADAL" clId="{5AA439AB-2E09-4D9B-99B1-2C4B2AC6B343}" dt="2022-05-12T15:45:54.687" v="303" actId="26606"/>
          <ac:picMkLst>
            <pc:docMk/>
            <pc:sldMk cId="369841878" sldId="272"/>
            <ac:picMk id="4" creationId="{28D7ED59-E3A8-4049-96DB-07A0DBC3737E}"/>
          </ac:picMkLst>
        </pc:picChg>
        <pc:cxnChg chg="add">
          <ac:chgData name="Watts, Sandra" userId="b22ec5c0-e9aa-43c6-8489-bc9a472a178f" providerId="ADAL" clId="{5AA439AB-2E09-4D9B-99B1-2C4B2AC6B343}" dt="2022-05-12T15:45:54.687" v="303" actId="26606"/>
          <ac:cxnSpMkLst>
            <pc:docMk/>
            <pc:sldMk cId="369841878" sldId="272"/>
            <ac:cxnSpMk id="13" creationId="{F5486A9D-1265-4B57-91E6-68E666B978BC}"/>
          </ac:cxnSpMkLst>
        </pc:cxnChg>
      </pc:sldChg>
      <pc:sldChg chg="modSp add mod ord">
        <pc:chgData name="Watts, Sandra" userId="b22ec5c0-e9aa-43c6-8489-bc9a472a178f" providerId="ADAL" clId="{5AA439AB-2E09-4D9B-99B1-2C4B2AC6B343}" dt="2022-05-12T15:46:52.521" v="311" actId="20577"/>
        <pc:sldMkLst>
          <pc:docMk/>
          <pc:sldMk cId="151084567" sldId="273"/>
        </pc:sldMkLst>
        <pc:spChg chg="mod">
          <ac:chgData name="Watts, Sandra" userId="b22ec5c0-e9aa-43c6-8489-bc9a472a178f" providerId="ADAL" clId="{5AA439AB-2E09-4D9B-99B1-2C4B2AC6B343}" dt="2022-05-12T15:46:52.521" v="311" actId="20577"/>
          <ac:spMkLst>
            <pc:docMk/>
            <pc:sldMk cId="151084567" sldId="273"/>
            <ac:spMk id="2" creationId="{FAB53F2B-0212-4C05-A87F-B17CBA0A3C75}"/>
          </ac:spMkLst>
        </pc:spChg>
      </pc:sldChg>
    </pc:docChg>
  </pc:docChgLst>
  <pc:docChgLst>
    <pc:chgData name="Watts, Sandra" userId="b22ec5c0-e9aa-43c6-8489-bc9a472a178f" providerId="ADAL" clId="{99E81C3D-58A9-48BA-A0D8-8BE22A6D709B}"/>
    <pc:docChg chg="undo custSel addSld modSld">
      <pc:chgData name="Watts, Sandra" userId="b22ec5c0-e9aa-43c6-8489-bc9a472a178f" providerId="ADAL" clId="{99E81C3D-58A9-48BA-A0D8-8BE22A6D709B}" dt="2022-06-02T14:14:19.502" v="175" actId="27636"/>
      <pc:docMkLst>
        <pc:docMk/>
      </pc:docMkLst>
      <pc:sldChg chg="modSp mod">
        <pc:chgData name="Watts, Sandra" userId="b22ec5c0-e9aa-43c6-8489-bc9a472a178f" providerId="ADAL" clId="{99E81C3D-58A9-48BA-A0D8-8BE22A6D709B}" dt="2022-05-31T15:41:22.105" v="30" actId="20577"/>
        <pc:sldMkLst>
          <pc:docMk/>
          <pc:sldMk cId="109857222" sldId="256"/>
        </pc:sldMkLst>
        <pc:spChg chg="mod">
          <ac:chgData name="Watts, Sandra" userId="b22ec5c0-e9aa-43c6-8489-bc9a472a178f" providerId="ADAL" clId="{99E81C3D-58A9-48BA-A0D8-8BE22A6D709B}" dt="2022-05-31T15:41:22.105" v="30" actId="20577"/>
          <ac:spMkLst>
            <pc:docMk/>
            <pc:sldMk cId="109857222" sldId="256"/>
            <ac:spMk id="2" creationId="{00000000-0000-0000-0000-000000000000}"/>
          </ac:spMkLst>
        </pc:spChg>
      </pc:sldChg>
      <pc:sldChg chg="modSp mod">
        <pc:chgData name="Watts, Sandra" userId="b22ec5c0-e9aa-43c6-8489-bc9a472a178f" providerId="ADAL" clId="{99E81C3D-58A9-48BA-A0D8-8BE22A6D709B}" dt="2022-06-02T14:14:19.502" v="175" actId="27636"/>
        <pc:sldMkLst>
          <pc:docMk/>
          <pc:sldMk cId="4278357763" sldId="265"/>
        </pc:sldMkLst>
        <pc:spChg chg="mod">
          <ac:chgData name="Watts, Sandra" userId="b22ec5c0-e9aa-43c6-8489-bc9a472a178f" providerId="ADAL" clId="{99E81C3D-58A9-48BA-A0D8-8BE22A6D709B}" dt="2022-06-02T14:14:19.502" v="175" actId="27636"/>
          <ac:spMkLst>
            <pc:docMk/>
            <pc:sldMk cId="4278357763" sldId="265"/>
            <ac:spMk id="3" creationId="{56DD61ED-E721-CAFF-4DB6-42416E80494E}"/>
          </ac:spMkLst>
        </pc:spChg>
      </pc:sldChg>
      <pc:sldChg chg="addSp delSp modSp new mod setBg modClrScheme chgLayout">
        <pc:chgData name="Watts, Sandra" userId="b22ec5c0-e9aa-43c6-8489-bc9a472a178f" providerId="ADAL" clId="{99E81C3D-58A9-48BA-A0D8-8BE22A6D709B}" dt="2022-06-02T14:13:28.068" v="83" actId="1076"/>
        <pc:sldMkLst>
          <pc:docMk/>
          <pc:sldMk cId="789846662" sldId="274"/>
        </pc:sldMkLst>
        <pc:spChg chg="add del mod">
          <ac:chgData name="Watts, Sandra" userId="b22ec5c0-e9aa-43c6-8489-bc9a472a178f" providerId="ADAL" clId="{99E81C3D-58A9-48BA-A0D8-8BE22A6D709B}" dt="2022-06-02T14:09:32.109" v="62" actId="21"/>
          <ac:spMkLst>
            <pc:docMk/>
            <pc:sldMk cId="789846662" sldId="274"/>
            <ac:spMk id="2" creationId="{24F8F2C2-523C-4340-AE91-A3BF5C9F5888}"/>
          </ac:spMkLst>
        </pc:spChg>
        <pc:spChg chg="add del mod">
          <ac:chgData name="Watts, Sandra" userId="b22ec5c0-e9aa-43c6-8489-bc9a472a178f" providerId="ADAL" clId="{99E81C3D-58A9-48BA-A0D8-8BE22A6D709B}" dt="2022-06-02T14:09:16.740" v="61"/>
          <ac:spMkLst>
            <pc:docMk/>
            <pc:sldMk cId="789846662" sldId="274"/>
            <ac:spMk id="9" creationId="{F41F35ED-E208-4646-AB2F-FD960EE704AE}"/>
          </ac:spMkLst>
        </pc:spChg>
        <pc:spChg chg="add del mod">
          <ac:chgData name="Watts, Sandra" userId="b22ec5c0-e9aa-43c6-8489-bc9a472a178f" providerId="ADAL" clId="{99E81C3D-58A9-48BA-A0D8-8BE22A6D709B}" dt="2022-06-02T14:09:16.740" v="61"/>
          <ac:spMkLst>
            <pc:docMk/>
            <pc:sldMk cId="789846662" sldId="274"/>
            <ac:spMk id="10" creationId="{77FB0125-84E9-43D8-BFF3-A25F9EFEC257}"/>
          </ac:spMkLst>
        </pc:spChg>
        <pc:spChg chg="add del mod">
          <ac:chgData name="Watts, Sandra" userId="b22ec5c0-e9aa-43c6-8489-bc9a472a178f" providerId="ADAL" clId="{99E81C3D-58A9-48BA-A0D8-8BE22A6D709B}" dt="2022-06-02T14:09:16.740" v="61"/>
          <ac:spMkLst>
            <pc:docMk/>
            <pc:sldMk cId="789846662" sldId="274"/>
            <ac:spMk id="11" creationId="{7DA63A05-E119-44DA-8B52-2DF85AC79117}"/>
          </ac:spMkLst>
        </pc:spChg>
        <pc:spChg chg="add del mod">
          <ac:chgData name="Watts, Sandra" userId="b22ec5c0-e9aa-43c6-8489-bc9a472a178f" providerId="ADAL" clId="{99E81C3D-58A9-48BA-A0D8-8BE22A6D709B}" dt="2022-06-02T14:09:16.740" v="61"/>
          <ac:spMkLst>
            <pc:docMk/>
            <pc:sldMk cId="789846662" sldId="274"/>
            <ac:spMk id="12" creationId="{75819DC9-C662-4CF1-A6E5-C4CFA175A51F}"/>
          </ac:spMkLst>
        </pc:spChg>
        <pc:spChg chg="add del mod">
          <ac:chgData name="Watts, Sandra" userId="b22ec5c0-e9aa-43c6-8489-bc9a472a178f" providerId="ADAL" clId="{99E81C3D-58A9-48BA-A0D8-8BE22A6D709B}" dt="2022-06-02T14:09:16.740" v="61"/>
          <ac:spMkLst>
            <pc:docMk/>
            <pc:sldMk cId="789846662" sldId="274"/>
            <ac:spMk id="13" creationId="{854B52D5-C85E-4D5D-A492-0DF4014BB1CD}"/>
          </ac:spMkLst>
        </pc:spChg>
        <pc:spChg chg="add del mod">
          <ac:chgData name="Watts, Sandra" userId="b22ec5c0-e9aa-43c6-8489-bc9a472a178f" providerId="ADAL" clId="{99E81C3D-58A9-48BA-A0D8-8BE22A6D709B}" dt="2022-06-02T14:09:16.740" v="61"/>
          <ac:spMkLst>
            <pc:docMk/>
            <pc:sldMk cId="789846662" sldId="274"/>
            <ac:spMk id="14" creationId="{7CE6209A-8D21-4592-BAB1-04FFD9F510DF}"/>
          </ac:spMkLst>
        </pc:spChg>
        <pc:spChg chg="add del mod">
          <ac:chgData name="Watts, Sandra" userId="b22ec5c0-e9aa-43c6-8489-bc9a472a178f" providerId="ADAL" clId="{99E81C3D-58A9-48BA-A0D8-8BE22A6D709B}" dt="2022-06-02T14:09:16.740" v="61"/>
          <ac:spMkLst>
            <pc:docMk/>
            <pc:sldMk cId="789846662" sldId="274"/>
            <ac:spMk id="15" creationId="{6920C87C-5152-4910-B201-F7E8A90D8C2A}"/>
          </ac:spMkLst>
        </pc:spChg>
        <pc:spChg chg="add del mod">
          <ac:chgData name="Watts, Sandra" userId="b22ec5c0-e9aa-43c6-8489-bc9a472a178f" providerId="ADAL" clId="{99E81C3D-58A9-48BA-A0D8-8BE22A6D709B}" dt="2022-06-02T14:09:53.721" v="66" actId="21"/>
          <ac:spMkLst>
            <pc:docMk/>
            <pc:sldMk cId="789846662" sldId="274"/>
            <ac:spMk id="28" creationId="{136956DE-FD6B-4234-8E3D-CA665DFB7D49}"/>
          </ac:spMkLst>
        </pc:spChg>
        <pc:spChg chg="add del mod">
          <ac:chgData name="Watts, Sandra" userId="b22ec5c0-e9aa-43c6-8489-bc9a472a178f" providerId="ADAL" clId="{99E81C3D-58A9-48BA-A0D8-8BE22A6D709B}" dt="2022-06-02T14:09:53.721" v="66" actId="21"/>
          <ac:spMkLst>
            <pc:docMk/>
            <pc:sldMk cId="789846662" sldId="274"/>
            <ac:spMk id="29" creationId="{52C8E3E4-59BB-48DE-8106-F9909C98B8FA}"/>
          </ac:spMkLst>
        </pc:spChg>
        <pc:spChg chg="add del mod">
          <ac:chgData name="Watts, Sandra" userId="b22ec5c0-e9aa-43c6-8489-bc9a472a178f" providerId="ADAL" clId="{99E81C3D-58A9-48BA-A0D8-8BE22A6D709B}" dt="2022-06-02T14:09:53.721" v="66" actId="21"/>
          <ac:spMkLst>
            <pc:docMk/>
            <pc:sldMk cId="789846662" sldId="274"/>
            <ac:spMk id="30" creationId="{3099F9C2-7D65-4265-AFCA-3ECAB3352550}"/>
          </ac:spMkLst>
        </pc:spChg>
        <pc:spChg chg="add del mod">
          <ac:chgData name="Watts, Sandra" userId="b22ec5c0-e9aa-43c6-8489-bc9a472a178f" providerId="ADAL" clId="{99E81C3D-58A9-48BA-A0D8-8BE22A6D709B}" dt="2022-06-02T14:09:53.721" v="66" actId="21"/>
          <ac:spMkLst>
            <pc:docMk/>
            <pc:sldMk cId="789846662" sldId="274"/>
            <ac:spMk id="31" creationId="{27A19B7C-350A-4568-8EF8-8E749DEEB9B5}"/>
          </ac:spMkLst>
        </pc:spChg>
        <pc:spChg chg="add del mod">
          <ac:chgData name="Watts, Sandra" userId="b22ec5c0-e9aa-43c6-8489-bc9a472a178f" providerId="ADAL" clId="{99E81C3D-58A9-48BA-A0D8-8BE22A6D709B}" dt="2022-06-02T14:09:53.721" v="66" actId="21"/>
          <ac:spMkLst>
            <pc:docMk/>
            <pc:sldMk cId="789846662" sldId="274"/>
            <ac:spMk id="32" creationId="{25021658-979E-4DD7-818D-6A519C509926}"/>
          </ac:spMkLst>
        </pc:spChg>
        <pc:spChg chg="add del mod">
          <ac:chgData name="Watts, Sandra" userId="b22ec5c0-e9aa-43c6-8489-bc9a472a178f" providerId="ADAL" clId="{99E81C3D-58A9-48BA-A0D8-8BE22A6D709B}" dt="2022-06-02T14:09:53.721" v="66" actId="21"/>
          <ac:spMkLst>
            <pc:docMk/>
            <pc:sldMk cId="789846662" sldId="274"/>
            <ac:spMk id="33" creationId="{698CD08A-395A-4C6E-B7E8-5075C624DE14}"/>
          </ac:spMkLst>
        </pc:spChg>
        <pc:spChg chg="add del mod">
          <ac:chgData name="Watts, Sandra" userId="b22ec5c0-e9aa-43c6-8489-bc9a472a178f" providerId="ADAL" clId="{99E81C3D-58A9-48BA-A0D8-8BE22A6D709B}" dt="2022-06-02T14:09:53.721" v="66" actId="21"/>
          <ac:spMkLst>
            <pc:docMk/>
            <pc:sldMk cId="789846662" sldId="274"/>
            <ac:spMk id="34" creationId="{DD967BF2-D9C8-4C07-8976-6DF273766322}"/>
          </ac:spMkLst>
        </pc:spChg>
        <pc:spChg chg="add del mod">
          <ac:chgData name="Watts, Sandra" userId="b22ec5c0-e9aa-43c6-8489-bc9a472a178f" providerId="ADAL" clId="{99E81C3D-58A9-48BA-A0D8-8BE22A6D709B}" dt="2022-06-02T14:10:31.714" v="70" actId="700"/>
          <ac:spMkLst>
            <pc:docMk/>
            <pc:sldMk cId="789846662" sldId="274"/>
            <ac:spMk id="47" creationId="{FD8B670C-ABCF-4A86-9D86-AA8A793C7B63}"/>
          </ac:spMkLst>
        </pc:spChg>
        <pc:spChg chg="add del mod">
          <ac:chgData name="Watts, Sandra" userId="b22ec5c0-e9aa-43c6-8489-bc9a472a178f" providerId="ADAL" clId="{99E81C3D-58A9-48BA-A0D8-8BE22A6D709B}" dt="2022-06-02T14:10:28.875" v="69"/>
          <ac:spMkLst>
            <pc:docMk/>
            <pc:sldMk cId="789846662" sldId="274"/>
            <ac:spMk id="54" creationId="{E8B90CA1-D455-4B13-962D-FC13CD5A48C0}"/>
          </ac:spMkLst>
        </pc:spChg>
        <pc:spChg chg="add del mod">
          <ac:chgData name="Watts, Sandra" userId="b22ec5c0-e9aa-43c6-8489-bc9a472a178f" providerId="ADAL" clId="{99E81C3D-58A9-48BA-A0D8-8BE22A6D709B}" dt="2022-06-02T14:10:28.875" v="69"/>
          <ac:spMkLst>
            <pc:docMk/>
            <pc:sldMk cId="789846662" sldId="274"/>
            <ac:spMk id="55" creationId="{A42825E5-80F1-4A7E-8D72-02357DD424BF}"/>
          </ac:spMkLst>
        </pc:spChg>
        <pc:spChg chg="add del mod">
          <ac:chgData name="Watts, Sandra" userId="b22ec5c0-e9aa-43c6-8489-bc9a472a178f" providerId="ADAL" clId="{99E81C3D-58A9-48BA-A0D8-8BE22A6D709B}" dt="2022-06-02T14:10:28.875" v="69"/>
          <ac:spMkLst>
            <pc:docMk/>
            <pc:sldMk cId="789846662" sldId="274"/>
            <ac:spMk id="56" creationId="{AF9CFDD2-AC22-4ABE-8226-8B414D890EBC}"/>
          </ac:spMkLst>
        </pc:spChg>
        <pc:spChg chg="add del mod">
          <ac:chgData name="Watts, Sandra" userId="b22ec5c0-e9aa-43c6-8489-bc9a472a178f" providerId="ADAL" clId="{99E81C3D-58A9-48BA-A0D8-8BE22A6D709B}" dt="2022-06-02T14:10:28.875" v="69"/>
          <ac:spMkLst>
            <pc:docMk/>
            <pc:sldMk cId="789846662" sldId="274"/>
            <ac:spMk id="57" creationId="{C8EBB347-A386-4958-BDAE-1861ED35C277}"/>
          </ac:spMkLst>
        </pc:spChg>
        <pc:spChg chg="add del mod">
          <ac:chgData name="Watts, Sandra" userId="b22ec5c0-e9aa-43c6-8489-bc9a472a178f" providerId="ADAL" clId="{99E81C3D-58A9-48BA-A0D8-8BE22A6D709B}" dt="2022-06-02T14:10:28.875" v="69"/>
          <ac:spMkLst>
            <pc:docMk/>
            <pc:sldMk cId="789846662" sldId="274"/>
            <ac:spMk id="58" creationId="{F689D360-EBCD-4AB7-AD60-78CEB98CCCE8}"/>
          </ac:spMkLst>
        </pc:spChg>
        <pc:spChg chg="add del mod">
          <ac:chgData name="Watts, Sandra" userId="b22ec5c0-e9aa-43c6-8489-bc9a472a178f" providerId="ADAL" clId="{99E81C3D-58A9-48BA-A0D8-8BE22A6D709B}" dt="2022-06-02T14:10:28.875" v="69"/>
          <ac:spMkLst>
            <pc:docMk/>
            <pc:sldMk cId="789846662" sldId="274"/>
            <ac:spMk id="59" creationId="{1F5AF5D3-B431-4B4F-8D94-2A7AC52EC2C3}"/>
          </ac:spMkLst>
        </pc:spChg>
        <pc:spChg chg="add del mod">
          <ac:chgData name="Watts, Sandra" userId="b22ec5c0-e9aa-43c6-8489-bc9a472a178f" providerId="ADAL" clId="{99E81C3D-58A9-48BA-A0D8-8BE22A6D709B}" dt="2022-06-02T14:10:28.875" v="69"/>
          <ac:spMkLst>
            <pc:docMk/>
            <pc:sldMk cId="789846662" sldId="274"/>
            <ac:spMk id="60" creationId="{F3FD4A77-A12F-4CC4-B337-B4585F1DD432}"/>
          </ac:spMkLst>
        </pc:spChg>
        <pc:spChg chg="add del mod">
          <ac:chgData name="Watts, Sandra" userId="b22ec5c0-e9aa-43c6-8489-bc9a472a178f" providerId="ADAL" clId="{99E81C3D-58A9-48BA-A0D8-8BE22A6D709B}" dt="2022-06-02T14:11:34.168" v="78" actId="21"/>
          <ac:spMkLst>
            <pc:docMk/>
            <pc:sldMk cId="789846662" sldId="274"/>
            <ac:spMk id="61" creationId="{DADC9FC2-330B-4B01-8643-91A09399DE9F}"/>
          </ac:spMkLst>
        </pc:spChg>
        <pc:spChg chg="add del mod">
          <ac:chgData name="Watts, Sandra" userId="b22ec5c0-e9aa-43c6-8489-bc9a472a178f" providerId="ADAL" clId="{99E81C3D-58A9-48BA-A0D8-8BE22A6D709B}" dt="2022-06-02T14:11:40.740" v="79" actId="21"/>
          <ac:spMkLst>
            <pc:docMk/>
            <pc:sldMk cId="789846662" sldId="274"/>
            <ac:spMk id="63" creationId="{852BCD41-4252-47DB-A023-AD6E07B78A61}"/>
          </ac:spMkLst>
        </pc:spChg>
        <pc:spChg chg="add del mod">
          <ac:chgData name="Watts, Sandra" userId="b22ec5c0-e9aa-43c6-8489-bc9a472a178f" providerId="ADAL" clId="{99E81C3D-58A9-48BA-A0D8-8BE22A6D709B}" dt="2022-06-02T14:11:24.743" v="77"/>
          <ac:spMkLst>
            <pc:docMk/>
            <pc:sldMk cId="789846662" sldId="274"/>
            <ac:spMk id="67" creationId="{A3B15F0A-84F9-4C3B-AE2B-34A07F63B077}"/>
          </ac:spMkLst>
        </pc:spChg>
        <pc:spChg chg="add del mod">
          <ac:chgData name="Watts, Sandra" userId="b22ec5c0-e9aa-43c6-8489-bc9a472a178f" providerId="ADAL" clId="{99E81C3D-58A9-48BA-A0D8-8BE22A6D709B}" dt="2022-06-02T14:11:24.743" v="77"/>
          <ac:spMkLst>
            <pc:docMk/>
            <pc:sldMk cId="789846662" sldId="274"/>
            <ac:spMk id="68" creationId="{939C01B9-57D0-4E3C-B3BD-540A30F26923}"/>
          </ac:spMkLst>
        </pc:spChg>
        <pc:spChg chg="add del mod">
          <ac:chgData name="Watts, Sandra" userId="b22ec5c0-e9aa-43c6-8489-bc9a472a178f" providerId="ADAL" clId="{99E81C3D-58A9-48BA-A0D8-8BE22A6D709B}" dt="2022-06-02T14:11:24.743" v="77"/>
          <ac:spMkLst>
            <pc:docMk/>
            <pc:sldMk cId="789846662" sldId="274"/>
            <ac:spMk id="69" creationId="{EC629ABA-4C90-4041-9BF7-8CBB82CBE080}"/>
          </ac:spMkLst>
        </pc:spChg>
        <pc:spChg chg="add">
          <ac:chgData name="Watts, Sandra" userId="b22ec5c0-e9aa-43c6-8489-bc9a472a178f" providerId="ADAL" clId="{99E81C3D-58A9-48BA-A0D8-8BE22A6D709B}" dt="2022-06-02T14:13:18.414" v="81" actId="26606"/>
          <ac:spMkLst>
            <pc:docMk/>
            <pc:sldMk cId="789846662" sldId="274"/>
            <ac:spMk id="76" creationId="{41497DE5-0939-4D1D-9350-0C5E1B209C68}"/>
          </ac:spMkLst>
        </pc:spChg>
        <pc:spChg chg="add">
          <ac:chgData name="Watts, Sandra" userId="b22ec5c0-e9aa-43c6-8489-bc9a472a178f" providerId="ADAL" clId="{99E81C3D-58A9-48BA-A0D8-8BE22A6D709B}" dt="2022-06-02T14:13:18.414" v="81" actId="26606"/>
          <ac:spMkLst>
            <pc:docMk/>
            <pc:sldMk cId="789846662" sldId="274"/>
            <ac:spMk id="78" creationId="{5CCC70ED-6C63-4537-B7EB-51990D6C0A6F}"/>
          </ac:spMkLst>
        </pc:spChg>
        <pc:spChg chg="add">
          <ac:chgData name="Watts, Sandra" userId="b22ec5c0-e9aa-43c6-8489-bc9a472a178f" providerId="ADAL" clId="{99E81C3D-58A9-48BA-A0D8-8BE22A6D709B}" dt="2022-06-02T14:13:18.414" v="81" actId="26606"/>
          <ac:spMkLst>
            <pc:docMk/>
            <pc:sldMk cId="789846662" sldId="274"/>
            <ac:spMk id="80" creationId="{B76E24C1-2968-40DC-A36E-F6B85F0F0752}"/>
          </ac:spMkLst>
        </pc:spChg>
        <pc:picChg chg="add mod">
          <ac:chgData name="Watts, Sandra" userId="b22ec5c0-e9aa-43c6-8489-bc9a472a178f" providerId="ADAL" clId="{99E81C3D-58A9-48BA-A0D8-8BE22A6D709B}" dt="2022-06-02T14:13:28.068" v="83" actId="1076"/>
          <ac:picMkLst>
            <pc:docMk/>
            <pc:sldMk cId="789846662" sldId="274"/>
            <ac:picMk id="71" creationId="{F080E79A-EEDD-4FC5-8A6B-9F8CEE685C61}"/>
          </ac:picMkLst>
        </pc:picChg>
        <pc:cxnChg chg="add del mod">
          <ac:chgData name="Watts, Sandra" userId="b22ec5c0-e9aa-43c6-8489-bc9a472a178f" providerId="ADAL" clId="{99E81C3D-58A9-48BA-A0D8-8BE22A6D709B}" dt="2022-06-02T14:09:16.740" v="61"/>
          <ac:cxnSpMkLst>
            <pc:docMk/>
            <pc:sldMk cId="789846662" sldId="274"/>
            <ac:cxnSpMk id="3" creationId="{91D3378F-FBA6-4134-9EFE-91925982AEF5}"/>
          </ac:cxnSpMkLst>
        </pc:cxnChg>
        <pc:cxnChg chg="add del mod">
          <ac:chgData name="Watts, Sandra" userId="b22ec5c0-e9aa-43c6-8489-bc9a472a178f" providerId="ADAL" clId="{99E81C3D-58A9-48BA-A0D8-8BE22A6D709B}" dt="2022-06-02T14:09:16.740" v="61"/>
          <ac:cxnSpMkLst>
            <pc:docMk/>
            <pc:sldMk cId="789846662" sldId="274"/>
            <ac:cxnSpMk id="4" creationId="{339878E1-B992-4B91-87DC-899BAA5359E5}"/>
          </ac:cxnSpMkLst>
        </pc:cxnChg>
        <pc:cxnChg chg="add del mod">
          <ac:chgData name="Watts, Sandra" userId="b22ec5c0-e9aa-43c6-8489-bc9a472a178f" providerId="ADAL" clId="{99E81C3D-58A9-48BA-A0D8-8BE22A6D709B}" dt="2022-06-02T14:09:16.740" v="61"/>
          <ac:cxnSpMkLst>
            <pc:docMk/>
            <pc:sldMk cId="789846662" sldId="274"/>
            <ac:cxnSpMk id="5" creationId="{B5702B0E-ED20-4086-BEF1-AC9B1AA9F69B}"/>
          </ac:cxnSpMkLst>
        </pc:cxnChg>
        <pc:cxnChg chg="add del mod">
          <ac:chgData name="Watts, Sandra" userId="b22ec5c0-e9aa-43c6-8489-bc9a472a178f" providerId="ADAL" clId="{99E81C3D-58A9-48BA-A0D8-8BE22A6D709B}" dt="2022-06-02T14:09:16.740" v="61"/>
          <ac:cxnSpMkLst>
            <pc:docMk/>
            <pc:sldMk cId="789846662" sldId="274"/>
            <ac:cxnSpMk id="6" creationId="{14ABFA5B-BB66-4488-A6F6-C68EC47A83D0}"/>
          </ac:cxnSpMkLst>
        </pc:cxnChg>
        <pc:cxnChg chg="add del mod">
          <ac:chgData name="Watts, Sandra" userId="b22ec5c0-e9aa-43c6-8489-bc9a472a178f" providerId="ADAL" clId="{99E81C3D-58A9-48BA-A0D8-8BE22A6D709B}" dt="2022-06-02T14:09:16.740" v="61"/>
          <ac:cxnSpMkLst>
            <pc:docMk/>
            <pc:sldMk cId="789846662" sldId="274"/>
            <ac:cxnSpMk id="7" creationId="{EF40A9A9-3349-4D58-8656-6142DE894077}"/>
          </ac:cxnSpMkLst>
        </pc:cxnChg>
        <pc:cxnChg chg="add del mod">
          <ac:chgData name="Watts, Sandra" userId="b22ec5c0-e9aa-43c6-8489-bc9a472a178f" providerId="ADAL" clId="{99E81C3D-58A9-48BA-A0D8-8BE22A6D709B}" dt="2022-06-02T14:09:16.740" v="61"/>
          <ac:cxnSpMkLst>
            <pc:docMk/>
            <pc:sldMk cId="789846662" sldId="274"/>
            <ac:cxnSpMk id="8" creationId="{151B0E28-F19C-45AB-B6B7-D84B3A9A9A4F}"/>
          </ac:cxnSpMkLst>
        </pc:cxnChg>
        <pc:cxnChg chg="add del mod">
          <ac:chgData name="Watts, Sandra" userId="b22ec5c0-e9aa-43c6-8489-bc9a472a178f" providerId="ADAL" clId="{99E81C3D-58A9-48BA-A0D8-8BE22A6D709B}" dt="2022-06-02T14:09:53.721" v="66" actId="21"/>
          <ac:cxnSpMkLst>
            <pc:docMk/>
            <pc:sldMk cId="789846662" sldId="274"/>
            <ac:cxnSpMk id="22" creationId="{4A2A339D-C2CC-4644-B99E-315A0DD26488}"/>
          </ac:cxnSpMkLst>
        </pc:cxnChg>
        <pc:cxnChg chg="add del mod">
          <ac:chgData name="Watts, Sandra" userId="b22ec5c0-e9aa-43c6-8489-bc9a472a178f" providerId="ADAL" clId="{99E81C3D-58A9-48BA-A0D8-8BE22A6D709B}" dt="2022-06-02T14:09:53.721" v="66" actId="21"/>
          <ac:cxnSpMkLst>
            <pc:docMk/>
            <pc:sldMk cId="789846662" sldId="274"/>
            <ac:cxnSpMk id="23" creationId="{3820DEFD-857F-4B0E-892F-A47504891971}"/>
          </ac:cxnSpMkLst>
        </pc:cxnChg>
        <pc:cxnChg chg="add del mod">
          <ac:chgData name="Watts, Sandra" userId="b22ec5c0-e9aa-43c6-8489-bc9a472a178f" providerId="ADAL" clId="{99E81C3D-58A9-48BA-A0D8-8BE22A6D709B}" dt="2022-06-02T14:09:53.721" v="66" actId="21"/>
          <ac:cxnSpMkLst>
            <pc:docMk/>
            <pc:sldMk cId="789846662" sldId="274"/>
            <ac:cxnSpMk id="24" creationId="{659E3BC5-FDAE-47DD-BA72-3F4D7B640B2B}"/>
          </ac:cxnSpMkLst>
        </pc:cxnChg>
        <pc:cxnChg chg="add del mod">
          <ac:chgData name="Watts, Sandra" userId="b22ec5c0-e9aa-43c6-8489-bc9a472a178f" providerId="ADAL" clId="{99E81C3D-58A9-48BA-A0D8-8BE22A6D709B}" dt="2022-06-02T14:09:53.721" v="66" actId="21"/>
          <ac:cxnSpMkLst>
            <pc:docMk/>
            <pc:sldMk cId="789846662" sldId="274"/>
            <ac:cxnSpMk id="25" creationId="{427672DA-6648-4B38-9D08-26B42CB43E98}"/>
          </ac:cxnSpMkLst>
        </pc:cxnChg>
        <pc:cxnChg chg="add del mod">
          <ac:chgData name="Watts, Sandra" userId="b22ec5c0-e9aa-43c6-8489-bc9a472a178f" providerId="ADAL" clId="{99E81C3D-58A9-48BA-A0D8-8BE22A6D709B}" dt="2022-06-02T14:09:53.721" v="66" actId="21"/>
          <ac:cxnSpMkLst>
            <pc:docMk/>
            <pc:sldMk cId="789846662" sldId="274"/>
            <ac:cxnSpMk id="26" creationId="{AB1BD5BC-F6F0-4ED5-8D04-EE18AF0D9F67}"/>
          </ac:cxnSpMkLst>
        </pc:cxnChg>
        <pc:cxnChg chg="add del mod">
          <ac:chgData name="Watts, Sandra" userId="b22ec5c0-e9aa-43c6-8489-bc9a472a178f" providerId="ADAL" clId="{99E81C3D-58A9-48BA-A0D8-8BE22A6D709B}" dt="2022-06-02T14:09:53.721" v="66" actId="21"/>
          <ac:cxnSpMkLst>
            <pc:docMk/>
            <pc:sldMk cId="789846662" sldId="274"/>
            <ac:cxnSpMk id="27" creationId="{0A98236E-2272-403C-AF49-D9DB8DA34759}"/>
          </ac:cxnSpMkLst>
        </pc:cxnChg>
        <pc:cxnChg chg="add del mod">
          <ac:chgData name="Watts, Sandra" userId="b22ec5c0-e9aa-43c6-8489-bc9a472a178f" providerId="ADAL" clId="{99E81C3D-58A9-48BA-A0D8-8BE22A6D709B}" dt="2022-06-02T14:10:28.875" v="69"/>
          <ac:cxnSpMkLst>
            <pc:docMk/>
            <pc:sldMk cId="789846662" sldId="274"/>
            <ac:cxnSpMk id="48" creationId="{CC1AA90A-6F2B-4053-9925-63C5B059BAB9}"/>
          </ac:cxnSpMkLst>
        </pc:cxnChg>
        <pc:cxnChg chg="add del mod">
          <ac:chgData name="Watts, Sandra" userId="b22ec5c0-e9aa-43c6-8489-bc9a472a178f" providerId="ADAL" clId="{99E81C3D-58A9-48BA-A0D8-8BE22A6D709B}" dt="2022-06-02T14:10:28.875" v="69"/>
          <ac:cxnSpMkLst>
            <pc:docMk/>
            <pc:sldMk cId="789846662" sldId="274"/>
            <ac:cxnSpMk id="49" creationId="{D0224BFC-5C48-4FA5-BC96-C544617277A8}"/>
          </ac:cxnSpMkLst>
        </pc:cxnChg>
        <pc:cxnChg chg="add del mod">
          <ac:chgData name="Watts, Sandra" userId="b22ec5c0-e9aa-43c6-8489-bc9a472a178f" providerId="ADAL" clId="{99E81C3D-58A9-48BA-A0D8-8BE22A6D709B}" dt="2022-06-02T14:10:28.875" v="69"/>
          <ac:cxnSpMkLst>
            <pc:docMk/>
            <pc:sldMk cId="789846662" sldId="274"/>
            <ac:cxnSpMk id="50" creationId="{557E73F5-CA7C-49CB-A7D6-DF47C42A7710}"/>
          </ac:cxnSpMkLst>
        </pc:cxnChg>
        <pc:cxnChg chg="add del mod">
          <ac:chgData name="Watts, Sandra" userId="b22ec5c0-e9aa-43c6-8489-bc9a472a178f" providerId="ADAL" clId="{99E81C3D-58A9-48BA-A0D8-8BE22A6D709B}" dt="2022-06-02T14:10:28.875" v="69"/>
          <ac:cxnSpMkLst>
            <pc:docMk/>
            <pc:sldMk cId="789846662" sldId="274"/>
            <ac:cxnSpMk id="51" creationId="{A44FDCB0-B057-4B9B-890D-C0A528B8900C}"/>
          </ac:cxnSpMkLst>
        </pc:cxnChg>
        <pc:cxnChg chg="add del mod">
          <ac:chgData name="Watts, Sandra" userId="b22ec5c0-e9aa-43c6-8489-bc9a472a178f" providerId="ADAL" clId="{99E81C3D-58A9-48BA-A0D8-8BE22A6D709B}" dt="2022-06-02T14:10:28.875" v="69"/>
          <ac:cxnSpMkLst>
            <pc:docMk/>
            <pc:sldMk cId="789846662" sldId="274"/>
            <ac:cxnSpMk id="52" creationId="{0385F01C-427B-42D4-A6CA-00B488A21424}"/>
          </ac:cxnSpMkLst>
        </pc:cxnChg>
        <pc:cxnChg chg="add del mod">
          <ac:chgData name="Watts, Sandra" userId="b22ec5c0-e9aa-43c6-8489-bc9a472a178f" providerId="ADAL" clId="{99E81C3D-58A9-48BA-A0D8-8BE22A6D709B}" dt="2022-06-02T14:10:28.875" v="69"/>
          <ac:cxnSpMkLst>
            <pc:docMk/>
            <pc:sldMk cId="789846662" sldId="274"/>
            <ac:cxnSpMk id="53" creationId="{C51CD9F5-A1E9-4009-93B1-02F418D3AEE8}"/>
          </ac:cxnSpMkLst>
        </pc:cxnChg>
        <pc:cxnChg chg="add mod ord">
          <ac:chgData name="Watts, Sandra" userId="b22ec5c0-e9aa-43c6-8489-bc9a472a178f" providerId="ADAL" clId="{99E81C3D-58A9-48BA-A0D8-8BE22A6D709B}" dt="2022-06-02T14:13:18.414" v="81" actId="26606"/>
          <ac:cxnSpMkLst>
            <pc:docMk/>
            <pc:sldMk cId="789846662" sldId="274"/>
            <ac:cxnSpMk id="62" creationId="{3BD0ACB0-F85E-48E4-BCB3-AAC7CE3E31D7}"/>
          </ac:cxnSpMkLst>
        </pc:cxnChg>
        <pc:cxnChg chg="add del mod">
          <ac:chgData name="Watts, Sandra" userId="b22ec5c0-e9aa-43c6-8489-bc9a472a178f" providerId="ADAL" clId="{99E81C3D-58A9-48BA-A0D8-8BE22A6D709B}" dt="2022-06-02T14:11:24.743" v="77"/>
          <ac:cxnSpMkLst>
            <pc:docMk/>
            <pc:sldMk cId="789846662" sldId="274"/>
            <ac:cxnSpMk id="65" creationId="{B3BC63B0-A6CC-4A95-80FD-A97C058CDEDB}"/>
          </ac:cxnSpMkLst>
        </pc:cxnChg>
        <pc:cxnChg chg="add del mod">
          <ac:chgData name="Watts, Sandra" userId="b22ec5c0-e9aa-43c6-8489-bc9a472a178f" providerId="ADAL" clId="{99E81C3D-58A9-48BA-A0D8-8BE22A6D709B}" dt="2022-06-02T14:11:24.743" v="77"/>
          <ac:cxnSpMkLst>
            <pc:docMk/>
            <pc:sldMk cId="789846662" sldId="274"/>
            <ac:cxnSpMk id="66" creationId="{B78FAF2A-EAD3-4C19-A4C5-7702DCFC25C3}"/>
          </ac:cxnSpMkLst>
        </pc:cxnChg>
      </pc:sldChg>
    </pc:docChg>
  </pc:docChgLst>
  <pc:docChgLst>
    <pc:chgData name="Watts, Sandra" userId="b22ec5c0-e9aa-43c6-8489-bc9a472a178f" providerId="ADAL" clId="{252A4928-F241-4381-85D2-F21BC023B699}"/>
    <pc:docChg chg="undo custSel addSld delSld modSld">
      <pc:chgData name="Watts, Sandra" userId="b22ec5c0-e9aa-43c6-8489-bc9a472a178f" providerId="ADAL" clId="{252A4928-F241-4381-85D2-F21BC023B699}" dt="2022-11-01T14:47:05.507" v="70" actId="113"/>
      <pc:docMkLst>
        <pc:docMk/>
      </pc:docMkLst>
      <pc:sldChg chg="modSp mod">
        <pc:chgData name="Watts, Sandra" userId="b22ec5c0-e9aa-43c6-8489-bc9a472a178f" providerId="ADAL" clId="{252A4928-F241-4381-85D2-F21BC023B699}" dt="2022-10-31T18:38:28.007" v="3" actId="20577"/>
        <pc:sldMkLst>
          <pc:docMk/>
          <pc:sldMk cId="109857222" sldId="256"/>
        </pc:sldMkLst>
        <pc:spChg chg="mod">
          <ac:chgData name="Watts, Sandra" userId="b22ec5c0-e9aa-43c6-8489-bc9a472a178f" providerId="ADAL" clId="{252A4928-F241-4381-85D2-F21BC023B699}" dt="2022-10-31T18:38:28.007" v="3" actId="20577"/>
          <ac:spMkLst>
            <pc:docMk/>
            <pc:sldMk cId="109857222" sldId="256"/>
            <ac:spMk id="3" creationId="{00000000-0000-0000-0000-000000000000}"/>
          </ac:spMkLst>
        </pc:spChg>
      </pc:sldChg>
      <pc:sldChg chg="modSp mod">
        <pc:chgData name="Watts, Sandra" userId="b22ec5c0-e9aa-43c6-8489-bc9a472a178f" providerId="ADAL" clId="{252A4928-F241-4381-85D2-F21BC023B699}" dt="2022-11-01T14:47:05.507" v="70" actId="113"/>
        <pc:sldMkLst>
          <pc:docMk/>
          <pc:sldMk cId="1768276107" sldId="259"/>
        </pc:sldMkLst>
        <pc:spChg chg="mod">
          <ac:chgData name="Watts, Sandra" userId="b22ec5c0-e9aa-43c6-8489-bc9a472a178f" providerId="ADAL" clId="{252A4928-F241-4381-85D2-F21BC023B699}" dt="2022-11-01T14:47:05.507" v="70" actId="113"/>
          <ac:spMkLst>
            <pc:docMk/>
            <pc:sldMk cId="1768276107" sldId="259"/>
            <ac:spMk id="2" creationId="{D34D9E36-A0F9-C666-154B-70F7D7D925E8}"/>
          </ac:spMkLst>
        </pc:spChg>
      </pc:sldChg>
      <pc:sldChg chg="modSp mod">
        <pc:chgData name="Watts, Sandra" userId="b22ec5c0-e9aa-43c6-8489-bc9a472a178f" providerId="ADAL" clId="{252A4928-F241-4381-85D2-F21BC023B699}" dt="2022-10-31T18:42:46.507" v="68" actId="20577"/>
        <pc:sldMkLst>
          <pc:docMk/>
          <pc:sldMk cId="2864999809" sldId="295"/>
        </pc:sldMkLst>
        <pc:spChg chg="mod">
          <ac:chgData name="Watts, Sandra" userId="b22ec5c0-e9aa-43c6-8489-bc9a472a178f" providerId="ADAL" clId="{252A4928-F241-4381-85D2-F21BC023B699}" dt="2022-10-31T18:42:46.507" v="68" actId="20577"/>
          <ac:spMkLst>
            <pc:docMk/>
            <pc:sldMk cId="2864999809" sldId="295"/>
            <ac:spMk id="2" creationId="{D34D9E36-A0F9-C666-154B-70F7D7D925E8}"/>
          </ac:spMkLst>
        </pc:spChg>
      </pc:sldChg>
      <pc:sldChg chg="addSp delSp modSp mod">
        <pc:chgData name="Watts, Sandra" userId="b22ec5c0-e9aa-43c6-8489-bc9a472a178f" providerId="ADAL" clId="{252A4928-F241-4381-85D2-F21BC023B699}" dt="2022-10-31T18:42:33.453" v="66" actId="20577"/>
        <pc:sldMkLst>
          <pc:docMk/>
          <pc:sldMk cId="977749476" sldId="296"/>
        </pc:sldMkLst>
        <pc:spChg chg="mod">
          <ac:chgData name="Watts, Sandra" userId="b22ec5c0-e9aa-43c6-8489-bc9a472a178f" providerId="ADAL" clId="{252A4928-F241-4381-85D2-F21BC023B699}" dt="2022-10-31T18:42:33.453" v="66" actId="20577"/>
          <ac:spMkLst>
            <pc:docMk/>
            <pc:sldMk cId="977749476" sldId="296"/>
            <ac:spMk id="2" creationId="{D34D9E36-A0F9-C666-154B-70F7D7D925E8}"/>
          </ac:spMkLst>
        </pc:spChg>
        <pc:picChg chg="add mod">
          <ac:chgData name="Watts, Sandra" userId="b22ec5c0-e9aa-43c6-8489-bc9a472a178f" providerId="ADAL" clId="{252A4928-F241-4381-85D2-F21BC023B699}" dt="2022-10-31T18:42:01.293" v="40" actId="1076"/>
          <ac:picMkLst>
            <pc:docMk/>
            <pc:sldMk cId="977749476" sldId="296"/>
            <ac:picMk id="4" creationId="{32BF8BBC-0822-4C01-B372-A4BCD0EB5983}"/>
          </ac:picMkLst>
        </pc:picChg>
        <pc:picChg chg="del">
          <ac:chgData name="Watts, Sandra" userId="b22ec5c0-e9aa-43c6-8489-bc9a472a178f" providerId="ADAL" clId="{252A4928-F241-4381-85D2-F21BC023B699}" dt="2022-10-31T18:41:37.577" v="37" actId="21"/>
          <ac:picMkLst>
            <pc:docMk/>
            <pc:sldMk cId="977749476" sldId="296"/>
            <ac:picMk id="5" creationId="{3E9C26BD-2392-43AD-92A8-6FE2E341501A}"/>
          </ac:picMkLst>
        </pc:picChg>
      </pc:sldChg>
      <pc:sldChg chg="modSp mod">
        <pc:chgData name="Watts, Sandra" userId="b22ec5c0-e9aa-43c6-8489-bc9a472a178f" providerId="ADAL" clId="{252A4928-F241-4381-85D2-F21BC023B699}" dt="2022-10-31T18:42:50.751" v="69" actId="20577"/>
        <pc:sldMkLst>
          <pc:docMk/>
          <pc:sldMk cId="3700498103" sldId="297"/>
        </pc:sldMkLst>
        <pc:spChg chg="mod">
          <ac:chgData name="Watts, Sandra" userId="b22ec5c0-e9aa-43c6-8489-bc9a472a178f" providerId="ADAL" clId="{252A4928-F241-4381-85D2-F21BC023B699}" dt="2022-10-31T18:42:50.751" v="69" actId="20577"/>
          <ac:spMkLst>
            <pc:docMk/>
            <pc:sldMk cId="3700498103" sldId="297"/>
            <ac:spMk id="2" creationId="{D34D9E36-A0F9-C666-154B-70F7D7D925E8}"/>
          </ac:spMkLst>
        </pc:spChg>
      </pc:sldChg>
      <pc:sldChg chg="modSp add del mod">
        <pc:chgData name="Watts, Sandra" userId="b22ec5c0-e9aa-43c6-8489-bc9a472a178f" providerId="ADAL" clId="{252A4928-F241-4381-85D2-F21BC023B699}" dt="2022-10-31T18:40:47.322" v="36" actId="2696"/>
        <pc:sldMkLst>
          <pc:docMk/>
          <pc:sldMk cId="1237397553" sldId="298"/>
        </pc:sldMkLst>
        <pc:spChg chg="mod">
          <ac:chgData name="Watts, Sandra" userId="b22ec5c0-e9aa-43c6-8489-bc9a472a178f" providerId="ADAL" clId="{252A4928-F241-4381-85D2-F21BC023B699}" dt="2022-10-31T18:40:18.949" v="35" actId="20577"/>
          <ac:spMkLst>
            <pc:docMk/>
            <pc:sldMk cId="1237397553" sldId="298"/>
            <ac:spMk id="2" creationId="{D34D9E36-A0F9-C666-154B-70F7D7D925E8}"/>
          </ac:spMkLst>
        </pc:spChg>
      </pc:sldChg>
      <pc:sldChg chg="modSp add mod">
        <pc:chgData name="Watts, Sandra" userId="b22ec5c0-e9aa-43c6-8489-bc9a472a178f" providerId="ADAL" clId="{252A4928-F241-4381-85D2-F21BC023B699}" dt="2022-10-31T18:42:39.693" v="67" actId="20577"/>
        <pc:sldMkLst>
          <pc:docMk/>
          <pc:sldMk cId="2527796895" sldId="298"/>
        </pc:sldMkLst>
        <pc:spChg chg="mod">
          <ac:chgData name="Watts, Sandra" userId="b22ec5c0-e9aa-43c6-8489-bc9a472a178f" providerId="ADAL" clId="{252A4928-F241-4381-85D2-F21BC023B699}" dt="2022-10-31T18:42:39.693" v="67" actId="20577"/>
          <ac:spMkLst>
            <pc:docMk/>
            <pc:sldMk cId="2527796895" sldId="298"/>
            <ac:spMk id="2" creationId="{D34D9E36-A0F9-C666-154B-70F7D7D925E8}"/>
          </ac:spMkLst>
        </pc:spChg>
      </pc:sldChg>
    </pc:docChg>
  </pc:docChgLst>
  <pc:docChgLst>
    <pc:chgData name="Watts, Sandra" userId="b22ec5c0-e9aa-43c6-8489-bc9a472a178f" providerId="ADAL" clId="{DFAD716D-BC8A-4D3C-AE05-55E44E52922D}"/>
    <pc:docChg chg="modSld">
      <pc:chgData name="Watts, Sandra" userId="b22ec5c0-e9aa-43c6-8489-bc9a472a178f" providerId="ADAL" clId="{DFAD716D-BC8A-4D3C-AE05-55E44E52922D}" dt="2023-03-09T16:01:45.602" v="1" actId="20577"/>
      <pc:docMkLst>
        <pc:docMk/>
      </pc:docMkLst>
      <pc:sldChg chg="modSp mod">
        <pc:chgData name="Watts, Sandra" userId="b22ec5c0-e9aa-43c6-8489-bc9a472a178f" providerId="ADAL" clId="{DFAD716D-BC8A-4D3C-AE05-55E44E52922D}" dt="2023-03-09T16:01:45.602" v="1" actId="20577"/>
        <pc:sldMkLst>
          <pc:docMk/>
          <pc:sldMk cId="109857222" sldId="256"/>
        </pc:sldMkLst>
        <pc:spChg chg="mod">
          <ac:chgData name="Watts, Sandra" userId="b22ec5c0-e9aa-43c6-8489-bc9a472a178f" providerId="ADAL" clId="{DFAD716D-BC8A-4D3C-AE05-55E44E52922D}" dt="2023-03-09T16:01:45.602" v="1" actId="20577"/>
          <ac:spMkLst>
            <pc:docMk/>
            <pc:sldMk cId="109857222" sldId="256"/>
            <ac:spMk id="2" creationId="{00000000-0000-0000-0000-000000000000}"/>
          </ac:spMkLst>
        </pc:spChg>
      </pc:sldChg>
    </pc:docChg>
  </pc:docChgLst>
  <pc:docChgLst>
    <pc:chgData name="Watts, Sandra" userId="S::watts_sandra@sac.edu::b22ec5c0-e9aa-43c6-8489-bc9a472a178f" providerId="AD" clId="Web-{25FC8606-E2AB-47DB-8C88-3C65EF868B22}"/>
    <pc:docChg chg="addSld delSld modSld sldOrd addMainMaster delMainMaster">
      <pc:chgData name="Watts, Sandra" userId="S::watts_sandra@sac.edu::b22ec5c0-e9aa-43c6-8489-bc9a472a178f" providerId="AD" clId="Web-{25FC8606-E2AB-47DB-8C88-3C65EF868B22}" dt="2022-04-22T18:43:43.382" v="260" actId="20577"/>
      <pc:docMkLst>
        <pc:docMk/>
      </pc:docMkLst>
      <pc:sldChg chg="addSp delSp modSp mod setBg modClrScheme delDesignElem chgLayout">
        <pc:chgData name="Watts, Sandra" userId="S::watts_sandra@sac.edu::b22ec5c0-e9aa-43c6-8489-bc9a472a178f" providerId="AD" clId="Web-{25FC8606-E2AB-47DB-8C88-3C65EF868B22}" dt="2022-04-22T18:26:14.342" v="45"/>
        <pc:sldMkLst>
          <pc:docMk/>
          <pc:sldMk cId="109857222" sldId="256"/>
        </pc:sldMkLst>
        <pc:spChg chg="mod ord">
          <ac:chgData name="Watts, Sandra" userId="S::watts_sandra@sac.edu::b22ec5c0-e9aa-43c6-8489-bc9a472a178f" providerId="AD" clId="Web-{25FC8606-E2AB-47DB-8C88-3C65EF868B22}" dt="2022-04-22T18:26:14.342" v="45"/>
          <ac:spMkLst>
            <pc:docMk/>
            <pc:sldMk cId="109857222" sldId="256"/>
            <ac:spMk id="2" creationId="{00000000-0000-0000-0000-000000000000}"/>
          </ac:spMkLst>
        </pc:spChg>
        <pc:spChg chg="mod ord">
          <ac:chgData name="Watts, Sandra" userId="S::watts_sandra@sac.edu::b22ec5c0-e9aa-43c6-8489-bc9a472a178f" providerId="AD" clId="Web-{25FC8606-E2AB-47DB-8C88-3C65EF868B22}" dt="2022-04-22T18:26:14.342" v="45"/>
          <ac:spMkLst>
            <pc:docMk/>
            <pc:sldMk cId="109857222" sldId="256"/>
            <ac:spMk id="3" creationId="{00000000-0000-0000-0000-000000000000}"/>
          </ac:spMkLst>
        </pc:spChg>
        <pc:spChg chg="add del">
          <ac:chgData name="Watts, Sandra" userId="S::watts_sandra@sac.edu::b22ec5c0-e9aa-43c6-8489-bc9a472a178f" providerId="AD" clId="Web-{25FC8606-E2AB-47DB-8C88-3C65EF868B22}" dt="2022-04-22T18:20:35.574" v="18"/>
          <ac:spMkLst>
            <pc:docMk/>
            <pc:sldMk cId="109857222" sldId="256"/>
            <ac:spMk id="9" creationId="{BF9FFE17-DE95-4821-ACC1-B90C95449294}"/>
          </ac:spMkLst>
        </pc:spChg>
        <pc:spChg chg="add del">
          <ac:chgData name="Watts, Sandra" userId="S::watts_sandra@sac.edu::b22ec5c0-e9aa-43c6-8489-bc9a472a178f" providerId="AD" clId="Web-{25FC8606-E2AB-47DB-8C88-3C65EF868B22}" dt="2022-04-22T18:20:35.574" v="18"/>
          <ac:spMkLst>
            <pc:docMk/>
            <pc:sldMk cId="109857222" sldId="256"/>
            <ac:spMk id="11" creationId="{03CF76AF-FF72-4430-A772-05840329020B}"/>
          </ac:spMkLst>
        </pc:spChg>
        <pc:spChg chg="add del">
          <ac:chgData name="Watts, Sandra" userId="S::watts_sandra@sac.edu::b22ec5c0-e9aa-43c6-8489-bc9a472a178f" providerId="AD" clId="Web-{25FC8606-E2AB-47DB-8C88-3C65EF868B22}" dt="2022-04-22T18:20:35.574" v="18"/>
          <ac:spMkLst>
            <pc:docMk/>
            <pc:sldMk cId="109857222" sldId="256"/>
            <ac:spMk id="13" creationId="{0B1C8180-2FDD-4202-8C45-4057CB1AB26F}"/>
          </ac:spMkLst>
        </pc:spChg>
        <pc:spChg chg="add del">
          <ac:chgData name="Watts, Sandra" userId="S::watts_sandra@sac.edu::b22ec5c0-e9aa-43c6-8489-bc9a472a178f" providerId="AD" clId="Web-{25FC8606-E2AB-47DB-8C88-3C65EF868B22}" dt="2022-04-22T18:20:51.528" v="20"/>
          <ac:spMkLst>
            <pc:docMk/>
            <pc:sldMk cId="109857222" sldId="256"/>
            <ac:spMk id="22" creationId="{D04CF648-5CB3-49E4-BE34-8A0598901AE4}"/>
          </ac:spMkLst>
        </pc:spChg>
        <pc:spChg chg="add del">
          <ac:chgData name="Watts, Sandra" userId="S::watts_sandra@sac.edu::b22ec5c0-e9aa-43c6-8489-bc9a472a178f" providerId="AD" clId="Web-{25FC8606-E2AB-47DB-8C88-3C65EF868B22}" dt="2022-04-22T18:20:51.528" v="20"/>
          <ac:spMkLst>
            <pc:docMk/>
            <pc:sldMk cId="109857222" sldId="256"/>
            <ac:spMk id="23" creationId="{669E559C-09DA-4586-86C9-F3C05D9A08C9}"/>
          </ac:spMkLst>
        </pc:spChg>
        <pc:spChg chg="add del">
          <ac:chgData name="Watts, Sandra" userId="S::watts_sandra@sac.edu::b22ec5c0-e9aa-43c6-8489-bc9a472a178f" providerId="AD" clId="Web-{25FC8606-E2AB-47DB-8C88-3C65EF868B22}" dt="2022-04-22T18:20:51.528" v="20"/>
          <ac:spMkLst>
            <pc:docMk/>
            <pc:sldMk cId="109857222" sldId="256"/>
            <ac:spMk id="24" creationId="{87AA7ECE-DB5E-48B2-9EF4-7EEAF123BAB1}"/>
          </ac:spMkLst>
        </pc:spChg>
        <pc:spChg chg="add del">
          <ac:chgData name="Watts, Sandra" userId="S::watts_sandra@sac.edu::b22ec5c0-e9aa-43c6-8489-bc9a472a178f" providerId="AD" clId="Web-{25FC8606-E2AB-47DB-8C88-3C65EF868B22}" dt="2022-04-22T18:20:51.528" v="20"/>
          <ac:spMkLst>
            <pc:docMk/>
            <pc:sldMk cId="109857222" sldId="256"/>
            <ac:spMk id="26" creationId="{454F422E-435A-4694-BE6E-B4968E7981A3}"/>
          </ac:spMkLst>
        </pc:spChg>
        <pc:spChg chg="add del">
          <ac:chgData name="Watts, Sandra" userId="S::watts_sandra@sac.edu::b22ec5c0-e9aa-43c6-8489-bc9a472a178f" providerId="AD" clId="Web-{25FC8606-E2AB-47DB-8C88-3C65EF868B22}" dt="2022-04-22T18:20:51.528" v="20"/>
          <ac:spMkLst>
            <pc:docMk/>
            <pc:sldMk cId="109857222" sldId="256"/>
            <ac:spMk id="27" creationId="{8ADE9F60-E2BA-44E6-8C5B-A51B19292E3F}"/>
          </ac:spMkLst>
        </pc:spChg>
        <pc:spChg chg="add del">
          <ac:chgData name="Watts, Sandra" userId="S::watts_sandra@sac.edu::b22ec5c0-e9aa-43c6-8489-bc9a472a178f" providerId="AD" clId="Web-{25FC8606-E2AB-47DB-8C88-3C65EF868B22}" dt="2022-04-22T18:24:38.133" v="39"/>
          <ac:spMkLst>
            <pc:docMk/>
            <pc:sldMk cId="109857222" sldId="256"/>
            <ac:spMk id="30" creationId="{F2E5B6AE-5EFE-45F0-A2AE-ED771CA3D7DD}"/>
          </ac:spMkLst>
        </pc:spChg>
        <pc:spChg chg="add del">
          <ac:chgData name="Watts, Sandra" userId="S::watts_sandra@sac.edu::b22ec5c0-e9aa-43c6-8489-bc9a472a178f" providerId="AD" clId="Web-{25FC8606-E2AB-47DB-8C88-3C65EF868B22}" dt="2022-04-22T18:26:14.342" v="45"/>
          <ac:spMkLst>
            <pc:docMk/>
            <pc:sldMk cId="109857222" sldId="256"/>
            <ac:spMk id="37" creationId="{8B330648-BE73-41A0-9F64-E5B1075E2C2D}"/>
          </ac:spMkLst>
        </pc:spChg>
        <pc:spChg chg="add del">
          <ac:chgData name="Watts, Sandra" userId="S::watts_sandra@sac.edu::b22ec5c0-e9aa-43c6-8489-bc9a472a178f" providerId="AD" clId="Web-{25FC8606-E2AB-47DB-8C88-3C65EF868B22}" dt="2022-04-22T18:26:14.342" v="45"/>
          <ac:spMkLst>
            <pc:docMk/>
            <pc:sldMk cId="109857222" sldId="256"/>
            <ac:spMk id="41" creationId="{02C3C01D-C868-4B78-9A8F-417BF50A429B}"/>
          </ac:spMkLst>
        </pc:spChg>
        <pc:spChg chg="add del">
          <ac:chgData name="Watts, Sandra" userId="S::watts_sandra@sac.edu::b22ec5c0-e9aa-43c6-8489-bc9a472a178f" providerId="AD" clId="Web-{25FC8606-E2AB-47DB-8C88-3C65EF868B22}" dt="2022-04-22T18:26:14.342" v="45"/>
          <ac:spMkLst>
            <pc:docMk/>
            <pc:sldMk cId="109857222" sldId="256"/>
            <ac:spMk id="43" creationId="{8345B934-7CE4-4DA7-A0CB-2A2DF8818CE1}"/>
          </ac:spMkLst>
        </pc:spChg>
        <pc:spChg chg="add">
          <ac:chgData name="Watts, Sandra" userId="S::watts_sandra@sac.edu::b22ec5c0-e9aa-43c6-8489-bc9a472a178f" providerId="AD" clId="Web-{25FC8606-E2AB-47DB-8C88-3C65EF868B22}" dt="2022-04-22T18:26:14.342" v="45"/>
          <ac:spMkLst>
            <pc:docMk/>
            <pc:sldMk cId="109857222" sldId="256"/>
            <ac:spMk id="48" creationId="{5AE6C737-FF55-4064-94B7-0B21D2EB6045}"/>
          </ac:spMkLst>
        </pc:spChg>
        <pc:spChg chg="add">
          <ac:chgData name="Watts, Sandra" userId="S::watts_sandra@sac.edu::b22ec5c0-e9aa-43c6-8489-bc9a472a178f" providerId="AD" clId="Web-{25FC8606-E2AB-47DB-8C88-3C65EF868B22}" dt="2022-04-22T18:26:14.342" v="45"/>
          <ac:spMkLst>
            <pc:docMk/>
            <pc:sldMk cId="109857222" sldId="256"/>
            <ac:spMk id="52" creationId="{D8218D9F-38B6-4AE0-9051-5434D19A5277}"/>
          </ac:spMkLst>
        </pc:spChg>
        <pc:spChg chg="add">
          <ac:chgData name="Watts, Sandra" userId="S::watts_sandra@sac.edu::b22ec5c0-e9aa-43c6-8489-bc9a472a178f" providerId="AD" clId="Web-{25FC8606-E2AB-47DB-8C88-3C65EF868B22}" dt="2022-04-22T18:26:14.342" v="45"/>
          <ac:spMkLst>
            <pc:docMk/>
            <pc:sldMk cId="109857222" sldId="256"/>
            <ac:spMk id="54" creationId="{2D3DCA99-84AF-487A-BF72-91C5FA6B0B70}"/>
          </ac:spMkLst>
        </pc:spChg>
        <pc:picChg chg="add del">
          <ac:chgData name="Watts, Sandra" userId="S::watts_sandra@sac.edu::b22ec5c0-e9aa-43c6-8489-bc9a472a178f" providerId="AD" clId="Web-{25FC8606-E2AB-47DB-8C88-3C65EF868B22}" dt="2022-04-22T18:20:35.574" v="18"/>
          <ac:picMkLst>
            <pc:docMk/>
            <pc:sldMk cId="109857222" sldId="256"/>
            <ac:picMk id="4" creationId="{E28C0D2D-DDB4-7B39-44F6-960389511999}"/>
          </ac:picMkLst>
        </pc:picChg>
        <pc:picChg chg="add mod">
          <ac:chgData name="Watts, Sandra" userId="S::watts_sandra@sac.edu::b22ec5c0-e9aa-43c6-8489-bc9a472a178f" providerId="AD" clId="Web-{25FC8606-E2AB-47DB-8C88-3C65EF868B22}" dt="2022-04-22T18:26:14.342" v="45"/>
          <ac:picMkLst>
            <pc:docMk/>
            <pc:sldMk cId="109857222" sldId="256"/>
            <ac:picMk id="5" creationId="{8E1D74F3-1B2A-E1A1-9715-496677D95F59}"/>
          </ac:picMkLst>
        </pc:picChg>
        <pc:picChg chg="add del">
          <ac:chgData name="Watts, Sandra" userId="S::watts_sandra@sac.edu::b22ec5c0-e9aa-43c6-8489-bc9a472a178f" providerId="AD" clId="Web-{25FC8606-E2AB-47DB-8C88-3C65EF868B22}" dt="2022-04-22T18:20:51.528" v="20"/>
          <ac:picMkLst>
            <pc:docMk/>
            <pc:sldMk cId="109857222" sldId="256"/>
            <ac:picMk id="21" creationId="{B168F1C9-4999-4AA2-A916-26FD968681D6}"/>
          </ac:picMkLst>
        </pc:picChg>
        <pc:picChg chg="add del">
          <ac:chgData name="Watts, Sandra" userId="S::watts_sandra@sac.edu::b22ec5c0-e9aa-43c6-8489-bc9a472a178f" providerId="AD" clId="Web-{25FC8606-E2AB-47DB-8C88-3C65EF868B22}" dt="2022-04-22T18:20:51.528" v="20"/>
          <ac:picMkLst>
            <pc:docMk/>
            <pc:sldMk cId="109857222" sldId="256"/>
            <ac:picMk id="25" creationId="{FCC018D2-070C-3BBE-6D62-4603FCA8B5F0}"/>
          </ac:picMkLst>
        </pc:picChg>
        <pc:picChg chg="add del">
          <ac:chgData name="Watts, Sandra" userId="S::watts_sandra@sac.edu::b22ec5c0-e9aa-43c6-8489-bc9a472a178f" providerId="AD" clId="Web-{25FC8606-E2AB-47DB-8C88-3C65EF868B22}" dt="2022-04-22T18:20:51.528" v="20"/>
          <ac:picMkLst>
            <pc:docMk/>
            <pc:sldMk cId="109857222" sldId="256"/>
            <ac:picMk id="28" creationId="{02430862-1B4A-470B-8AD3-780215B67392}"/>
          </ac:picMkLst>
        </pc:picChg>
        <pc:picChg chg="add del mod">
          <ac:chgData name="Watts, Sandra" userId="S::watts_sandra@sac.edu::b22ec5c0-e9aa-43c6-8489-bc9a472a178f" providerId="AD" clId="Web-{25FC8606-E2AB-47DB-8C88-3C65EF868B22}" dt="2022-04-22T18:26:03.138" v="44"/>
          <ac:picMkLst>
            <pc:docMk/>
            <pc:sldMk cId="109857222" sldId="256"/>
            <ac:picMk id="32" creationId="{2A5F9D40-25A8-05EF-F0FD-298A443C4C5A}"/>
          </ac:picMkLst>
        </pc:picChg>
        <pc:cxnChg chg="add del">
          <ac:chgData name="Watts, Sandra" userId="S::watts_sandra@sac.edu::b22ec5c0-e9aa-43c6-8489-bc9a472a178f" providerId="AD" clId="Web-{25FC8606-E2AB-47DB-8C88-3C65EF868B22}" dt="2022-04-22T18:20:35.574" v="18"/>
          <ac:cxnSpMkLst>
            <pc:docMk/>
            <pc:sldMk cId="109857222" sldId="256"/>
            <ac:cxnSpMk id="15" creationId="{D6E86CC6-13EA-4A88-86AD-CF27BF52CC95}"/>
          </ac:cxnSpMkLst>
        </pc:cxnChg>
        <pc:cxnChg chg="add del">
          <ac:chgData name="Watts, Sandra" userId="S::watts_sandra@sac.edu::b22ec5c0-e9aa-43c6-8489-bc9a472a178f" providerId="AD" clId="Web-{25FC8606-E2AB-47DB-8C88-3C65EF868B22}" dt="2022-04-22T18:20:35.574" v="18"/>
          <ac:cxnSpMkLst>
            <pc:docMk/>
            <pc:sldMk cId="109857222" sldId="256"/>
            <ac:cxnSpMk id="17" creationId="{3F80B441-4F7D-4B40-8A13-FED03A1F3A16}"/>
          </ac:cxnSpMkLst>
        </pc:cxnChg>
        <pc:cxnChg chg="add del">
          <ac:chgData name="Watts, Sandra" userId="S::watts_sandra@sac.edu::b22ec5c0-e9aa-43c6-8489-bc9a472a178f" providerId="AD" clId="Web-{25FC8606-E2AB-47DB-8C88-3C65EF868B22}" dt="2022-04-22T18:20:35.574" v="18"/>
          <ac:cxnSpMkLst>
            <pc:docMk/>
            <pc:sldMk cId="109857222" sldId="256"/>
            <ac:cxnSpMk id="19" creationId="{70C7FD1A-44B1-4E4C-B0C9-A8103DCCDCC2}"/>
          </ac:cxnSpMkLst>
        </pc:cxnChg>
        <pc:cxnChg chg="add del">
          <ac:chgData name="Watts, Sandra" userId="S::watts_sandra@sac.edu::b22ec5c0-e9aa-43c6-8489-bc9a472a178f" providerId="AD" clId="Web-{25FC8606-E2AB-47DB-8C88-3C65EF868B22}" dt="2022-04-22T18:24:38.133" v="39"/>
          <ac:cxnSpMkLst>
            <pc:docMk/>
            <pc:sldMk cId="109857222" sldId="256"/>
            <ac:cxnSpMk id="31" creationId="{D255B435-D9F3-4A31-B89E-36741390DB4B}"/>
          </ac:cxnSpMkLst>
        </pc:cxnChg>
        <pc:cxnChg chg="add del">
          <ac:chgData name="Watts, Sandra" userId="S::watts_sandra@sac.edu::b22ec5c0-e9aa-43c6-8489-bc9a472a178f" providerId="AD" clId="Web-{25FC8606-E2AB-47DB-8C88-3C65EF868B22}" dt="2022-04-22T18:26:14.342" v="45"/>
          <ac:cxnSpMkLst>
            <pc:docMk/>
            <pc:sldMk cId="109857222" sldId="256"/>
            <ac:cxnSpMk id="39" creationId="{6DAFB303-4B24-485A-B806-C147A23632BD}"/>
          </ac:cxnSpMkLst>
        </pc:cxnChg>
        <pc:cxnChg chg="add">
          <ac:chgData name="Watts, Sandra" userId="S::watts_sandra@sac.edu::b22ec5c0-e9aa-43c6-8489-bc9a472a178f" providerId="AD" clId="Web-{25FC8606-E2AB-47DB-8C88-3C65EF868B22}" dt="2022-04-22T18:26:14.342" v="45"/>
          <ac:cxnSpMkLst>
            <pc:docMk/>
            <pc:sldMk cId="109857222" sldId="256"/>
            <ac:cxnSpMk id="50" creationId="{6B5B1DD8-6224-4137-8621-32982B00F9FC}"/>
          </ac:cxnSpMkLst>
        </pc:cxnChg>
      </pc:sldChg>
      <pc:sldChg chg="addSp delSp modSp new mod modClrScheme chgLayout">
        <pc:chgData name="Watts, Sandra" userId="S::watts_sandra@sac.edu::b22ec5c0-e9aa-43c6-8489-bc9a472a178f" providerId="AD" clId="Web-{25FC8606-E2AB-47DB-8C88-3C65EF868B22}" dt="2022-04-22T18:28:19.348" v="65" actId="14100"/>
        <pc:sldMkLst>
          <pc:docMk/>
          <pc:sldMk cId="2759448236" sldId="257"/>
        </pc:sldMkLst>
        <pc:spChg chg="mod ord">
          <ac:chgData name="Watts, Sandra" userId="S::watts_sandra@sac.edu::b22ec5c0-e9aa-43c6-8489-bc9a472a178f" providerId="AD" clId="Web-{25FC8606-E2AB-47DB-8C88-3C65EF868B22}" dt="2022-04-22T18:27:27.439" v="56" actId="14100"/>
          <ac:spMkLst>
            <pc:docMk/>
            <pc:sldMk cId="2759448236" sldId="257"/>
            <ac:spMk id="2" creationId="{855F8CD0-DDDD-1E7F-F78C-D2BCCC5ACB21}"/>
          </ac:spMkLst>
        </pc:spChg>
        <pc:spChg chg="del mod ord">
          <ac:chgData name="Watts, Sandra" userId="S::watts_sandra@sac.edu::b22ec5c0-e9aa-43c6-8489-bc9a472a178f" providerId="AD" clId="Web-{25FC8606-E2AB-47DB-8C88-3C65EF868B22}" dt="2022-04-22T18:27:38.612" v="57"/>
          <ac:spMkLst>
            <pc:docMk/>
            <pc:sldMk cId="2759448236" sldId="257"/>
            <ac:spMk id="3" creationId="{18D94D96-A916-39B2-1365-24CC8A995F32}"/>
          </ac:spMkLst>
        </pc:spChg>
        <pc:picChg chg="add mod ord">
          <ac:chgData name="Watts, Sandra" userId="S::watts_sandra@sac.edu::b22ec5c0-e9aa-43c6-8489-bc9a472a178f" providerId="AD" clId="Web-{25FC8606-E2AB-47DB-8C88-3C65EF868B22}" dt="2022-04-22T18:27:43.721" v="58" actId="1076"/>
          <ac:picMkLst>
            <pc:docMk/>
            <pc:sldMk cId="2759448236" sldId="257"/>
            <ac:picMk id="4" creationId="{147BFBB4-C868-7865-7CC4-25E7EEFE2362}"/>
          </ac:picMkLst>
        </pc:picChg>
        <pc:picChg chg="add mod">
          <ac:chgData name="Watts, Sandra" userId="S::watts_sandra@sac.edu::b22ec5c0-e9aa-43c6-8489-bc9a472a178f" providerId="AD" clId="Web-{25FC8606-E2AB-47DB-8C88-3C65EF868B22}" dt="2022-04-22T18:28:19.348" v="65" actId="14100"/>
          <ac:picMkLst>
            <pc:docMk/>
            <pc:sldMk cId="2759448236" sldId="257"/>
            <ac:picMk id="5" creationId="{AC8E9B3D-F852-A43A-35B2-ED4B9C6B93D6}"/>
          </ac:picMkLst>
        </pc:picChg>
      </pc:sldChg>
      <pc:sldChg chg="modSp new">
        <pc:chgData name="Watts, Sandra" userId="S::watts_sandra@sac.edu::b22ec5c0-e9aa-43c6-8489-bc9a472a178f" providerId="AD" clId="Web-{25FC8606-E2AB-47DB-8C88-3C65EF868B22}" dt="2022-04-22T18:31:33.405" v="116" actId="20577"/>
        <pc:sldMkLst>
          <pc:docMk/>
          <pc:sldMk cId="3623299209" sldId="258"/>
        </pc:sldMkLst>
        <pc:spChg chg="mod">
          <ac:chgData name="Watts, Sandra" userId="S::watts_sandra@sac.edu::b22ec5c0-e9aa-43c6-8489-bc9a472a178f" providerId="AD" clId="Web-{25FC8606-E2AB-47DB-8C88-3C65EF868B22}" dt="2022-04-22T18:31:33.405" v="116" actId="20577"/>
          <ac:spMkLst>
            <pc:docMk/>
            <pc:sldMk cId="3623299209" sldId="258"/>
            <ac:spMk id="2" creationId="{2C2615D8-92C2-FC63-F1D0-545048DA3348}"/>
          </ac:spMkLst>
        </pc:spChg>
        <pc:spChg chg="mod">
          <ac:chgData name="Watts, Sandra" userId="S::watts_sandra@sac.edu::b22ec5c0-e9aa-43c6-8489-bc9a472a178f" providerId="AD" clId="Web-{25FC8606-E2AB-47DB-8C88-3C65EF868B22}" dt="2022-04-22T18:31:29.999" v="112" actId="20577"/>
          <ac:spMkLst>
            <pc:docMk/>
            <pc:sldMk cId="3623299209" sldId="258"/>
            <ac:spMk id="3" creationId="{56DD61ED-E721-CAFF-4DB6-42416E80494E}"/>
          </ac:spMkLst>
        </pc:spChg>
      </pc:sldChg>
      <pc:sldChg chg="new del">
        <pc:chgData name="Watts, Sandra" userId="S::watts_sandra@sac.edu::b22ec5c0-e9aa-43c6-8489-bc9a472a178f" providerId="AD" clId="Web-{25FC8606-E2AB-47DB-8C88-3C65EF868B22}" dt="2022-04-22T18:31:52.500" v="118"/>
        <pc:sldMkLst>
          <pc:docMk/>
          <pc:sldMk cId="545338741" sldId="259"/>
        </pc:sldMkLst>
      </pc:sldChg>
      <pc:sldChg chg="addSp delSp modSp new">
        <pc:chgData name="Watts, Sandra" userId="S::watts_sandra@sac.edu::b22ec5c0-e9aa-43c6-8489-bc9a472a178f" providerId="AD" clId="Web-{25FC8606-E2AB-47DB-8C88-3C65EF868B22}" dt="2022-04-22T18:32:49.269" v="126" actId="1076"/>
        <pc:sldMkLst>
          <pc:docMk/>
          <pc:sldMk cId="1768276107" sldId="259"/>
        </pc:sldMkLst>
        <pc:spChg chg="mod">
          <ac:chgData name="Watts, Sandra" userId="S::watts_sandra@sac.edu::b22ec5c0-e9aa-43c6-8489-bc9a472a178f" providerId="AD" clId="Web-{25FC8606-E2AB-47DB-8C88-3C65EF868B22}" dt="2022-04-22T18:32:03.610" v="122" actId="20577"/>
          <ac:spMkLst>
            <pc:docMk/>
            <pc:sldMk cId="1768276107" sldId="259"/>
            <ac:spMk id="2" creationId="{D34D9E36-A0F9-C666-154B-70F7D7D925E8}"/>
          </ac:spMkLst>
        </pc:spChg>
        <pc:spChg chg="del">
          <ac:chgData name="Watts, Sandra" userId="S::watts_sandra@sac.edu::b22ec5c0-e9aa-43c6-8489-bc9a472a178f" providerId="AD" clId="Web-{25FC8606-E2AB-47DB-8C88-3C65EF868B22}" dt="2022-04-22T18:32:39.847" v="123"/>
          <ac:spMkLst>
            <pc:docMk/>
            <pc:sldMk cId="1768276107" sldId="259"/>
            <ac:spMk id="3" creationId="{A37D3107-776F-09B2-8034-41EDEBB3A643}"/>
          </ac:spMkLst>
        </pc:spChg>
        <pc:picChg chg="add mod ord">
          <ac:chgData name="Watts, Sandra" userId="S::watts_sandra@sac.edu::b22ec5c0-e9aa-43c6-8489-bc9a472a178f" providerId="AD" clId="Web-{25FC8606-E2AB-47DB-8C88-3C65EF868B22}" dt="2022-04-22T18:32:49.269" v="126" actId="1076"/>
          <ac:picMkLst>
            <pc:docMk/>
            <pc:sldMk cId="1768276107" sldId="259"/>
            <ac:picMk id="4" creationId="{A15AE2AE-69F3-C2FF-9AFB-075467837574}"/>
          </ac:picMkLst>
        </pc:picChg>
      </pc:sldChg>
      <pc:sldChg chg="addSp delSp modSp add replId">
        <pc:chgData name="Watts, Sandra" userId="S::watts_sandra@sac.edu::b22ec5c0-e9aa-43c6-8489-bc9a472a178f" providerId="AD" clId="Web-{25FC8606-E2AB-47DB-8C88-3C65EF868B22}" dt="2022-04-22T18:37:26.971" v="141" actId="1076"/>
        <pc:sldMkLst>
          <pc:docMk/>
          <pc:sldMk cId="1740095013" sldId="260"/>
        </pc:sldMkLst>
        <pc:spChg chg="mod">
          <ac:chgData name="Watts, Sandra" userId="S::watts_sandra@sac.edu::b22ec5c0-e9aa-43c6-8489-bc9a472a178f" providerId="AD" clId="Web-{25FC8606-E2AB-47DB-8C88-3C65EF868B22}" dt="2022-04-22T18:33:44.756" v="129" actId="20577"/>
          <ac:spMkLst>
            <pc:docMk/>
            <pc:sldMk cId="1740095013" sldId="260"/>
            <ac:spMk id="2" creationId="{D34D9E36-A0F9-C666-154B-70F7D7D925E8}"/>
          </ac:spMkLst>
        </pc:spChg>
        <pc:spChg chg="add del mod">
          <ac:chgData name="Watts, Sandra" userId="S::watts_sandra@sac.edu::b22ec5c0-e9aa-43c6-8489-bc9a472a178f" providerId="AD" clId="Web-{25FC8606-E2AB-47DB-8C88-3C65EF868B22}" dt="2022-04-22T18:34:02.538" v="131"/>
          <ac:spMkLst>
            <pc:docMk/>
            <pc:sldMk cId="1740095013" sldId="260"/>
            <ac:spMk id="5" creationId="{3C855F8E-1A13-F4BD-86C2-35F1A8BE29F3}"/>
          </ac:spMkLst>
        </pc:spChg>
        <pc:spChg chg="add del mod">
          <ac:chgData name="Watts, Sandra" userId="S::watts_sandra@sac.edu::b22ec5c0-e9aa-43c6-8489-bc9a472a178f" providerId="AD" clId="Web-{25FC8606-E2AB-47DB-8C88-3C65EF868B22}" dt="2022-04-22T18:37:08.892" v="137"/>
          <ac:spMkLst>
            <pc:docMk/>
            <pc:sldMk cId="1740095013" sldId="260"/>
            <ac:spMk id="9" creationId="{9F6EF4CA-39ED-2E57-9675-A4E619B6E30E}"/>
          </ac:spMkLst>
        </pc:spChg>
        <pc:spChg chg="add del mod">
          <ac:chgData name="Watts, Sandra" userId="S::watts_sandra@sac.edu::b22ec5c0-e9aa-43c6-8489-bc9a472a178f" providerId="AD" clId="Web-{25FC8606-E2AB-47DB-8C88-3C65EF868B22}" dt="2022-04-22T18:37:23.752" v="140"/>
          <ac:spMkLst>
            <pc:docMk/>
            <pc:sldMk cId="1740095013" sldId="260"/>
            <ac:spMk id="11" creationId="{DEBCE780-64AD-DD73-2886-0986E8E0B0B4}"/>
          </ac:spMkLst>
        </pc:spChg>
        <pc:picChg chg="del">
          <ac:chgData name="Watts, Sandra" userId="S::watts_sandra@sac.edu::b22ec5c0-e9aa-43c6-8489-bc9a472a178f" providerId="AD" clId="Web-{25FC8606-E2AB-47DB-8C88-3C65EF868B22}" dt="2022-04-22T18:33:47.522" v="130"/>
          <ac:picMkLst>
            <pc:docMk/>
            <pc:sldMk cId="1740095013" sldId="260"/>
            <ac:picMk id="4" creationId="{A15AE2AE-69F3-C2FF-9AFB-075467837574}"/>
          </ac:picMkLst>
        </pc:picChg>
        <pc:picChg chg="add del mod ord">
          <ac:chgData name="Watts, Sandra" userId="S::watts_sandra@sac.edu::b22ec5c0-e9aa-43c6-8489-bc9a472a178f" providerId="AD" clId="Web-{25FC8606-E2AB-47DB-8C88-3C65EF868B22}" dt="2022-04-22T18:37:12.783" v="139"/>
          <ac:picMkLst>
            <pc:docMk/>
            <pc:sldMk cId="1740095013" sldId="260"/>
            <ac:picMk id="6" creationId="{F8250951-41E3-297E-E09F-C64F2093AB4B}"/>
          </ac:picMkLst>
        </pc:picChg>
        <pc:picChg chg="add del mod">
          <ac:chgData name="Watts, Sandra" userId="S::watts_sandra@sac.edu::b22ec5c0-e9aa-43c6-8489-bc9a472a178f" providerId="AD" clId="Web-{25FC8606-E2AB-47DB-8C88-3C65EF868B22}" dt="2022-04-22T18:37:10.173" v="138"/>
          <ac:picMkLst>
            <pc:docMk/>
            <pc:sldMk cId="1740095013" sldId="260"/>
            <ac:picMk id="7" creationId="{B42DABD5-15B6-D792-2D60-C51E9A6FDA06}"/>
          </ac:picMkLst>
        </pc:picChg>
        <pc:picChg chg="add mod ord">
          <ac:chgData name="Watts, Sandra" userId="S::watts_sandra@sac.edu::b22ec5c0-e9aa-43c6-8489-bc9a472a178f" providerId="AD" clId="Web-{25FC8606-E2AB-47DB-8C88-3C65EF868B22}" dt="2022-04-22T18:37:26.971" v="141" actId="1076"/>
          <ac:picMkLst>
            <pc:docMk/>
            <pc:sldMk cId="1740095013" sldId="260"/>
            <ac:picMk id="12" creationId="{8F88C62E-2B1B-5B1A-EA7B-16E283E64FAC}"/>
          </ac:picMkLst>
        </pc:picChg>
      </pc:sldChg>
      <pc:sldChg chg="addSp delSp modSp add replId">
        <pc:chgData name="Watts, Sandra" userId="S::watts_sandra@sac.edu::b22ec5c0-e9aa-43c6-8489-bc9a472a178f" providerId="AD" clId="Web-{25FC8606-E2AB-47DB-8C88-3C65EF868B22}" dt="2022-04-22T18:39:46.510" v="195" actId="1076"/>
        <pc:sldMkLst>
          <pc:docMk/>
          <pc:sldMk cId="337024514" sldId="261"/>
        </pc:sldMkLst>
        <pc:spChg chg="mod">
          <ac:chgData name="Watts, Sandra" userId="S::watts_sandra@sac.edu::b22ec5c0-e9aa-43c6-8489-bc9a472a178f" providerId="AD" clId="Web-{25FC8606-E2AB-47DB-8C88-3C65EF868B22}" dt="2022-04-22T18:37:37.362" v="144" actId="20577"/>
          <ac:spMkLst>
            <pc:docMk/>
            <pc:sldMk cId="337024514" sldId="261"/>
            <ac:spMk id="2" creationId="{D34D9E36-A0F9-C666-154B-70F7D7D925E8}"/>
          </ac:spMkLst>
        </pc:spChg>
        <pc:spChg chg="add del mod">
          <ac:chgData name="Watts, Sandra" userId="S::watts_sandra@sac.edu::b22ec5c0-e9aa-43c6-8489-bc9a472a178f" providerId="AD" clId="Web-{25FC8606-E2AB-47DB-8C88-3C65EF868B22}" dt="2022-04-22T18:37:53.801" v="146"/>
          <ac:spMkLst>
            <pc:docMk/>
            <pc:sldMk cId="337024514" sldId="261"/>
            <ac:spMk id="4" creationId="{F767E540-31F2-81F8-533C-D0E1D6BB3199}"/>
          </ac:spMkLst>
        </pc:spChg>
        <pc:spChg chg="add del mod">
          <ac:chgData name="Watts, Sandra" userId="S::watts_sandra@sac.edu::b22ec5c0-e9aa-43c6-8489-bc9a472a178f" providerId="AD" clId="Web-{25FC8606-E2AB-47DB-8C88-3C65EF868B22}" dt="2022-04-22T18:39:41.322" v="194"/>
          <ac:spMkLst>
            <pc:docMk/>
            <pc:sldMk cId="337024514" sldId="261"/>
            <ac:spMk id="7" creationId="{784E2256-DD9E-43FC-1983-DED616E15AA1}"/>
          </ac:spMkLst>
        </pc:spChg>
        <pc:spChg chg="add mod">
          <ac:chgData name="Watts, Sandra" userId="S::watts_sandra@sac.edu::b22ec5c0-e9aa-43c6-8489-bc9a472a178f" providerId="AD" clId="Web-{25FC8606-E2AB-47DB-8C88-3C65EF868B22}" dt="2022-04-22T18:39:46.510" v="195" actId="1076"/>
          <ac:spMkLst>
            <pc:docMk/>
            <pc:sldMk cId="337024514" sldId="261"/>
            <ac:spMk id="8" creationId="{C110959F-6EDE-FD9C-93AF-3485C7C6F4F6}"/>
          </ac:spMkLst>
        </pc:spChg>
        <pc:picChg chg="add del mod ord">
          <ac:chgData name="Watts, Sandra" userId="S::watts_sandra@sac.edu::b22ec5c0-e9aa-43c6-8489-bc9a472a178f" providerId="AD" clId="Web-{25FC8606-E2AB-47DB-8C88-3C65EF868B22}" dt="2022-04-22T18:38:04.520" v="149"/>
          <ac:picMkLst>
            <pc:docMk/>
            <pc:sldMk cId="337024514" sldId="261"/>
            <ac:picMk id="5" creationId="{E23F85BD-B9BE-6DEC-7561-4B4745651851}"/>
          </ac:picMkLst>
        </pc:picChg>
        <pc:picChg chg="del">
          <ac:chgData name="Watts, Sandra" userId="S::watts_sandra@sac.edu::b22ec5c0-e9aa-43c6-8489-bc9a472a178f" providerId="AD" clId="Web-{25FC8606-E2AB-47DB-8C88-3C65EF868B22}" dt="2022-04-22T18:37:40.644" v="145"/>
          <ac:picMkLst>
            <pc:docMk/>
            <pc:sldMk cId="337024514" sldId="261"/>
            <ac:picMk id="12" creationId="{8F88C62E-2B1B-5B1A-EA7B-16E283E64FAC}"/>
          </ac:picMkLst>
        </pc:picChg>
      </pc:sldChg>
      <pc:sldChg chg="addSp delSp modSp add replId">
        <pc:chgData name="Watts, Sandra" userId="S::watts_sandra@sac.edu::b22ec5c0-e9aa-43c6-8489-bc9a472a178f" providerId="AD" clId="Web-{25FC8606-E2AB-47DB-8C88-3C65EF868B22}" dt="2022-04-22T18:40:41.325" v="206" actId="1076"/>
        <pc:sldMkLst>
          <pc:docMk/>
          <pc:sldMk cId="2876815240" sldId="262"/>
        </pc:sldMkLst>
        <pc:spChg chg="mod">
          <ac:chgData name="Watts, Sandra" userId="S::watts_sandra@sac.edu::b22ec5c0-e9aa-43c6-8489-bc9a472a178f" providerId="AD" clId="Web-{25FC8606-E2AB-47DB-8C88-3C65EF868B22}" dt="2022-04-22T18:39:57.042" v="198" actId="20577"/>
          <ac:spMkLst>
            <pc:docMk/>
            <pc:sldMk cId="2876815240" sldId="262"/>
            <ac:spMk id="2" creationId="{D34D9E36-A0F9-C666-154B-70F7D7D925E8}"/>
          </ac:spMkLst>
        </pc:spChg>
        <pc:spChg chg="del">
          <ac:chgData name="Watts, Sandra" userId="S::watts_sandra@sac.edu::b22ec5c0-e9aa-43c6-8489-bc9a472a178f" providerId="AD" clId="Web-{25FC8606-E2AB-47DB-8C88-3C65EF868B22}" dt="2022-04-22T18:39:59.589" v="199"/>
          <ac:spMkLst>
            <pc:docMk/>
            <pc:sldMk cId="2876815240" sldId="262"/>
            <ac:spMk id="8" creationId="{C110959F-6EDE-FD9C-93AF-3485C7C6F4F6}"/>
          </ac:spMkLst>
        </pc:spChg>
        <pc:picChg chg="add del mod">
          <ac:chgData name="Watts, Sandra" userId="S::watts_sandra@sac.edu::b22ec5c0-e9aa-43c6-8489-bc9a472a178f" providerId="AD" clId="Web-{25FC8606-E2AB-47DB-8C88-3C65EF868B22}" dt="2022-04-22T18:40:38.700" v="205"/>
          <ac:picMkLst>
            <pc:docMk/>
            <pc:sldMk cId="2876815240" sldId="262"/>
            <ac:picMk id="3" creationId="{F2F45E3F-CBB4-C04D-AE86-A4A093DF47D4}"/>
          </ac:picMkLst>
        </pc:picChg>
        <pc:picChg chg="add mod">
          <ac:chgData name="Watts, Sandra" userId="S::watts_sandra@sac.edu::b22ec5c0-e9aa-43c6-8489-bc9a472a178f" providerId="AD" clId="Web-{25FC8606-E2AB-47DB-8C88-3C65EF868B22}" dt="2022-04-22T18:40:41.325" v="206" actId="1076"/>
          <ac:picMkLst>
            <pc:docMk/>
            <pc:sldMk cId="2876815240" sldId="262"/>
            <ac:picMk id="4" creationId="{DD60CD40-5811-C3EB-ABA1-031DD3E5288F}"/>
          </ac:picMkLst>
        </pc:picChg>
      </pc:sldChg>
      <pc:sldChg chg="addSp delSp modSp add replId">
        <pc:chgData name="Watts, Sandra" userId="S::watts_sandra@sac.edu::b22ec5c0-e9aa-43c6-8489-bc9a472a178f" providerId="AD" clId="Web-{25FC8606-E2AB-47DB-8C88-3C65EF868B22}" dt="2022-04-22T18:41:12.155" v="214" actId="1076"/>
        <pc:sldMkLst>
          <pc:docMk/>
          <pc:sldMk cId="1378486376" sldId="263"/>
        </pc:sldMkLst>
        <pc:spChg chg="mod">
          <ac:chgData name="Watts, Sandra" userId="S::watts_sandra@sac.edu::b22ec5c0-e9aa-43c6-8489-bc9a472a178f" providerId="AD" clId="Web-{25FC8606-E2AB-47DB-8C88-3C65EF868B22}" dt="2022-04-22T18:40:53.670" v="209" actId="20577"/>
          <ac:spMkLst>
            <pc:docMk/>
            <pc:sldMk cId="1378486376" sldId="263"/>
            <ac:spMk id="2" creationId="{D34D9E36-A0F9-C666-154B-70F7D7D925E8}"/>
          </ac:spMkLst>
        </pc:spChg>
        <pc:picChg chg="add mod">
          <ac:chgData name="Watts, Sandra" userId="S::watts_sandra@sac.edu::b22ec5c0-e9aa-43c6-8489-bc9a472a178f" providerId="AD" clId="Web-{25FC8606-E2AB-47DB-8C88-3C65EF868B22}" dt="2022-04-22T18:41:12.155" v="214" actId="1076"/>
          <ac:picMkLst>
            <pc:docMk/>
            <pc:sldMk cId="1378486376" sldId="263"/>
            <ac:picMk id="3" creationId="{C71E68C8-8039-CCC2-14A3-1A272B869861}"/>
          </ac:picMkLst>
        </pc:picChg>
        <pc:picChg chg="del">
          <ac:chgData name="Watts, Sandra" userId="S::watts_sandra@sac.edu::b22ec5c0-e9aa-43c6-8489-bc9a472a178f" providerId="AD" clId="Web-{25FC8606-E2AB-47DB-8C88-3C65EF868B22}" dt="2022-04-22T18:40:57.185" v="210"/>
          <ac:picMkLst>
            <pc:docMk/>
            <pc:sldMk cId="1378486376" sldId="263"/>
            <ac:picMk id="4" creationId="{DD60CD40-5811-C3EB-ABA1-031DD3E5288F}"/>
          </ac:picMkLst>
        </pc:picChg>
      </pc:sldChg>
      <pc:sldChg chg="addSp delSp modSp add replId">
        <pc:chgData name="Watts, Sandra" userId="S::watts_sandra@sac.edu::b22ec5c0-e9aa-43c6-8489-bc9a472a178f" providerId="AD" clId="Web-{25FC8606-E2AB-47DB-8C88-3C65EF868B22}" dt="2022-04-22T18:42:09.361" v="222" actId="1076"/>
        <pc:sldMkLst>
          <pc:docMk/>
          <pc:sldMk cId="1828105588" sldId="264"/>
        </pc:sldMkLst>
        <pc:spChg chg="mod">
          <ac:chgData name="Watts, Sandra" userId="S::watts_sandra@sac.edu::b22ec5c0-e9aa-43c6-8489-bc9a472a178f" providerId="AD" clId="Web-{25FC8606-E2AB-47DB-8C88-3C65EF868B22}" dt="2022-04-22T18:41:20.968" v="217" actId="20577"/>
          <ac:spMkLst>
            <pc:docMk/>
            <pc:sldMk cId="1828105588" sldId="264"/>
            <ac:spMk id="2" creationId="{D34D9E36-A0F9-C666-154B-70F7D7D925E8}"/>
          </ac:spMkLst>
        </pc:spChg>
        <pc:picChg chg="del">
          <ac:chgData name="Watts, Sandra" userId="S::watts_sandra@sac.edu::b22ec5c0-e9aa-43c6-8489-bc9a472a178f" providerId="AD" clId="Web-{25FC8606-E2AB-47DB-8C88-3C65EF868B22}" dt="2022-04-22T18:41:22.421" v="218"/>
          <ac:picMkLst>
            <pc:docMk/>
            <pc:sldMk cId="1828105588" sldId="264"/>
            <ac:picMk id="3" creationId="{C71E68C8-8039-CCC2-14A3-1A272B869861}"/>
          </ac:picMkLst>
        </pc:picChg>
        <pc:picChg chg="add mod">
          <ac:chgData name="Watts, Sandra" userId="S::watts_sandra@sac.edu::b22ec5c0-e9aa-43c6-8489-bc9a472a178f" providerId="AD" clId="Web-{25FC8606-E2AB-47DB-8C88-3C65EF868B22}" dt="2022-04-22T18:42:09.361" v="222" actId="1076"/>
          <ac:picMkLst>
            <pc:docMk/>
            <pc:sldMk cId="1828105588" sldId="264"/>
            <ac:picMk id="4" creationId="{3903FABD-9548-FA8A-33E5-CEAA9CEAE2F2}"/>
          </ac:picMkLst>
        </pc:picChg>
      </pc:sldChg>
      <pc:sldChg chg="modSp add ord replId">
        <pc:chgData name="Watts, Sandra" userId="S::watts_sandra@sac.edu::b22ec5c0-e9aa-43c6-8489-bc9a472a178f" providerId="AD" clId="Web-{25FC8606-E2AB-47DB-8C88-3C65EF868B22}" dt="2022-04-22T18:43:43.382" v="260" actId="20577"/>
        <pc:sldMkLst>
          <pc:docMk/>
          <pc:sldMk cId="4278357763" sldId="265"/>
        </pc:sldMkLst>
        <pc:spChg chg="mod">
          <ac:chgData name="Watts, Sandra" userId="S::watts_sandra@sac.edu::b22ec5c0-e9aa-43c6-8489-bc9a472a178f" providerId="AD" clId="Web-{25FC8606-E2AB-47DB-8C88-3C65EF868B22}" dt="2022-04-22T18:43:05.583" v="235" actId="20577"/>
          <ac:spMkLst>
            <pc:docMk/>
            <pc:sldMk cId="4278357763" sldId="265"/>
            <ac:spMk id="2" creationId="{2C2615D8-92C2-FC63-F1D0-545048DA3348}"/>
          </ac:spMkLst>
        </pc:spChg>
        <pc:spChg chg="mod">
          <ac:chgData name="Watts, Sandra" userId="S::watts_sandra@sac.edu::b22ec5c0-e9aa-43c6-8489-bc9a472a178f" providerId="AD" clId="Web-{25FC8606-E2AB-47DB-8C88-3C65EF868B22}" dt="2022-04-22T18:43:43.382" v="260" actId="20577"/>
          <ac:spMkLst>
            <pc:docMk/>
            <pc:sldMk cId="4278357763" sldId="265"/>
            <ac:spMk id="3" creationId="{56DD61ED-E721-CAFF-4DB6-42416E80494E}"/>
          </ac:spMkLst>
        </pc:spChg>
      </pc:sldChg>
      <pc:sldMasterChg chg="add del addSldLayout delSldLayout">
        <pc:chgData name="Watts, Sandra" userId="S::watts_sandra@sac.edu::b22ec5c0-e9aa-43c6-8489-bc9a472a178f" providerId="AD" clId="Web-{25FC8606-E2AB-47DB-8C88-3C65EF868B22}" dt="2022-04-22T18:20:51.559" v="21"/>
        <pc:sldMasterMkLst>
          <pc:docMk/>
          <pc:sldMasterMk cId="2460954070" sldId="2147483660"/>
        </pc:sldMasterMkLst>
        <pc:sldLayoutChg chg="add del">
          <pc:chgData name="Watts, Sandra" userId="S::watts_sandra@sac.edu::b22ec5c0-e9aa-43c6-8489-bc9a472a178f" providerId="AD" clId="Web-{25FC8606-E2AB-47DB-8C88-3C65EF868B22}" dt="2022-04-22T18:20:51.559" v="21"/>
          <pc:sldLayoutMkLst>
            <pc:docMk/>
            <pc:sldMasterMk cId="2460954070" sldId="2147483660"/>
            <pc:sldLayoutMk cId="2385387890" sldId="2147483661"/>
          </pc:sldLayoutMkLst>
        </pc:sldLayoutChg>
        <pc:sldLayoutChg chg="add del">
          <pc:chgData name="Watts, Sandra" userId="S::watts_sandra@sac.edu::b22ec5c0-e9aa-43c6-8489-bc9a472a178f" providerId="AD" clId="Web-{25FC8606-E2AB-47DB-8C88-3C65EF868B22}" dt="2022-04-22T18:20:51.559" v="21"/>
          <pc:sldLayoutMkLst>
            <pc:docMk/>
            <pc:sldMasterMk cId="2460954070" sldId="2147483660"/>
            <pc:sldLayoutMk cId="949138452" sldId="2147483662"/>
          </pc:sldLayoutMkLst>
        </pc:sldLayoutChg>
        <pc:sldLayoutChg chg="add del">
          <pc:chgData name="Watts, Sandra" userId="S::watts_sandra@sac.edu::b22ec5c0-e9aa-43c6-8489-bc9a472a178f" providerId="AD" clId="Web-{25FC8606-E2AB-47DB-8C88-3C65EF868B22}" dt="2022-04-22T18:20:51.559" v="21"/>
          <pc:sldLayoutMkLst>
            <pc:docMk/>
            <pc:sldMasterMk cId="2460954070" sldId="2147483660"/>
            <pc:sldLayoutMk cId="2591524520" sldId="2147483663"/>
          </pc:sldLayoutMkLst>
        </pc:sldLayoutChg>
        <pc:sldLayoutChg chg="add del">
          <pc:chgData name="Watts, Sandra" userId="S::watts_sandra@sac.edu::b22ec5c0-e9aa-43c6-8489-bc9a472a178f" providerId="AD" clId="Web-{25FC8606-E2AB-47DB-8C88-3C65EF868B22}" dt="2022-04-22T18:20:51.559" v="21"/>
          <pc:sldLayoutMkLst>
            <pc:docMk/>
            <pc:sldMasterMk cId="2460954070" sldId="2147483660"/>
            <pc:sldLayoutMk cId="1203092039" sldId="2147483664"/>
          </pc:sldLayoutMkLst>
        </pc:sldLayoutChg>
        <pc:sldLayoutChg chg="add del">
          <pc:chgData name="Watts, Sandra" userId="S::watts_sandra@sac.edu::b22ec5c0-e9aa-43c6-8489-bc9a472a178f" providerId="AD" clId="Web-{25FC8606-E2AB-47DB-8C88-3C65EF868B22}" dt="2022-04-22T18:20:51.559" v="21"/>
          <pc:sldLayoutMkLst>
            <pc:docMk/>
            <pc:sldMasterMk cId="2460954070" sldId="2147483660"/>
            <pc:sldLayoutMk cId="3733172339" sldId="2147483665"/>
          </pc:sldLayoutMkLst>
        </pc:sldLayoutChg>
        <pc:sldLayoutChg chg="add del">
          <pc:chgData name="Watts, Sandra" userId="S::watts_sandra@sac.edu::b22ec5c0-e9aa-43c6-8489-bc9a472a178f" providerId="AD" clId="Web-{25FC8606-E2AB-47DB-8C88-3C65EF868B22}" dt="2022-04-22T18:20:51.559" v="21"/>
          <pc:sldLayoutMkLst>
            <pc:docMk/>
            <pc:sldMasterMk cId="2460954070" sldId="2147483660"/>
            <pc:sldLayoutMk cId="3210312558" sldId="2147483666"/>
          </pc:sldLayoutMkLst>
        </pc:sldLayoutChg>
        <pc:sldLayoutChg chg="add del">
          <pc:chgData name="Watts, Sandra" userId="S::watts_sandra@sac.edu::b22ec5c0-e9aa-43c6-8489-bc9a472a178f" providerId="AD" clId="Web-{25FC8606-E2AB-47DB-8C88-3C65EF868B22}" dt="2022-04-22T18:20:51.559" v="21"/>
          <pc:sldLayoutMkLst>
            <pc:docMk/>
            <pc:sldMasterMk cId="2460954070" sldId="2147483660"/>
            <pc:sldLayoutMk cId="3146388984" sldId="2147483667"/>
          </pc:sldLayoutMkLst>
        </pc:sldLayoutChg>
        <pc:sldLayoutChg chg="add del">
          <pc:chgData name="Watts, Sandra" userId="S::watts_sandra@sac.edu::b22ec5c0-e9aa-43c6-8489-bc9a472a178f" providerId="AD" clId="Web-{25FC8606-E2AB-47DB-8C88-3C65EF868B22}" dt="2022-04-22T18:20:51.559" v="21"/>
          <pc:sldLayoutMkLst>
            <pc:docMk/>
            <pc:sldMasterMk cId="2460954070" sldId="2147483660"/>
            <pc:sldLayoutMk cId="3171841454" sldId="2147483668"/>
          </pc:sldLayoutMkLst>
        </pc:sldLayoutChg>
        <pc:sldLayoutChg chg="add del">
          <pc:chgData name="Watts, Sandra" userId="S::watts_sandra@sac.edu::b22ec5c0-e9aa-43c6-8489-bc9a472a178f" providerId="AD" clId="Web-{25FC8606-E2AB-47DB-8C88-3C65EF868B22}" dt="2022-04-22T18:20:51.559" v="21"/>
          <pc:sldLayoutMkLst>
            <pc:docMk/>
            <pc:sldMasterMk cId="2460954070" sldId="2147483660"/>
            <pc:sldLayoutMk cId="1718958274" sldId="2147483669"/>
          </pc:sldLayoutMkLst>
        </pc:sldLayoutChg>
        <pc:sldLayoutChg chg="add del">
          <pc:chgData name="Watts, Sandra" userId="S::watts_sandra@sac.edu::b22ec5c0-e9aa-43c6-8489-bc9a472a178f" providerId="AD" clId="Web-{25FC8606-E2AB-47DB-8C88-3C65EF868B22}" dt="2022-04-22T18:20:51.559" v="21"/>
          <pc:sldLayoutMkLst>
            <pc:docMk/>
            <pc:sldMasterMk cId="2460954070" sldId="2147483660"/>
            <pc:sldLayoutMk cId="2202905451" sldId="2147483670"/>
          </pc:sldLayoutMkLst>
        </pc:sldLayoutChg>
        <pc:sldLayoutChg chg="add del">
          <pc:chgData name="Watts, Sandra" userId="S::watts_sandra@sac.edu::b22ec5c0-e9aa-43c6-8489-bc9a472a178f" providerId="AD" clId="Web-{25FC8606-E2AB-47DB-8C88-3C65EF868B22}" dt="2022-04-22T18:20:51.559" v="21"/>
          <pc:sldLayoutMkLst>
            <pc:docMk/>
            <pc:sldMasterMk cId="2460954070" sldId="2147483660"/>
            <pc:sldLayoutMk cId="3479445657" sldId="2147483671"/>
          </pc:sldLayoutMkLst>
        </pc:sldLayoutChg>
      </pc:sldMasterChg>
      <pc:sldMasterChg chg="add del addSldLayout delSldLayout">
        <pc:chgData name="Watts, Sandra" userId="S::watts_sandra@sac.edu::b22ec5c0-e9aa-43c6-8489-bc9a472a178f" providerId="AD" clId="Web-{25FC8606-E2AB-47DB-8C88-3C65EF868B22}" dt="2022-04-22T18:24:38.133" v="39"/>
        <pc:sldMasterMkLst>
          <pc:docMk/>
          <pc:sldMasterMk cId="3030038301" sldId="2147483711"/>
        </pc:sldMasterMkLst>
        <pc:sldLayoutChg chg="add del">
          <pc:chgData name="Watts, Sandra" userId="S::watts_sandra@sac.edu::b22ec5c0-e9aa-43c6-8489-bc9a472a178f" providerId="AD" clId="Web-{25FC8606-E2AB-47DB-8C88-3C65EF868B22}" dt="2022-04-22T18:24:38.133" v="39"/>
          <pc:sldLayoutMkLst>
            <pc:docMk/>
            <pc:sldMasterMk cId="3030038301" sldId="2147483711"/>
            <pc:sldLayoutMk cId="342534240" sldId="2147483700"/>
          </pc:sldLayoutMkLst>
        </pc:sldLayoutChg>
        <pc:sldLayoutChg chg="add del">
          <pc:chgData name="Watts, Sandra" userId="S::watts_sandra@sac.edu::b22ec5c0-e9aa-43c6-8489-bc9a472a178f" providerId="AD" clId="Web-{25FC8606-E2AB-47DB-8C88-3C65EF868B22}" dt="2022-04-22T18:24:38.133" v="39"/>
          <pc:sldLayoutMkLst>
            <pc:docMk/>
            <pc:sldMasterMk cId="3030038301" sldId="2147483711"/>
            <pc:sldLayoutMk cId="3241656014" sldId="2147483701"/>
          </pc:sldLayoutMkLst>
        </pc:sldLayoutChg>
        <pc:sldLayoutChg chg="add del">
          <pc:chgData name="Watts, Sandra" userId="S::watts_sandra@sac.edu::b22ec5c0-e9aa-43c6-8489-bc9a472a178f" providerId="AD" clId="Web-{25FC8606-E2AB-47DB-8C88-3C65EF868B22}" dt="2022-04-22T18:24:38.133" v="39"/>
          <pc:sldLayoutMkLst>
            <pc:docMk/>
            <pc:sldMasterMk cId="3030038301" sldId="2147483711"/>
            <pc:sldLayoutMk cId="1849184264" sldId="2147483702"/>
          </pc:sldLayoutMkLst>
        </pc:sldLayoutChg>
        <pc:sldLayoutChg chg="add del">
          <pc:chgData name="Watts, Sandra" userId="S::watts_sandra@sac.edu::b22ec5c0-e9aa-43c6-8489-bc9a472a178f" providerId="AD" clId="Web-{25FC8606-E2AB-47DB-8C88-3C65EF868B22}" dt="2022-04-22T18:24:38.133" v="39"/>
          <pc:sldLayoutMkLst>
            <pc:docMk/>
            <pc:sldMasterMk cId="3030038301" sldId="2147483711"/>
            <pc:sldLayoutMk cId="1040604711" sldId="2147483703"/>
          </pc:sldLayoutMkLst>
        </pc:sldLayoutChg>
        <pc:sldLayoutChg chg="add del">
          <pc:chgData name="Watts, Sandra" userId="S::watts_sandra@sac.edu::b22ec5c0-e9aa-43c6-8489-bc9a472a178f" providerId="AD" clId="Web-{25FC8606-E2AB-47DB-8C88-3C65EF868B22}" dt="2022-04-22T18:24:38.133" v="39"/>
          <pc:sldLayoutMkLst>
            <pc:docMk/>
            <pc:sldMasterMk cId="3030038301" sldId="2147483711"/>
            <pc:sldLayoutMk cId="3086975235" sldId="2147483704"/>
          </pc:sldLayoutMkLst>
        </pc:sldLayoutChg>
        <pc:sldLayoutChg chg="add del">
          <pc:chgData name="Watts, Sandra" userId="S::watts_sandra@sac.edu::b22ec5c0-e9aa-43c6-8489-bc9a472a178f" providerId="AD" clId="Web-{25FC8606-E2AB-47DB-8C88-3C65EF868B22}" dt="2022-04-22T18:24:38.133" v="39"/>
          <pc:sldLayoutMkLst>
            <pc:docMk/>
            <pc:sldMasterMk cId="3030038301" sldId="2147483711"/>
            <pc:sldLayoutMk cId="2094557656" sldId="2147483705"/>
          </pc:sldLayoutMkLst>
        </pc:sldLayoutChg>
        <pc:sldLayoutChg chg="add del">
          <pc:chgData name="Watts, Sandra" userId="S::watts_sandra@sac.edu::b22ec5c0-e9aa-43c6-8489-bc9a472a178f" providerId="AD" clId="Web-{25FC8606-E2AB-47DB-8C88-3C65EF868B22}" dt="2022-04-22T18:24:38.133" v="39"/>
          <pc:sldLayoutMkLst>
            <pc:docMk/>
            <pc:sldMasterMk cId="3030038301" sldId="2147483711"/>
            <pc:sldLayoutMk cId="1455422187" sldId="2147483706"/>
          </pc:sldLayoutMkLst>
        </pc:sldLayoutChg>
        <pc:sldLayoutChg chg="add del">
          <pc:chgData name="Watts, Sandra" userId="S::watts_sandra@sac.edu::b22ec5c0-e9aa-43c6-8489-bc9a472a178f" providerId="AD" clId="Web-{25FC8606-E2AB-47DB-8C88-3C65EF868B22}" dt="2022-04-22T18:24:38.133" v="39"/>
          <pc:sldLayoutMkLst>
            <pc:docMk/>
            <pc:sldMasterMk cId="3030038301" sldId="2147483711"/>
            <pc:sldLayoutMk cId="2099571905" sldId="2147483707"/>
          </pc:sldLayoutMkLst>
        </pc:sldLayoutChg>
        <pc:sldLayoutChg chg="add del">
          <pc:chgData name="Watts, Sandra" userId="S::watts_sandra@sac.edu::b22ec5c0-e9aa-43c6-8489-bc9a472a178f" providerId="AD" clId="Web-{25FC8606-E2AB-47DB-8C88-3C65EF868B22}" dt="2022-04-22T18:24:38.133" v="39"/>
          <pc:sldLayoutMkLst>
            <pc:docMk/>
            <pc:sldMasterMk cId="3030038301" sldId="2147483711"/>
            <pc:sldLayoutMk cId="3354143432" sldId="2147483708"/>
          </pc:sldLayoutMkLst>
        </pc:sldLayoutChg>
        <pc:sldLayoutChg chg="add del">
          <pc:chgData name="Watts, Sandra" userId="S::watts_sandra@sac.edu::b22ec5c0-e9aa-43c6-8489-bc9a472a178f" providerId="AD" clId="Web-{25FC8606-E2AB-47DB-8C88-3C65EF868B22}" dt="2022-04-22T18:24:38.133" v="39"/>
          <pc:sldLayoutMkLst>
            <pc:docMk/>
            <pc:sldMasterMk cId="3030038301" sldId="2147483711"/>
            <pc:sldLayoutMk cId="2614909186" sldId="2147483709"/>
          </pc:sldLayoutMkLst>
        </pc:sldLayoutChg>
        <pc:sldLayoutChg chg="add del">
          <pc:chgData name="Watts, Sandra" userId="S::watts_sandra@sac.edu::b22ec5c0-e9aa-43c6-8489-bc9a472a178f" providerId="AD" clId="Web-{25FC8606-E2AB-47DB-8C88-3C65EF868B22}" dt="2022-04-22T18:24:38.133" v="39"/>
          <pc:sldLayoutMkLst>
            <pc:docMk/>
            <pc:sldMasterMk cId="3030038301" sldId="2147483711"/>
            <pc:sldLayoutMk cId="3241202096" sldId="2147483710"/>
          </pc:sldLayoutMkLst>
        </pc:sldLayoutChg>
      </pc:sldMasterChg>
      <pc:sldMasterChg chg="add addSldLayout modSldLayout">
        <pc:chgData name="Watts, Sandra" userId="S::watts_sandra@sac.edu::b22ec5c0-e9aa-43c6-8489-bc9a472a178f" providerId="AD" clId="Web-{25FC8606-E2AB-47DB-8C88-3C65EF868B22}" dt="2022-04-22T18:24:38.133" v="39"/>
        <pc:sldMasterMkLst>
          <pc:docMk/>
          <pc:sldMasterMk cId="2733144587" sldId="2147483712"/>
        </pc:sldMasterMkLst>
        <pc:sldLayoutChg chg="add mod replId">
          <pc:chgData name="Watts, Sandra" userId="S::watts_sandra@sac.edu::b22ec5c0-e9aa-43c6-8489-bc9a472a178f" providerId="AD" clId="Web-{25FC8606-E2AB-47DB-8C88-3C65EF868B22}" dt="2022-04-22T18:24:38.133" v="39"/>
          <pc:sldLayoutMkLst>
            <pc:docMk/>
            <pc:sldMasterMk cId="2733144587" sldId="2147483712"/>
            <pc:sldLayoutMk cId="1199457237" sldId="2147483713"/>
          </pc:sldLayoutMkLst>
        </pc:sldLayoutChg>
        <pc:sldLayoutChg chg="add mod replId">
          <pc:chgData name="Watts, Sandra" userId="S::watts_sandra@sac.edu::b22ec5c0-e9aa-43c6-8489-bc9a472a178f" providerId="AD" clId="Web-{25FC8606-E2AB-47DB-8C88-3C65EF868B22}" dt="2022-04-22T18:24:38.133" v="39"/>
          <pc:sldLayoutMkLst>
            <pc:docMk/>
            <pc:sldMasterMk cId="2733144587" sldId="2147483712"/>
            <pc:sldLayoutMk cId="1235419249" sldId="2147483714"/>
          </pc:sldLayoutMkLst>
        </pc:sldLayoutChg>
        <pc:sldLayoutChg chg="add mod replId">
          <pc:chgData name="Watts, Sandra" userId="S::watts_sandra@sac.edu::b22ec5c0-e9aa-43c6-8489-bc9a472a178f" providerId="AD" clId="Web-{25FC8606-E2AB-47DB-8C88-3C65EF868B22}" dt="2022-04-22T18:24:38.133" v="39"/>
          <pc:sldLayoutMkLst>
            <pc:docMk/>
            <pc:sldMasterMk cId="2733144587" sldId="2147483712"/>
            <pc:sldLayoutMk cId="1639808665" sldId="2147483715"/>
          </pc:sldLayoutMkLst>
        </pc:sldLayoutChg>
        <pc:sldLayoutChg chg="add mod replId">
          <pc:chgData name="Watts, Sandra" userId="S::watts_sandra@sac.edu::b22ec5c0-e9aa-43c6-8489-bc9a472a178f" providerId="AD" clId="Web-{25FC8606-E2AB-47DB-8C88-3C65EF868B22}" dt="2022-04-22T18:24:38.133" v="39"/>
          <pc:sldLayoutMkLst>
            <pc:docMk/>
            <pc:sldMasterMk cId="2733144587" sldId="2147483712"/>
            <pc:sldLayoutMk cId="645504551" sldId="2147483716"/>
          </pc:sldLayoutMkLst>
        </pc:sldLayoutChg>
        <pc:sldLayoutChg chg="add mod replId">
          <pc:chgData name="Watts, Sandra" userId="S::watts_sandra@sac.edu::b22ec5c0-e9aa-43c6-8489-bc9a472a178f" providerId="AD" clId="Web-{25FC8606-E2AB-47DB-8C88-3C65EF868B22}" dt="2022-04-22T18:24:38.133" v="39"/>
          <pc:sldLayoutMkLst>
            <pc:docMk/>
            <pc:sldMasterMk cId="2733144587" sldId="2147483712"/>
            <pc:sldLayoutMk cId="679981364" sldId="2147483717"/>
          </pc:sldLayoutMkLst>
        </pc:sldLayoutChg>
        <pc:sldLayoutChg chg="add mod replId">
          <pc:chgData name="Watts, Sandra" userId="S::watts_sandra@sac.edu::b22ec5c0-e9aa-43c6-8489-bc9a472a178f" providerId="AD" clId="Web-{25FC8606-E2AB-47DB-8C88-3C65EF868B22}" dt="2022-04-22T18:24:38.133" v="39"/>
          <pc:sldLayoutMkLst>
            <pc:docMk/>
            <pc:sldMasterMk cId="2733144587" sldId="2147483712"/>
            <pc:sldLayoutMk cId="1347024530" sldId="2147483718"/>
          </pc:sldLayoutMkLst>
        </pc:sldLayoutChg>
        <pc:sldLayoutChg chg="add mod replId">
          <pc:chgData name="Watts, Sandra" userId="S::watts_sandra@sac.edu::b22ec5c0-e9aa-43c6-8489-bc9a472a178f" providerId="AD" clId="Web-{25FC8606-E2AB-47DB-8C88-3C65EF868B22}" dt="2022-04-22T18:24:38.133" v="39"/>
          <pc:sldLayoutMkLst>
            <pc:docMk/>
            <pc:sldMasterMk cId="2733144587" sldId="2147483712"/>
            <pc:sldLayoutMk cId="3686264454" sldId="2147483719"/>
          </pc:sldLayoutMkLst>
        </pc:sldLayoutChg>
        <pc:sldLayoutChg chg="add mod replId">
          <pc:chgData name="Watts, Sandra" userId="S::watts_sandra@sac.edu::b22ec5c0-e9aa-43c6-8489-bc9a472a178f" providerId="AD" clId="Web-{25FC8606-E2AB-47DB-8C88-3C65EF868B22}" dt="2022-04-22T18:24:38.133" v="39"/>
          <pc:sldLayoutMkLst>
            <pc:docMk/>
            <pc:sldMasterMk cId="2733144587" sldId="2147483712"/>
            <pc:sldLayoutMk cId="1196505740" sldId="2147483720"/>
          </pc:sldLayoutMkLst>
        </pc:sldLayoutChg>
        <pc:sldLayoutChg chg="add mod replId">
          <pc:chgData name="Watts, Sandra" userId="S::watts_sandra@sac.edu::b22ec5c0-e9aa-43c6-8489-bc9a472a178f" providerId="AD" clId="Web-{25FC8606-E2AB-47DB-8C88-3C65EF868B22}" dt="2022-04-22T18:24:38.133" v="39"/>
          <pc:sldLayoutMkLst>
            <pc:docMk/>
            <pc:sldMasterMk cId="2733144587" sldId="2147483712"/>
            <pc:sldLayoutMk cId="2117551009" sldId="2147483721"/>
          </pc:sldLayoutMkLst>
        </pc:sldLayoutChg>
        <pc:sldLayoutChg chg="add mod replId">
          <pc:chgData name="Watts, Sandra" userId="S::watts_sandra@sac.edu::b22ec5c0-e9aa-43c6-8489-bc9a472a178f" providerId="AD" clId="Web-{25FC8606-E2AB-47DB-8C88-3C65EF868B22}" dt="2022-04-22T18:24:38.133" v="39"/>
          <pc:sldLayoutMkLst>
            <pc:docMk/>
            <pc:sldMasterMk cId="2733144587" sldId="2147483712"/>
            <pc:sldLayoutMk cId="1284457631" sldId="2147483722"/>
          </pc:sldLayoutMkLst>
        </pc:sldLayoutChg>
        <pc:sldLayoutChg chg="add mod replId">
          <pc:chgData name="Watts, Sandra" userId="S::watts_sandra@sac.edu::b22ec5c0-e9aa-43c6-8489-bc9a472a178f" providerId="AD" clId="Web-{25FC8606-E2AB-47DB-8C88-3C65EF868B22}" dt="2022-04-22T18:24:38.133" v="39"/>
          <pc:sldLayoutMkLst>
            <pc:docMk/>
            <pc:sldMasterMk cId="2733144587" sldId="2147483712"/>
            <pc:sldLayoutMk cId="221453084" sldId="2147483723"/>
          </pc:sldLayoutMkLst>
        </pc:sldLayoutChg>
      </pc:sldMasterChg>
      <pc:sldMasterChg chg="add del addSldLayout delSldLayout">
        <pc:chgData name="Watts, Sandra" userId="S::watts_sandra@sac.edu::b22ec5c0-e9aa-43c6-8489-bc9a472a178f" providerId="AD" clId="Web-{25FC8606-E2AB-47DB-8C88-3C65EF868B22}" dt="2022-04-22T18:20:35.574" v="18"/>
        <pc:sldMasterMkLst>
          <pc:docMk/>
          <pc:sldMasterMk cId="2342281712" sldId="2147483724"/>
        </pc:sldMasterMkLst>
        <pc:sldLayoutChg chg="add del">
          <pc:chgData name="Watts, Sandra" userId="S::watts_sandra@sac.edu::b22ec5c0-e9aa-43c6-8489-bc9a472a178f" providerId="AD" clId="Web-{25FC8606-E2AB-47DB-8C88-3C65EF868B22}" dt="2022-04-22T18:20:35.574" v="18"/>
          <pc:sldLayoutMkLst>
            <pc:docMk/>
            <pc:sldMasterMk cId="2342281712" sldId="2147483724"/>
            <pc:sldLayoutMk cId="2342742151" sldId="2147483713"/>
          </pc:sldLayoutMkLst>
        </pc:sldLayoutChg>
        <pc:sldLayoutChg chg="add del">
          <pc:chgData name="Watts, Sandra" userId="S::watts_sandra@sac.edu::b22ec5c0-e9aa-43c6-8489-bc9a472a178f" providerId="AD" clId="Web-{25FC8606-E2AB-47DB-8C88-3C65EF868B22}" dt="2022-04-22T18:20:35.574" v="18"/>
          <pc:sldLayoutMkLst>
            <pc:docMk/>
            <pc:sldMasterMk cId="2342281712" sldId="2147483724"/>
            <pc:sldLayoutMk cId="1385618741" sldId="2147483714"/>
          </pc:sldLayoutMkLst>
        </pc:sldLayoutChg>
        <pc:sldLayoutChg chg="add del">
          <pc:chgData name="Watts, Sandra" userId="S::watts_sandra@sac.edu::b22ec5c0-e9aa-43c6-8489-bc9a472a178f" providerId="AD" clId="Web-{25FC8606-E2AB-47DB-8C88-3C65EF868B22}" dt="2022-04-22T18:20:35.574" v="18"/>
          <pc:sldLayoutMkLst>
            <pc:docMk/>
            <pc:sldMasterMk cId="2342281712" sldId="2147483724"/>
            <pc:sldLayoutMk cId="4051834713" sldId="2147483715"/>
          </pc:sldLayoutMkLst>
        </pc:sldLayoutChg>
        <pc:sldLayoutChg chg="add del">
          <pc:chgData name="Watts, Sandra" userId="S::watts_sandra@sac.edu::b22ec5c0-e9aa-43c6-8489-bc9a472a178f" providerId="AD" clId="Web-{25FC8606-E2AB-47DB-8C88-3C65EF868B22}" dt="2022-04-22T18:20:35.574" v="18"/>
          <pc:sldLayoutMkLst>
            <pc:docMk/>
            <pc:sldMasterMk cId="2342281712" sldId="2147483724"/>
            <pc:sldLayoutMk cId="2442772330" sldId="2147483716"/>
          </pc:sldLayoutMkLst>
        </pc:sldLayoutChg>
        <pc:sldLayoutChg chg="add del">
          <pc:chgData name="Watts, Sandra" userId="S::watts_sandra@sac.edu::b22ec5c0-e9aa-43c6-8489-bc9a472a178f" providerId="AD" clId="Web-{25FC8606-E2AB-47DB-8C88-3C65EF868B22}" dt="2022-04-22T18:20:35.574" v="18"/>
          <pc:sldLayoutMkLst>
            <pc:docMk/>
            <pc:sldMasterMk cId="2342281712" sldId="2147483724"/>
            <pc:sldLayoutMk cId="641861904" sldId="2147483717"/>
          </pc:sldLayoutMkLst>
        </pc:sldLayoutChg>
        <pc:sldLayoutChg chg="add del">
          <pc:chgData name="Watts, Sandra" userId="S::watts_sandra@sac.edu::b22ec5c0-e9aa-43c6-8489-bc9a472a178f" providerId="AD" clId="Web-{25FC8606-E2AB-47DB-8C88-3C65EF868B22}" dt="2022-04-22T18:20:35.574" v="18"/>
          <pc:sldLayoutMkLst>
            <pc:docMk/>
            <pc:sldMasterMk cId="2342281712" sldId="2147483724"/>
            <pc:sldLayoutMk cId="806765363" sldId="2147483718"/>
          </pc:sldLayoutMkLst>
        </pc:sldLayoutChg>
        <pc:sldLayoutChg chg="add del">
          <pc:chgData name="Watts, Sandra" userId="S::watts_sandra@sac.edu::b22ec5c0-e9aa-43c6-8489-bc9a472a178f" providerId="AD" clId="Web-{25FC8606-E2AB-47DB-8C88-3C65EF868B22}" dt="2022-04-22T18:20:35.574" v="18"/>
          <pc:sldLayoutMkLst>
            <pc:docMk/>
            <pc:sldMasterMk cId="2342281712" sldId="2147483724"/>
            <pc:sldLayoutMk cId="3792808876" sldId="2147483719"/>
          </pc:sldLayoutMkLst>
        </pc:sldLayoutChg>
        <pc:sldLayoutChg chg="add del">
          <pc:chgData name="Watts, Sandra" userId="S::watts_sandra@sac.edu::b22ec5c0-e9aa-43c6-8489-bc9a472a178f" providerId="AD" clId="Web-{25FC8606-E2AB-47DB-8C88-3C65EF868B22}" dt="2022-04-22T18:20:35.574" v="18"/>
          <pc:sldLayoutMkLst>
            <pc:docMk/>
            <pc:sldMasterMk cId="2342281712" sldId="2147483724"/>
            <pc:sldLayoutMk cId="1540886432" sldId="2147483720"/>
          </pc:sldLayoutMkLst>
        </pc:sldLayoutChg>
        <pc:sldLayoutChg chg="add del">
          <pc:chgData name="Watts, Sandra" userId="S::watts_sandra@sac.edu::b22ec5c0-e9aa-43c6-8489-bc9a472a178f" providerId="AD" clId="Web-{25FC8606-E2AB-47DB-8C88-3C65EF868B22}" dt="2022-04-22T18:20:35.574" v="18"/>
          <pc:sldLayoutMkLst>
            <pc:docMk/>
            <pc:sldMasterMk cId="2342281712" sldId="2147483724"/>
            <pc:sldLayoutMk cId="3033921936" sldId="2147483721"/>
          </pc:sldLayoutMkLst>
        </pc:sldLayoutChg>
        <pc:sldLayoutChg chg="add del">
          <pc:chgData name="Watts, Sandra" userId="S::watts_sandra@sac.edu::b22ec5c0-e9aa-43c6-8489-bc9a472a178f" providerId="AD" clId="Web-{25FC8606-E2AB-47DB-8C88-3C65EF868B22}" dt="2022-04-22T18:20:35.574" v="18"/>
          <pc:sldLayoutMkLst>
            <pc:docMk/>
            <pc:sldMasterMk cId="2342281712" sldId="2147483724"/>
            <pc:sldLayoutMk cId="1788745100" sldId="2147483722"/>
          </pc:sldLayoutMkLst>
        </pc:sldLayoutChg>
        <pc:sldLayoutChg chg="add del">
          <pc:chgData name="Watts, Sandra" userId="S::watts_sandra@sac.edu::b22ec5c0-e9aa-43c6-8489-bc9a472a178f" providerId="AD" clId="Web-{25FC8606-E2AB-47DB-8C88-3C65EF868B22}" dt="2022-04-22T18:20:35.574" v="18"/>
          <pc:sldLayoutMkLst>
            <pc:docMk/>
            <pc:sldMasterMk cId="2342281712" sldId="2147483724"/>
            <pc:sldLayoutMk cId="693523041" sldId="2147483723"/>
          </pc:sldLayoutMkLst>
        </pc:sldLayoutChg>
      </pc:sldMasterChg>
      <pc:sldMasterChg chg="add del addSldLayout delSldLayout">
        <pc:chgData name="Watts, Sandra" userId="S::watts_sandra@sac.edu::b22ec5c0-e9aa-43c6-8489-bc9a472a178f" providerId="AD" clId="Web-{25FC8606-E2AB-47DB-8C88-3C65EF868B22}" dt="2022-04-22T18:20:51.528" v="20"/>
        <pc:sldMasterMkLst>
          <pc:docMk/>
          <pc:sldMasterMk cId="396098975" sldId="2147483737"/>
        </pc:sldMasterMkLst>
        <pc:sldLayoutChg chg="add del">
          <pc:chgData name="Watts, Sandra" userId="S::watts_sandra@sac.edu::b22ec5c0-e9aa-43c6-8489-bc9a472a178f" providerId="AD" clId="Web-{25FC8606-E2AB-47DB-8C88-3C65EF868B22}" dt="2022-04-22T18:20:51.528" v="20"/>
          <pc:sldLayoutMkLst>
            <pc:docMk/>
            <pc:sldMasterMk cId="396098975" sldId="2147483737"/>
            <pc:sldLayoutMk cId="2713840933" sldId="2147483726"/>
          </pc:sldLayoutMkLst>
        </pc:sldLayoutChg>
        <pc:sldLayoutChg chg="add del">
          <pc:chgData name="Watts, Sandra" userId="S::watts_sandra@sac.edu::b22ec5c0-e9aa-43c6-8489-bc9a472a178f" providerId="AD" clId="Web-{25FC8606-E2AB-47DB-8C88-3C65EF868B22}" dt="2022-04-22T18:20:51.528" v="20"/>
          <pc:sldLayoutMkLst>
            <pc:docMk/>
            <pc:sldMasterMk cId="396098975" sldId="2147483737"/>
            <pc:sldLayoutMk cId="1933307106" sldId="2147483727"/>
          </pc:sldLayoutMkLst>
        </pc:sldLayoutChg>
        <pc:sldLayoutChg chg="add del">
          <pc:chgData name="Watts, Sandra" userId="S::watts_sandra@sac.edu::b22ec5c0-e9aa-43c6-8489-bc9a472a178f" providerId="AD" clId="Web-{25FC8606-E2AB-47DB-8C88-3C65EF868B22}" dt="2022-04-22T18:20:51.528" v="20"/>
          <pc:sldLayoutMkLst>
            <pc:docMk/>
            <pc:sldMasterMk cId="396098975" sldId="2147483737"/>
            <pc:sldLayoutMk cId="3510613896" sldId="2147483728"/>
          </pc:sldLayoutMkLst>
        </pc:sldLayoutChg>
        <pc:sldLayoutChg chg="add del">
          <pc:chgData name="Watts, Sandra" userId="S::watts_sandra@sac.edu::b22ec5c0-e9aa-43c6-8489-bc9a472a178f" providerId="AD" clId="Web-{25FC8606-E2AB-47DB-8C88-3C65EF868B22}" dt="2022-04-22T18:20:51.528" v="20"/>
          <pc:sldLayoutMkLst>
            <pc:docMk/>
            <pc:sldMasterMk cId="396098975" sldId="2147483737"/>
            <pc:sldLayoutMk cId="944022069" sldId="2147483729"/>
          </pc:sldLayoutMkLst>
        </pc:sldLayoutChg>
        <pc:sldLayoutChg chg="add del">
          <pc:chgData name="Watts, Sandra" userId="S::watts_sandra@sac.edu::b22ec5c0-e9aa-43c6-8489-bc9a472a178f" providerId="AD" clId="Web-{25FC8606-E2AB-47DB-8C88-3C65EF868B22}" dt="2022-04-22T18:20:51.528" v="20"/>
          <pc:sldLayoutMkLst>
            <pc:docMk/>
            <pc:sldMasterMk cId="396098975" sldId="2147483737"/>
            <pc:sldLayoutMk cId="2827187285" sldId="2147483730"/>
          </pc:sldLayoutMkLst>
        </pc:sldLayoutChg>
        <pc:sldLayoutChg chg="add del">
          <pc:chgData name="Watts, Sandra" userId="S::watts_sandra@sac.edu::b22ec5c0-e9aa-43c6-8489-bc9a472a178f" providerId="AD" clId="Web-{25FC8606-E2AB-47DB-8C88-3C65EF868B22}" dt="2022-04-22T18:20:51.528" v="20"/>
          <pc:sldLayoutMkLst>
            <pc:docMk/>
            <pc:sldMasterMk cId="396098975" sldId="2147483737"/>
            <pc:sldLayoutMk cId="1031095508" sldId="2147483731"/>
          </pc:sldLayoutMkLst>
        </pc:sldLayoutChg>
        <pc:sldLayoutChg chg="add del">
          <pc:chgData name="Watts, Sandra" userId="S::watts_sandra@sac.edu::b22ec5c0-e9aa-43c6-8489-bc9a472a178f" providerId="AD" clId="Web-{25FC8606-E2AB-47DB-8C88-3C65EF868B22}" dt="2022-04-22T18:20:51.528" v="20"/>
          <pc:sldLayoutMkLst>
            <pc:docMk/>
            <pc:sldMasterMk cId="396098975" sldId="2147483737"/>
            <pc:sldLayoutMk cId="125675872" sldId="2147483732"/>
          </pc:sldLayoutMkLst>
        </pc:sldLayoutChg>
        <pc:sldLayoutChg chg="add del">
          <pc:chgData name="Watts, Sandra" userId="S::watts_sandra@sac.edu::b22ec5c0-e9aa-43c6-8489-bc9a472a178f" providerId="AD" clId="Web-{25FC8606-E2AB-47DB-8C88-3C65EF868B22}" dt="2022-04-22T18:20:51.528" v="20"/>
          <pc:sldLayoutMkLst>
            <pc:docMk/>
            <pc:sldMasterMk cId="396098975" sldId="2147483737"/>
            <pc:sldLayoutMk cId="844822113" sldId="2147483733"/>
          </pc:sldLayoutMkLst>
        </pc:sldLayoutChg>
        <pc:sldLayoutChg chg="add del">
          <pc:chgData name="Watts, Sandra" userId="S::watts_sandra@sac.edu::b22ec5c0-e9aa-43c6-8489-bc9a472a178f" providerId="AD" clId="Web-{25FC8606-E2AB-47DB-8C88-3C65EF868B22}" dt="2022-04-22T18:20:51.528" v="20"/>
          <pc:sldLayoutMkLst>
            <pc:docMk/>
            <pc:sldMasterMk cId="396098975" sldId="2147483737"/>
            <pc:sldLayoutMk cId="3866700607" sldId="2147483734"/>
          </pc:sldLayoutMkLst>
        </pc:sldLayoutChg>
        <pc:sldLayoutChg chg="add del">
          <pc:chgData name="Watts, Sandra" userId="S::watts_sandra@sac.edu::b22ec5c0-e9aa-43c6-8489-bc9a472a178f" providerId="AD" clId="Web-{25FC8606-E2AB-47DB-8C88-3C65EF868B22}" dt="2022-04-22T18:20:51.528" v="20"/>
          <pc:sldLayoutMkLst>
            <pc:docMk/>
            <pc:sldMasterMk cId="396098975" sldId="2147483737"/>
            <pc:sldLayoutMk cId="3468280854" sldId="2147483735"/>
          </pc:sldLayoutMkLst>
        </pc:sldLayoutChg>
        <pc:sldLayoutChg chg="add del">
          <pc:chgData name="Watts, Sandra" userId="S::watts_sandra@sac.edu::b22ec5c0-e9aa-43c6-8489-bc9a472a178f" providerId="AD" clId="Web-{25FC8606-E2AB-47DB-8C88-3C65EF868B22}" dt="2022-04-22T18:20:51.528" v="20"/>
          <pc:sldLayoutMkLst>
            <pc:docMk/>
            <pc:sldMasterMk cId="396098975" sldId="2147483737"/>
            <pc:sldLayoutMk cId="924459538" sldId="2147483736"/>
          </pc:sldLayoutMkLst>
        </pc:sldLayoutChg>
      </pc:sldMasterChg>
    </pc:docChg>
  </pc:docChgLst>
  <pc:docChgLst>
    <pc:chgData name="Watts, Sandra" userId="b22ec5c0-e9aa-43c6-8489-bc9a472a178f" providerId="ADAL" clId="{72866C78-6DB3-4F36-8D60-1E7494585A26}"/>
    <pc:docChg chg="custSel modSld">
      <pc:chgData name="Watts, Sandra" userId="b22ec5c0-e9aa-43c6-8489-bc9a472a178f" providerId="ADAL" clId="{72866C78-6DB3-4F36-8D60-1E7494585A26}" dt="2022-09-08T21:57:02.398" v="46" actId="20577"/>
      <pc:docMkLst>
        <pc:docMk/>
      </pc:docMkLst>
      <pc:sldChg chg="addSp modSp mod">
        <pc:chgData name="Watts, Sandra" userId="b22ec5c0-e9aa-43c6-8489-bc9a472a178f" providerId="ADAL" clId="{72866C78-6DB3-4F36-8D60-1E7494585A26}" dt="2022-09-08T21:57:02.398" v="46" actId="20577"/>
        <pc:sldMkLst>
          <pc:docMk/>
          <pc:sldMk cId="789846662" sldId="274"/>
        </pc:sldMkLst>
        <pc:spChg chg="add mod">
          <ac:chgData name="Watts, Sandra" userId="b22ec5c0-e9aa-43c6-8489-bc9a472a178f" providerId="ADAL" clId="{72866C78-6DB3-4F36-8D60-1E7494585A26}" dt="2022-09-08T21:57:02.398" v="46" actId="20577"/>
          <ac:spMkLst>
            <pc:docMk/>
            <pc:sldMk cId="789846662" sldId="274"/>
            <ac:spMk id="7" creationId="{8BEBB5CB-D971-4778-BE3A-FBC86654919D}"/>
          </ac:spMkLst>
        </pc:spChg>
        <pc:picChg chg="mod">
          <ac:chgData name="Watts, Sandra" userId="b22ec5c0-e9aa-43c6-8489-bc9a472a178f" providerId="ADAL" clId="{72866C78-6DB3-4F36-8D60-1E7494585A26}" dt="2022-09-08T21:55:49.150" v="0" actId="1076"/>
          <ac:picMkLst>
            <pc:docMk/>
            <pc:sldMk cId="789846662" sldId="274"/>
            <ac:picMk id="71" creationId="{F080E79A-EEDD-4FC5-8A6B-9F8CEE685C61}"/>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1">
        <a:alpha val="0"/>
      </a:schemeClr>
    </dgm:fillClrLst>
    <dgm:linClrLst meth="repeat">
      <a:schemeClr val="accent1">
        <a:alpha val="0"/>
      </a:schemeClr>
    </dgm:linClrLst>
    <dgm:effectClrLst/>
    <dgm:txLinClrLst/>
    <dgm:txFillClrLst meth="repeat">
      <a:schemeClr val="accent1"/>
    </dgm:txFillClrLst>
    <dgm:txEffectClrLst/>
  </dgm:styleLbl>
</dgm:colorsDef>
</file>

<file path=ppt/diagrams/data1.xml><?xml version="1.0" encoding="utf-8"?>
<dgm:dataModel xmlns:dgm="http://schemas.openxmlformats.org/drawingml/2006/diagram" xmlns:a="http://schemas.openxmlformats.org/drawingml/2006/main">
  <dgm:ptLst>
    <dgm:pt modelId="{38D90661-BDD9-4F25-B3E7-4FEB2C1DBBBF}" type="doc">
      <dgm:prSet loTypeId="urn:microsoft.com/office/officeart/2018/5/layout/IconCircleLabelList" loCatId="icon" qsTypeId="urn:microsoft.com/office/officeart/2005/8/quickstyle/simple1" qsCatId="simple" csTypeId="urn:microsoft.com/office/officeart/2018/5/colors/Iconchunking_coloredtext_accent1_2" csCatId="accent1" phldr="1"/>
      <dgm:spPr/>
      <dgm:t>
        <a:bodyPr/>
        <a:lstStyle/>
        <a:p>
          <a:endParaRPr lang="en-US"/>
        </a:p>
      </dgm:t>
    </dgm:pt>
    <dgm:pt modelId="{47FF0C45-8CE2-4829-9E50-2D58FB04A14F}">
      <dgm:prSet custT="1"/>
      <dgm:spPr/>
      <dgm:t>
        <a:bodyPr/>
        <a:lstStyle/>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Take out a blank sheet of lined paper</a:t>
          </a:r>
        </a:p>
      </dgm:t>
    </dgm:pt>
    <dgm:pt modelId="{44D13551-1371-4007-BDE0-6933D3C56C38}" type="parTrans" cxnId="{2A8BFE61-94E9-4F77-85EF-D831CEA85BDF}">
      <dgm:prSet/>
      <dgm:spPr/>
      <dgm:t>
        <a:bodyPr/>
        <a:lstStyle/>
        <a:p>
          <a:endParaRPr lang="en-US"/>
        </a:p>
      </dgm:t>
    </dgm:pt>
    <dgm:pt modelId="{BBF9B65D-9770-4E27-AB12-2807C8156A8D}" type="sibTrans" cxnId="{2A8BFE61-94E9-4F77-85EF-D831CEA85BDF}">
      <dgm:prSet/>
      <dgm:spPr/>
      <dgm:t>
        <a:bodyPr/>
        <a:lstStyle/>
        <a:p>
          <a:endParaRPr lang="en-US"/>
        </a:p>
      </dgm:t>
    </dgm:pt>
    <dgm:pt modelId="{B4543ACA-FC3E-457F-86F6-5DCEEB82005B}">
      <dgm:prSet custT="1"/>
      <dgm:spPr/>
      <dgm:t>
        <a:bodyPr/>
        <a:lstStyle/>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Use a dark pen </a:t>
          </a:r>
        </a:p>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(black or blue)</a:t>
          </a:r>
        </a:p>
      </dgm:t>
    </dgm:pt>
    <dgm:pt modelId="{34041389-87BE-474C-A4B5-B0A39D2A8F87}" type="parTrans" cxnId="{7B9D5F61-F184-4319-BCB9-6C4DE56E3B2D}">
      <dgm:prSet/>
      <dgm:spPr/>
      <dgm:t>
        <a:bodyPr/>
        <a:lstStyle/>
        <a:p>
          <a:endParaRPr lang="en-US"/>
        </a:p>
      </dgm:t>
    </dgm:pt>
    <dgm:pt modelId="{AFD5393E-6487-49EA-A00A-8B043AAC718D}" type="sibTrans" cxnId="{7B9D5F61-F184-4319-BCB9-6C4DE56E3B2D}">
      <dgm:prSet/>
      <dgm:spPr/>
      <dgm:t>
        <a:bodyPr/>
        <a:lstStyle/>
        <a:p>
          <a:endParaRPr lang="en-US"/>
        </a:p>
      </dgm:t>
    </dgm:pt>
    <dgm:pt modelId="{4FC691BA-1A1A-45C9-BA14-4CF68A8132F4}">
      <dgm:prSet/>
      <dgm:spPr/>
      <dgm:t>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Write your name and student ID at the top</a:t>
          </a:r>
        </a:p>
      </dgm:t>
    </dgm:pt>
    <dgm:pt modelId="{5528EFFB-E9E3-47F2-A918-662C0DDED5F9}" type="parTrans" cxnId="{0449B236-2B8F-4E50-93F6-9CBF5BB908BA}">
      <dgm:prSet/>
      <dgm:spPr/>
      <dgm:t>
        <a:bodyPr/>
        <a:lstStyle/>
        <a:p>
          <a:endParaRPr lang="en-US"/>
        </a:p>
      </dgm:t>
    </dgm:pt>
    <dgm:pt modelId="{01095778-7D56-40DE-990A-5481328F8E70}" type="sibTrans" cxnId="{0449B236-2B8F-4E50-93F6-9CBF5BB908BA}">
      <dgm:prSet/>
      <dgm:spPr/>
      <dgm:t>
        <a:bodyPr/>
        <a:lstStyle/>
        <a:p>
          <a:endParaRPr lang="en-US"/>
        </a:p>
      </dgm:t>
    </dgm:pt>
    <dgm:pt modelId="{F5C54601-2C68-4AFB-9819-395657A7CF9C}" type="pres">
      <dgm:prSet presAssocID="{38D90661-BDD9-4F25-B3E7-4FEB2C1DBBBF}" presName="root" presStyleCnt="0">
        <dgm:presLayoutVars>
          <dgm:dir/>
          <dgm:resizeHandles val="exact"/>
        </dgm:presLayoutVars>
      </dgm:prSet>
      <dgm:spPr/>
    </dgm:pt>
    <dgm:pt modelId="{E2E76D41-DC8A-4929-AABB-64AF2FEA8CCA}" type="pres">
      <dgm:prSet presAssocID="{47FF0C45-8CE2-4829-9E50-2D58FB04A14F}" presName="compNode" presStyleCnt="0"/>
      <dgm:spPr/>
    </dgm:pt>
    <dgm:pt modelId="{699E3E34-0E5E-4ACD-BDBF-D100E3F6E11F}" type="pres">
      <dgm:prSet presAssocID="{47FF0C45-8CE2-4829-9E50-2D58FB04A14F}" presName="iconBgRect" presStyleLbl="bgShp" presStyleIdx="0" presStyleCnt="3"/>
      <dgm:spPr/>
    </dgm:pt>
    <dgm:pt modelId="{EBDB99B6-930C-4792-9B1C-5AAF2C2313A0}" type="pres">
      <dgm:prSet presAssocID="{47FF0C45-8CE2-4829-9E50-2D58FB04A14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per"/>
        </a:ext>
      </dgm:extLst>
    </dgm:pt>
    <dgm:pt modelId="{3FA87FB5-A671-4DAD-BE32-965E637B7F65}" type="pres">
      <dgm:prSet presAssocID="{47FF0C45-8CE2-4829-9E50-2D58FB04A14F}" presName="spaceRect" presStyleCnt="0"/>
      <dgm:spPr/>
    </dgm:pt>
    <dgm:pt modelId="{B0A54A07-782B-41F8-A3EA-E1BE5D077A65}" type="pres">
      <dgm:prSet presAssocID="{47FF0C45-8CE2-4829-9E50-2D58FB04A14F}" presName="textRect" presStyleLbl="revTx" presStyleIdx="0" presStyleCnt="3">
        <dgm:presLayoutVars>
          <dgm:chMax val="1"/>
          <dgm:chPref val="1"/>
        </dgm:presLayoutVars>
      </dgm:prSet>
      <dgm:spPr/>
    </dgm:pt>
    <dgm:pt modelId="{6EED87CE-A9E3-4036-9B2E-5BB3AFF37CD3}" type="pres">
      <dgm:prSet presAssocID="{BBF9B65D-9770-4E27-AB12-2807C8156A8D}" presName="sibTrans" presStyleCnt="0"/>
      <dgm:spPr/>
    </dgm:pt>
    <dgm:pt modelId="{940562B8-4898-43B2-AB64-72870EB2F4E8}" type="pres">
      <dgm:prSet presAssocID="{B4543ACA-FC3E-457F-86F6-5DCEEB82005B}" presName="compNode" presStyleCnt="0"/>
      <dgm:spPr/>
    </dgm:pt>
    <dgm:pt modelId="{559D2939-97BE-494F-A6E4-A30246C9AA27}" type="pres">
      <dgm:prSet presAssocID="{B4543ACA-FC3E-457F-86F6-5DCEEB82005B}" presName="iconBgRect" presStyleLbl="bgShp" presStyleIdx="1" presStyleCnt="3"/>
      <dgm:spPr/>
    </dgm:pt>
    <dgm:pt modelId="{A4D470B8-22BF-49E3-B05A-04917EEB1310}" type="pres">
      <dgm:prSet presAssocID="{B4543ACA-FC3E-457F-86F6-5DCEEB82005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3C0B23A7-028C-4E6D-A220-6EECBFE0922A}" type="pres">
      <dgm:prSet presAssocID="{B4543ACA-FC3E-457F-86F6-5DCEEB82005B}" presName="spaceRect" presStyleCnt="0"/>
      <dgm:spPr/>
    </dgm:pt>
    <dgm:pt modelId="{F740891D-6A73-436E-B295-EA89BD4DDCA8}" type="pres">
      <dgm:prSet presAssocID="{B4543ACA-FC3E-457F-86F6-5DCEEB82005B}" presName="textRect" presStyleLbl="revTx" presStyleIdx="1" presStyleCnt="3">
        <dgm:presLayoutVars>
          <dgm:chMax val="1"/>
          <dgm:chPref val="1"/>
        </dgm:presLayoutVars>
      </dgm:prSet>
      <dgm:spPr/>
    </dgm:pt>
    <dgm:pt modelId="{5458B845-739C-43AA-BBF8-3BA4415D8DCB}" type="pres">
      <dgm:prSet presAssocID="{AFD5393E-6487-49EA-A00A-8B043AAC718D}" presName="sibTrans" presStyleCnt="0"/>
      <dgm:spPr/>
    </dgm:pt>
    <dgm:pt modelId="{F0773F17-B083-4BE6-8A12-24EB0EC273B4}" type="pres">
      <dgm:prSet presAssocID="{4FC691BA-1A1A-45C9-BA14-4CF68A8132F4}" presName="compNode" presStyleCnt="0"/>
      <dgm:spPr/>
    </dgm:pt>
    <dgm:pt modelId="{64828AF4-F7CA-420A-BB02-7B5B0F169B49}" type="pres">
      <dgm:prSet presAssocID="{4FC691BA-1A1A-45C9-BA14-4CF68A8132F4}" presName="iconBgRect" presStyleLbl="bgShp" presStyleIdx="2" presStyleCnt="3"/>
      <dgm:spPr/>
    </dgm:pt>
    <dgm:pt modelId="{1E42ABFA-F805-4908-935F-2842DE41E367}" type="pres">
      <dgm:prSet presAssocID="{4FC691BA-1A1A-45C9-BA14-4CF68A8132F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ployee Badge"/>
        </a:ext>
      </dgm:extLst>
    </dgm:pt>
    <dgm:pt modelId="{E5F06294-E9EB-4557-8454-6B9E77DC9B77}" type="pres">
      <dgm:prSet presAssocID="{4FC691BA-1A1A-45C9-BA14-4CF68A8132F4}" presName="spaceRect" presStyleCnt="0"/>
      <dgm:spPr/>
    </dgm:pt>
    <dgm:pt modelId="{EBD16FF5-111E-4DC3-8A47-73143EA5F613}" type="pres">
      <dgm:prSet presAssocID="{4FC691BA-1A1A-45C9-BA14-4CF68A8132F4}" presName="textRect" presStyleLbl="revTx" presStyleIdx="2" presStyleCnt="3">
        <dgm:presLayoutVars>
          <dgm:chMax val="1"/>
          <dgm:chPref val="1"/>
        </dgm:presLayoutVars>
      </dgm:prSet>
      <dgm:spPr/>
    </dgm:pt>
  </dgm:ptLst>
  <dgm:cxnLst>
    <dgm:cxn modelId="{0449B236-2B8F-4E50-93F6-9CBF5BB908BA}" srcId="{38D90661-BDD9-4F25-B3E7-4FEB2C1DBBBF}" destId="{4FC691BA-1A1A-45C9-BA14-4CF68A8132F4}" srcOrd="2" destOrd="0" parTransId="{5528EFFB-E9E3-47F2-A918-662C0DDED5F9}" sibTransId="{01095778-7D56-40DE-990A-5481328F8E70}"/>
    <dgm:cxn modelId="{F569515B-45FB-4B4D-9116-29AB2E608F83}" type="presOf" srcId="{4FC691BA-1A1A-45C9-BA14-4CF68A8132F4}" destId="{EBD16FF5-111E-4DC3-8A47-73143EA5F613}" srcOrd="0" destOrd="0" presId="urn:microsoft.com/office/officeart/2018/5/layout/IconCircleLabelList"/>
    <dgm:cxn modelId="{7B9D5F61-F184-4319-BCB9-6C4DE56E3B2D}" srcId="{38D90661-BDD9-4F25-B3E7-4FEB2C1DBBBF}" destId="{B4543ACA-FC3E-457F-86F6-5DCEEB82005B}" srcOrd="1" destOrd="0" parTransId="{34041389-87BE-474C-A4B5-B0A39D2A8F87}" sibTransId="{AFD5393E-6487-49EA-A00A-8B043AAC718D}"/>
    <dgm:cxn modelId="{9D9E5461-EB46-4B90-84CA-EA9341317745}" type="presOf" srcId="{B4543ACA-FC3E-457F-86F6-5DCEEB82005B}" destId="{F740891D-6A73-436E-B295-EA89BD4DDCA8}" srcOrd="0" destOrd="0" presId="urn:microsoft.com/office/officeart/2018/5/layout/IconCircleLabelList"/>
    <dgm:cxn modelId="{2A8BFE61-94E9-4F77-85EF-D831CEA85BDF}" srcId="{38D90661-BDD9-4F25-B3E7-4FEB2C1DBBBF}" destId="{47FF0C45-8CE2-4829-9E50-2D58FB04A14F}" srcOrd="0" destOrd="0" parTransId="{44D13551-1371-4007-BDE0-6933D3C56C38}" sibTransId="{BBF9B65D-9770-4E27-AB12-2807C8156A8D}"/>
    <dgm:cxn modelId="{80DECEC2-7129-4255-9C8B-9E2BD1124C79}" type="presOf" srcId="{38D90661-BDD9-4F25-B3E7-4FEB2C1DBBBF}" destId="{F5C54601-2C68-4AFB-9819-395657A7CF9C}" srcOrd="0" destOrd="0" presId="urn:microsoft.com/office/officeart/2018/5/layout/IconCircleLabelList"/>
    <dgm:cxn modelId="{0C0B3FEE-0B4A-4FFF-BA09-805AE505FACA}" type="presOf" srcId="{47FF0C45-8CE2-4829-9E50-2D58FB04A14F}" destId="{B0A54A07-782B-41F8-A3EA-E1BE5D077A65}" srcOrd="0" destOrd="0" presId="urn:microsoft.com/office/officeart/2018/5/layout/IconCircleLabelList"/>
    <dgm:cxn modelId="{C98A9458-261A-4523-816F-1BE4EDDCAE07}" type="presParOf" srcId="{F5C54601-2C68-4AFB-9819-395657A7CF9C}" destId="{E2E76D41-DC8A-4929-AABB-64AF2FEA8CCA}" srcOrd="0" destOrd="0" presId="urn:microsoft.com/office/officeart/2018/5/layout/IconCircleLabelList"/>
    <dgm:cxn modelId="{91950245-7959-4E25-81D8-AA6D8C83D7E2}" type="presParOf" srcId="{E2E76D41-DC8A-4929-AABB-64AF2FEA8CCA}" destId="{699E3E34-0E5E-4ACD-BDBF-D100E3F6E11F}" srcOrd="0" destOrd="0" presId="urn:microsoft.com/office/officeart/2018/5/layout/IconCircleLabelList"/>
    <dgm:cxn modelId="{90255B49-9B60-4646-B83D-15DD694D74C4}" type="presParOf" srcId="{E2E76D41-DC8A-4929-AABB-64AF2FEA8CCA}" destId="{EBDB99B6-930C-4792-9B1C-5AAF2C2313A0}" srcOrd="1" destOrd="0" presId="urn:microsoft.com/office/officeart/2018/5/layout/IconCircleLabelList"/>
    <dgm:cxn modelId="{FC438A10-9D89-40BF-9444-50BFB296DAA1}" type="presParOf" srcId="{E2E76D41-DC8A-4929-AABB-64AF2FEA8CCA}" destId="{3FA87FB5-A671-4DAD-BE32-965E637B7F65}" srcOrd="2" destOrd="0" presId="urn:microsoft.com/office/officeart/2018/5/layout/IconCircleLabelList"/>
    <dgm:cxn modelId="{2AC5FFE0-7643-4538-ACE4-E05D67F7F7E1}" type="presParOf" srcId="{E2E76D41-DC8A-4929-AABB-64AF2FEA8CCA}" destId="{B0A54A07-782B-41F8-A3EA-E1BE5D077A65}" srcOrd="3" destOrd="0" presId="urn:microsoft.com/office/officeart/2018/5/layout/IconCircleLabelList"/>
    <dgm:cxn modelId="{481331FA-4279-40C7-A72C-057E4B1A7FA3}" type="presParOf" srcId="{F5C54601-2C68-4AFB-9819-395657A7CF9C}" destId="{6EED87CE-A9E3-4036-9B2E-5BB3AFF37CD3}" srcOrd="1" destOrd="0" presId="urn:microsoft.com/office/officeart/2018/5/layout/IconCircleLabelList"/>
    <dgm:cxn modelId="{90A138C7-B061-48BD-A22A-F46CA16F1362}" type="presParOf" srcId="{F5C54601-2C68-4AFB-9819-395657A7CF9C}" destId="{940562B8-4898-43B2-AB64-72870EB2F4E8}" srcOrd="2" destOrd="0" presId="urn:microsoft.com/office/officeart/2018/5/layout/IconCircleLabelList"/>
    <dgm:cxn modelId="{EBFD910A-4579-4E25-A12C-3CF216A41DE5}" type="presParOf" srcId="{940562B8-4898-43B2-AB64-72870EB2F4E8}" destId="{559D2939-97BE-494F-A6E4-A30246C9AA27}" srcOrd="0" destOrd="0" presId="urn:microsoft.com/office/officeart/2018/5/layout/IconCircleLabelList"/>
    <dgm:cxn modelId="{A2813E06-2E36-4BB1-9C05-A7FAA8961C5E}" type="presParOf" srcId="{940562B8-4898-43B2-AB64-72870EB2F4E8}" destId="{A4D470B8-22BF-49E3-B05A-04917EEB1310}" srcOrd="1" destOrd="0" presId="urn:microsoft.com/office/officeart/2018/5/layout/IconCircleLabelList"/>
    <dgm:cxn modelId="{488056E8-6E75-4561-8941-E883A1336751}" type="presParOf" srcId="{940562B8-4898-43B2-AB64-72870EB2F4E8}" destId="{3C0B23A7-028C-4E6D-A220-6EECBFE0922A}" srcOrd="2" destOrd="0" presId="urn:microsoft.com/office/officeart/2018/5/layout/IconCircleLabelList"/>
    <dgm:cxn modelId="{B530FA53-FDE3-4F9C-A462-0DCC0E6E23F4}" type="presParOf" srcId="{940562B8-4898-43B2-AB64-72870EB2F4E8}" destId="{F740891D-6A73-436E-B295-EA89BD4DDCA8}" srcOrd="3" destOrd="0" presId="urn:microsoft.com/office/officeart/2018/5/layout/IconCircleLabelList"/>
    <dgm:cxn modelId="{FBC039CE-216D-4C86-AC7C-377ED124D467}" type="presParOf" srcId="{F5C54601-2C68-4AFB-9819-395657A7CF9C}" destId="{5458B845-739C-43AA-BBF8-3BA4415D8DCB}" srcOrd="3" destOrd="0" presId="urn:microsoft.com/office/officeart/2018/5/layout/IconCircleLabelList"/>
    <dgm:cxn modelId="{3277839C-71BB-4109-B500-3CB0F8F5B535}" type="presParOf" srcId="{F5C54601-2C68-4AFB-9819-395657A7CF9C}" destId="{F0773F17-B083-4BE6-8A12-24EB0EC273B4}" srcOrd="4" destOrd="0" presId="urn:microsoft.com/office/officeart/2018/5/layout/IconCircleLabelList"/>
    <dgm:cxn modelId="{982C265C-D75C-4559-BE3D-01E9EFA4E936}" type="presParOf" srcId="{F0773F17-B083-4BE6-8A12-24EB0EC273B4}" destId="{64828AF4-F7CA-420A-BB02-7B5B0F169B49}" srcOrd="0" destOrd="0" presId="urn:microsoft.com/office/officeart/2018/5/layout/IconCircleLabelList"/>
    <dgm:cxn modelId="{619E5DA4-9078-4012-9557-635105DE7FFC}" type="presParOf" srcId="{F0773F17-B083-4BE6-8A12-24EB0EC273B4}" destId="{1E42ABFA-F805-4908-935F-2842DE41E367}" srcOrd="1" destOrd="0" presId="urn:microsoft.com/office/officeart/2018/5/layout/IconCircleLabelList"/>
    <dgm:cxn modelId="{D829C8FD-73FC-4EEE-A9F6-BE8E11688BB2}" type="presParOf" srcId="{F0773F17-B083-4BE6-8A12-24EB0EC273B4}" destId="{E5F06294-E9EB-4557-8454-6B9E77DC9B77}" srcOrd="2" destOrd="0" presId="urn:microsoft.com/office/officeart/2018/5/layout/IconCircleLabelList"/>
    <dgm:cxn modelId="{C8168D58-9F44-41B3-8B76-292866817E69}" type="presParOf" srcId="{F0773F17-B083-4BE6-8A12-24EB0EC273B4}" destId="{EBD16FF5-111E-4DC3-8A47-73143EA5F61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E3E34-0E5E-4ACD-BDBF-D100E3F6E11F}">
      <dsp:nvSpPr>
        <dsp:cNvPr id="0" name=""/>
        <dsp:cNvSpPr/>
      </dsp:nvSpPr>
      <dsp:spPr>
        <a:xfrm>
          <a:off x="689828" y="717785"/>
          <a:ext cx="2024437" cy="2024437"/>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DB99B6-930C-4792-9B1C-5AAF2C2313A0}">
      <dsp:nvSpPr>
        <dsp:cNvPr id="0" name=""/>
        <dsp:cNvSpPr/>
      </dsp:nvSpPr>
      <dsp:spPr>
        <a:xfrm>
          <a:off x="1121266" y="1149223"/>
          <a:ext cx="1161562" cy="116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A54A07-782B-41F8-A3EA-E1BE5D077A65}">
      <dsp:nvSpPr>
        <dsp:cNvPr id="0" name=""/>
        <dsp:cNvSpPr/>
      </dsp:nvSpPr>
      <dsp:spPr>
        <a:xfrm>
          <a:off x="42672" y="3372785"/>
          <a:ext cx="3318750" cy="92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Take out a blank sheet of lined paper</a:t>
          </a:r>
        </a:p>
      </dsp:txBody>
      <dsp:txXfrm>
        <a:off x="42672" y="3372785"/>
        <a:ext cx="3318750" cy="925927"/>
      </dsp:txXfrm>
    </dsp:sp>
    <dsp:sp modelId="{559D2939-97BE-494F-A6E4-A30246C9AA27}">
      <dsp:nvSpPr>
        <dsp:cNvPr id="0" name=""/>
        <dsp:cNvSpPr/>
      </dsp:nvSpPr>
      <dsp:spPr>
        <a:xfrm>
          <a:off x="4589360" y="717785"/>
          <a:ext cx="2024437" cy="2024437"/>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D470B8-22BF-49E3-B05A-04917EEB1310}">
      <dsp:nvSpPr>
        <dsp:cNvPr id="0" name=""/>
        <dsp:cNvSpPr/>
      </dsp:nvSpPr>
      <dsp:spPr>
        <a:xfrm>
          <a:off x="5020797" y="1149223"/>
          <a:ext cx="1161562" cy="116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40891D-6A73-436E-B295-EA89BD4DDCA8}">
      <dsp:nvSpPr>
        <dsp:cNvPr id="0" name=""/>
        <dsp:cNvSpPr/>
      </dsp:nvSpPr>
      <dsp:spPr>
        <a:xfrm>
          <a:off x="3942203" y="3372785"/>
          <a:ext cx="3318750" cy="92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Use a dark pen </a:t>
          </a:r>
        </a:p>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(black or blue)</a:t>
          </a:r>
        </a:p>
      </dsp:txBody>
      <dsp:txXfrm>
        <a:off x="3942203" y="3372785"/>
        <a:ext cx="3318750" cy="925927"/>
      </dsp:txXfrm>
    </dsp:sp>
    <dsp:sp modelId="{64828AF4-F7CA-420A-BB02-7B5B0F169B49}">
      <dsp:nvSpPr>
        <dsp:cNvPr id="0" name=""/>
        <dsp:cNvSpPr/>
      </dsp:nvSpPr>
      <dsp:spPr>
        <a:xfrm>
          <a:off x="8488891" y="717785"/>
          <a:ext cx="2024437" cy="2024437"/>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42ABFA-F805-4908-935F-2842DE41E367}">
      <dsp:nvSpPr>
        <dsp:cNvPr id="0" name=""/>
        <dsp:cNvSpPr/>
      </dsp:nvSpPr>
      <dsp:spPr>
        <a:xfrm>
          <a:off x="8920329" y="1149223"/>
          <a:ext cx="1161562" cy="1161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D16FF5-111E-4DC3-8A47-73143EA5F613}">
      <dsp:nvSpPr>
        <dsp:cNvPr id="0" name=""/>
        <dsp:cNvSpPr/>
      </dsp:nvSpPr>
      <dsp:spPr>
        <a:xfrm>
          <a:off x="7841735" y="3372785"/>
          <a:ext cx="3318750" cy="92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Write your name and student ID at the top</a:t>
          </a:r>
        </a:p>
      </dsp:txBody>
      <dsp:txXfrm>
        <a:off x="7841735" y="3372785"/>
        <a:ext cx="3318750" cy="925927"/>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411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95447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47999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1269929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60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51801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5/10/2024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75906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5/10/2024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31147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5/10/2024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4073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t>5/10/2024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85524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10502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5/10/2024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667137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9.xml"/><Relationship Id="rId1" Type="http://schemas.openxmlformats.org/officeDocument/2006/relationships/slideLayout" Target="../slideLayouts/slideLayout7.xml"/><Relationship Id="rId5" Type="http://schemas.openxmlformats.org/officeDocument/2006/relationships/slide" Target="slide22.xml"/><Relationship Id="rId4" Type="http://schemas.openxmlformats.org/officeDocument/2006/relationships/slide" Target="slide2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69C5F1CC-81CF-4FB4-9977-391DF5B090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640080"/>
            <a:ext cx="3659246" cy="2441787"/>
          </a:xfrm>
        </p:spPr>
        <p:txBody>
          <a:bodyPr>
            <a:normAutofit/>
          </a:bodyPr>
          <a:lstStyle/>
          <a:p>
            <a:r>
              <a:rPr lang="en-US" sz="4400" b="1" dirty="0">
                <a:solidFill>
                  <a:srgbClr val="FFFFFF"/>
                </a:solidFill>
                <a:latin typeface="+mn-lt"/>
                <a:cs typeface="Calibri Light"/>
              </a:rPr>
              <a:t>EL Civics </a:t>
            </a:r>
            <a:br>
              <a:rPr lang="en-US" sz="4400" b="1">
                <a:solidFill>
                  <a:srgbClr val="FFFFFF"/>
                </a:solidFill>
                <a:latin typeface="+mn-lt"/>
                <a:cs typeface="Calibri Light"/>
              </a:rPr>
            </a:br>
            <a:r>
              <a:rPr lang="en-US" sz="4400" b="1">
                <a:solidFill>
                  <a:srgbClr val="FFFFFF"/>
                </a:solidFill>
                <a:latin typeface="+mn-lt"/>
                <a:cs typeface="Calibri Light"/>
              </a:rPr>
              <a:t>12.9 </a:t>
            </a:r>
            <a:r>
              <a:rPr lang="en-US" sz="4400" b="1" dirty="0">
                <a:solidFill>
                  <a:srgbClr val="FFFFFF"/>
                </a:solidFill>
                <a:latin typeface="+mn-lt"/>
                <a:cs typeface="Calibri Light"/>
              </a:rPr>
              <a:t>DMV</a:t>
            </a:r>
            <a:endParaRPr lang="en-US" sz="4400" b="1" dirty="0">
              <a:solidFill>
                <a:srgbClr val="FFFFFF"/>
              </a:solidFill>
              <a:latin typeface="+mn-lt"/>
            </a:endParaRPr>
          </a:p>
        </p:txBody>
      </p:sp>
      <p:sp>
        <p:nvSpPr>
          <p:cNvPr id="3" name="Subtitle 2"/>
          <p:cNvSpPr>
            <a:spLocks noGrp="1"/>
          </p:cNvSpPr>
          <p:nvPr>
            <p:ph type="subTitle" idx="1"/>
          </p:nvPr>
        </p:nvSpPr>
        <p:spPr>
          <a:xfrm>
            <a:off x="457200" y="3578087"/>
            <a:ext cx="4127550" cy="1554480"/>
          </a:xfrm>
        </p:spPr>
        <p:txBody>
          <a:bodyPr vert="horz" lIns="91440" tIns="45720" rIns="91440" bIns="45720" rtlCol="0">
            <a:normAutofit/>
          </a:bodyPr>
          <a:lstStyle/>
          <a:p>
            <a:r>
              <a:rPr lang="en-US" sz="2800" dirty="0">
                <a:solidFill>
                  <a:srgbClr val="FFFFFF"/>
                </a:solidFill>
                <a:latin typeface="+mn-lt"/>
                <a:cs typeface="Calibri"/>
              </a:rPr>
              <a:t>Remote Assessment</a:t>
            </a:r>
            <a:endParaRPr lang="en-US" sz="2800" dirty="0">
              <a:solidFill>
                <a:srgbClr val="FFFFFF"/>
              </a:solidFill>
              <a:latin typeface="+mn-lt"/>
              <a:ea typeface="Source Sans Pro"/>
              <a:cs typeface="Calibri"/>
            </a:endParaRPr>
          </a:p>
          <a:p>
            <a:r>
              <a:rPr lang="en-US" sz="2800" dirty="0">
                <a:solidFill>
                  <a:srgbClr val="FFFFFF"/>
                </a:solidFill>
                <a:latin typeface="+mn-lt"/>
                <a:cs typeface="Calibri"/>
              </a:rPr>
              <a:t>Advanced low/HIGH</a:t>
            </a:r>
            <a:endParaRPr lang="en-US" sz="2800" dirty="0">
              <a:solidFill>
                <a:srgbClr val="FFFFFF"/>
              </a:solidFill>
              <a:latin typeface="+mn-lt"/>
              <a:ea typeface="Source Sans Pro"/>
              <a:cs typeface="Calibri"/>
            </a:endParaRPr>
          </a:p>
        </p:txBody>
      </p:sp>
      <p:pic>
        <p:nvPicPr>
          <p:cNvPr id="6" name="Picture 5">
            <a:extLst>
              <a:ext uri="{FF2B5EF4-FFF2-40B4-BE49-F238E27FC236}">
                <a16:creationId xmlns:a16="http://schemas.microsoft.com/office/drawing/2014/main" id="{7A2F30D2-6D8E-4093-93D5-1E64C4F925F6}"/>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2829" r="2" b="6365"/>
          <a:stretch/>
        </p:blipFill>
        <p:spPr>
          <a:xfrm>
            <a:off x="4639733" y="10"/>
            <a:ext cx="7552266" cy="6857990"/>
          </a:xfrm>
          <a:prstGeom prst="rect">
            <a:avLst/>
          </a:prstGeom>
        </p:spPr>
      </p:pic>
      <p:sp>
        <p:nvSpPr>
          <p:cNvPr id="10" name="Rectangle 12">
            <a:extLst>
              <a:ext uri="{FF2B5EF4-FFF2-40B4-BE49-F238E27FC236}">
                <a16:creationId xmlns:a16="http://schemas.microsoft.com/office/drawing/2014/main" id="{AFDD4421-3DEC-4941-9625-756F8B5C6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9E36-A0F9-C666-154B-70F7D7D925E8}"/>
              </a:ext>
            </a:extLst>
          </p:cNvPr>
          <p:cNvSpPr>
            <a:spLocks noGrp="1"/>
          </p:cNvSpPr>
          <p:nvPr>
            <p:ph type="title"/>
          </p:nvPr>
        </p:nvSpPr>
        <p:spPr>
          <a:xfrm>
            <a:off x="0" y="177674"/>
            <a:ext cx="10058400" cy="674096"/>
          </a:xfrm>
        </p:spPr>
        <p:txBody>
          <a:bodyPr>
            <a:normAutofit/>
          </a:bodyPr>
          <a:lstStyle/>
          <a:p>
            <a:r>
              <a:rPr lang="en-US" sz="3600" dirty="0">
                <a:cs typeface="Calibri Light"/>
              </a:rPr>
              <a:t>4. What is the description of the violation?</a:t>
            </a:r>
            <a:endParaRPr lang="en-US" sz="3600" dirty="0"/>
          </a:p>
        </p:txBody>
      </p:sp>
      <p:pic>
        <p:nvPicPr>
          <p:cNvPr id="4" name="Picture 3" descr="Part of a traffic citation. Row 8: vehicle license number 6 m j o 744, state California, registration 08/23. Row 9: year of vehicle 2018, make Ford, model Esca[e, body style SUV, color white. Row 10: evidence of financial responsibility AAA Insurance Policy A 158830. Row 11: registered owner or lessee, same as driver. Row 12: address,  same as driver. Row 13: correctable violation, no. Vehicle code &amp; section, Code 21453 V C. Description, failure to stop. Misdemeanor or Infraction, infraction circled. Row 5: speed approximation 5, max speed 40, vehicle limit, safe. Row 6: location of violation Intersection of Bristol and 17th. ">
            <a:extLst>
              <a:ext uri="{FF2B5EF4-FFF2-40B4-BE49-F238E27FC236}">
                <a16:creationId xmlns:a16="http://schemas.microsoft.com/office/drawing/2014/main" id="{2115AFE8-FBA3-4552-84B1-9F55D06E2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592"/>
            <a:ext cx="11949456" cy="5140816"/>
          </a:xfrm>
          <a:prstGeom prst="rect">
            <a:avLst/>
          </a:prstGeom>
        </p:spPr>
      </p:pic>
    </p:spTree>
    <p:extLst>
      <p:ext uri="{BB962C8B-B14F-4D97-AF65-F5344CB8AC3E}">
        <p14:creationId xmlns:p14="http://schemas.microsoft.com/office/powerpoint/2010/main" val="3700498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9E36-A0F9-C666-154B-70F7D7D925E8}"/>
              </a:ext>
            </a:extLst>
          </p:cNvPr>
          <p:cNvSpPr>
            <a:spLocks noGrp="1"/>
          </p:cNvSpPr>
          <p:nvPr>
            <p:ph type="title"/>
          </p:nvPr>
        </p:nvSpPr>
        <p:spPr>
          <a:xfrm>
            <a:off x="0" y="177673"/>
            <a:ext cx="9782827" cy="1400606"/>
          </a:xfrm>
        </p:spPr>
        <p:txBody>
          <a:bodyPr>
            <a:normAutofit/>
          </a:bodyPr>
          <a:lstStyle/>
          <a:p>
            <a:r>
              <a:rPr lang="en-US" sz="3600" dirty="0">
                <a:cs typeface="Calibri Light"/>
              </a:rPr>
              <a:t>5. What are 2 possible actions you can take if you get a citation?</a:t>
            </a:r>
            <a:endParaRPr lang="en-US" sz="3600" dirty="0"/>
          </a:p>
        </p:txBody>
      </p:sp>
      <p:pic>
        <p:nvPicPr>
          <p:cNvPr id="5" name="Picture 4" descr="Traffic citation back side, what to do. You are required to appear at court for a misdemeanor violation. For all violations, your court date/time/place are on the front of this notice to appear. Have the citation with you when contacting the court. In all infraction cases, you must do one or more of the following for each violation: pay the fine (bail), appear in court, contest the violation, correct the violation (traffic cases, when applicable), request traffic school (traffic cases, when applicable), request trial by written declaration (traffic cases). If you do not do one of the above actions, the a &quot;failure to appear&quot; charge will be filed against you (Vehicle code 40508a) and your driver license may be withheld, suspended, or revoked. In some courts you may be charged an amount in addition to the bail amount and the case may be turned over to a collection agency. Penal code 1214.1.">
            <a:extLst>
              <a:ext uri="{FF2B5EF4-FFF2-40B4-BE49-F238E27FC236}">
                <a16:creationId xmlns:a16="http://schemas.microsoft.com/office/drawing/2014/main" id="{CB37796C-8529-4823-BD96-7DB37941196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7914" y="1844623"/>
            <a:ext cx="12116172" cy="4167870"/>
          </a:xfrm>
          <a:prstGeom prst="rect">
            <a:avLst/>
          </a:prstGeom>
        </p:spPr>
      </p:pic>
    </p:spTree>
    <p:extLst>
      <p:ext uri="{BB962C8B-B14F-4D97-AF65-F5344CB8AC3E}">
        <p14:creationId xmlns:p14="http://schemas.microsoft.com/office/powerpoint/2010/main" val="2000269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615D8-92C2-FC63-F1D0-545048DA3348}"/>
              </a:ext>
            </a:extLst>
          </p:cNvPr>
          <p:cNvSpPr>
            <a:spLocks noGrp="1"/>
          </p:cNvSpPr>
          <p:nvPr>
            <p:ph type="title"/>
          </p:nvPr>
        </p:nvSpPr>
        <p:spPr>
          <a:xfrm>
            <a:off x="219545" y="250521"/>
            <a:ext cx="10477500" cy="1239711"/>
          </a:xfrm>
        </p:spPr>
        <p:txBody>
          <a:bodyPr>
            <a:normAutofit/>
          </a:bodyPr>
          <a:lstStyle/>
          <a:p>
            <a:r>
              <a:rPr lang="en-US" sz="4000" dirty="0">
                <a:latin typeface="Calibri"/>
                <a:cs typeface="Calibri Light"/>
              </a:rPr>
              <a:t>Task 5, Written: Persuade a Person to Follow Driving Safety Laws</a:t>
            </a:r>
            <a:endParaRPr lang="en-US" sz="4000" dirty="0">
              <a:latin typeface="Calibri"/>
            </a:endParaRPr>
          </a:p>
        </p:txBody>
      </p:sp>
      <p:sp>
        <p:nvSpPr>
          <p:cNvPr id="3" name="Content Placeholder 2">
            <a:extLst>
              <a:ext uri="{FF2B5EF4-FFF2-40B4-BE49-F238E27FC236}">
                <a16:creationId xmlns:a16="http://schemas.microsoft.com/office/drawing/2014/main" id="{56DD61ED-E721-CAFF-4DB6-42416E80494E}"/>
              </a:ext>
            </a:extLst>
          </p:cNvPr>
          <p:cNvSpPr>
            <a:spLocks noGrp="1"/>
          </p:cNvSpPr>
          <p:nvPr>
            <p:ph idx="1"/>
          </p:nvPr>
        </p:nvSpPr>
        <p:spPr/>
        <p:txBody>
          <a:bodyPr vert="horz" lIns="0" tIns="45720" rIns="0" bIns="45720" rtlCol="0" anchor="t">
            <a:normAutofit/>
          </a:bodyPr>
          <a:lstStyle/>
          <a:p>
            <a:r>
              <a:rPr lang="en-US" sz="3600" dirty="0">
                <a:ea typeface="+mn-lt"/>
                <a:cs typeface="+mn-lt"/>
              </a:rPr>
              <a:t>You will write an email persuading a friend or family member to follow driving safety laws</a:t>
            </a:r>
            <a:r>
              <a:rPr lang="en-US" sz="3600" dirty="0">
                <a:cs typeface="Calibri"/>
              </a:rPr>
              <a:t>.</a:t>
            </a:r>
          </a:p>
        </p:txBody>
      </p:sp>
    </p:spTree>
    <p:extLst>
      <p:ext uri="{BB962C8B-B14F-4D97-AF65-F5344CB8AC3E}">
        <p14:creationId xmlns:p14="http://schemas.microsoft.com/office/powerpoint/2010/main" val="1876608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7398" y="933670"/>
            <a:ext cx="10967094" cy="3433191"/>
          </a:xfrm>
        </p:spPr>
        <p:txBody>
          <a:bodyPr vert="horz" lIns="91440" tIns="45720" rIns="91440" bIns="45720" rtlCol="0" anchor="t">
            <a:noAutofit/>
          </a:bodyPr>
          <a:lstStyle/>
          <a:p>
            <a:pPr algn="l"/>
            <a:r>
              <a:rPr lang="en-US" sz="4000" dirty="0">
                <a:latin typeface="+mn-lt"/>
                <a:ea typeface="+mn-lt"/>
                <a:cs typeface="+mn-lt"/>
              </a:rPr>
              <a:t>Let’s get ready:</a:t>
            </a:r>
          </a:p>
          <a:p>
            <a:pPr algn="l"/>
            <a:r>
              <a:rPr lang="en-US" sz="4000" dirty="0">
                <a:ea typeface="+mn-lt"/>
                <a:cs typeface="+mn-lt"/>
              </a:rPr>
              <a:t> </a:t>
            </a:r>
            <a:endParaRPr lang="en-US" dirty="0">
              <a:cs typeface="Calibri"/>
            </a:endParaRPr>
          </a:p>
          <a:p>
            <a:pPr algn="l"/>
            <a:endParaRPr lang="en-US" sz="4000" dirty="0">
              <a:cs typeface="Calibri"/>
            </a:endParaRPr>
          </a:p>
          <a:p>
            <a:pPr algn="l"/>
            <a:endParaRPr lang="en-US" sz="4000" dirty="0">
              <a:cs typeface="Calibri"/>
            </a:endParaRPr>
          </a:p>
          <a:p>
            <a:pPr algn="l"/>
            <a:endParaRPr lang="en-US" sz="4000" dirty="0">
              <a:cs typeface="Calibri"/>
            </a:endParaRPr>
          </a:p>
          <a:p>
            <a:pPr algn="l"/>
            <a:endParaRPr lang="en-US" sz="4000" dirty="0">
              <a:cs typeface="Calibri"/>
            </a:endParaRPr>
          </a:p>
          <a:p>
            <a:pPr algn="l"/>
            <a:endParaRPr lang="en-US" sz="4000" dirty="0">
              <a:cs typeface="Calibri"/>
            </a:endParaRPr>
          </a:p>
          <a:p>
            <a:pPr algn="l"/>
            <a:endParaRPr lang="en-US" dirty="0">
              <a:cs typeface="Calibri"/>
            </a:endParaRPr>
          </a:p>
        </p:txBody>
      </p:sp>
      <p:graphicFrame>
        <p:nvGraphicFramePr>
          <p:cNvPr id="48" name="Content Placeholder 2" descr="take out a blank sheet of lined paper; use a dark pen (black or blue); write your name and student I D at the top.">
            <a:extLst>
              <a:ext uri="{FF2B5EF4-FFF2-40B4-BE49-F238E27FC236}">
                <a16:creationId xmlns:a16="http://schemas.microsoft.com/office/drawing/2014/main" id="{C1B5D781-844C-40B9-B3DD-B67B90E66B37}"/>
              </a:ext>
            </a:extLst>
          </p:cNvPr>
          <p:cNvGraphicFramePr>
            <a:graphicFrameLocks/>
          </p:cNvGraphicFramePr>
          <p:nvPr>
            <p:extLst>
              <p:ext uri="{D42A27DB-BD31-4B8C-83A1-F6EECF244321}">
                <p14:modId xmlns:p14="http://schemas.microsoft.com/office/powerpoint/2010/main" val="1055580456"/>
              </p:ext>
            </p:extLst>
          </p:nvPr>
        </p:nvGraphicFramePr>
        <p:xfrm>
          <a:off x="579366" y="1659405"/>
          <a:ext cx="11203158" cy="5016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7905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615D8-92C2-FC63-F1D0-545048DA3348}"/>
              </a:ext>
            </a:extLst>
          </p:cNvPr>
          <p:cNvSpPr>
            <a:spLocks noGrp="1"/>
          </p:cNvSpPr>
          <p:nvPr>
            <p:ph type="title"/>
          </p:nvPr>
        </p:nvSpPr>
        <p:spPr>
          <a:xfrm>
            <a:off x="230504" y="809117"/>
            <a:ext cx="10810875" cy="784007"/>
          </a:xfrm>
        </p:spPr>
        <p:txBody>
          <a:bodyPr>
            <a:normAutofit/>
          </a:bodyPr>
          <a:lstStyle/>
          <a:p>
            <a:r>
              <a:rPr lang="en-US" sz="4000" dirty="0">
                <a:latin typeface="Calibri"/>
                <a:cs typeface="Calibri Light"/>
              </a:rPr>
              <a:t>Copy this on your paper</a:t>
            </a:r>
            <a:endParaRPr lang="en-US" sz="4000" dirty="0">
              <a:latin typeface="Calibri"/>
            </a:endParaRPr>
          </a:p>
        </p:txBody>
      </p:sp>
      <p:graphicFrame>
        <p:nvGraphicFramePr>
          <p:cNvPr id="4" name="Table 4">
            <a:extLst>
              <a:ext uri="{FF2B5EF4-FFF2-40B4-BE49-F238E27FC236}">
                <a16:creationId xmlns:a16="http://schemas.microsoft.com/office/drawing/2014/main" id="{BFB8973E-A01F-44A3-904B-2B8C3E4186DC}"/>
              </a:ext>
            </a:extLst>
          </p:cNvPr>
          <p:cNvGraphicFramePr>
            <a:graphicFrameLocks noGrp="1"/>
          </p:cNvGraphicFramePr>
          <p:nvPr>
            <p:extLst>
              <p:ext uri="{D42A27DB-BD31-4B8C-83A1-F6EECF244321}">
                <p14:modId xmlns:p14="http://schemas.microsoft.com/office/powerpoint/2010/main" val="1084169581"/>
              </p:ext>
            </p:extLst>
          </p:nvPr>
        </p:nvGraphicFramePr>
        <p:xfrm>
          <a:off x="466246" y="2172685"/>
          <a:ext cx="8903221" cy="2862778"/>
        </p:xfrm>
        <a:graphic>
          <a:graphicData uri="http://schemas.openxmlformats.org/drawingml/2006/table">
            <a:tbl>
              <a:tblPr firstRow="1" bandRow="1">
                <a:tableStyleId>{5C22544A-7EE6-4342-B048-85BDC9FD1C3A}</a:tableStyleId>
              </a:tblPr>
              <a:tblGrid>
                <a:gridCol w="8903221">
                  <a:extLst>
                    <a:ext uri="{9D8B030D-6E8A-4147-A177-3AD203B41FA5}">
                      <a16:colId xmlns:a16="http://schemas.microsoft.com/office/drawing/2014/main" val="187064271"/>
                    </a:ext>
                  </a:extLst>
                </a:gridCol>
              </a:tblGrid>
              <a:tr h="909281">
                <a:tc>
                  <a:txBody>
                    <a:bodyPr/>
                    <a:lstStyle/>
                    <a:p>
                      <a:r>
                        <a:rPr lang="en-US" sz="3200" b="0" dirty="0">
                          <a:solidFill>
                            <a:schemeClr val="tx1"/>
                          </a:solidFill>
                        </a:rPr>
                        <a:t>From: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2059055"/>
                  </a:ext>
                </a:extLst>
              </a:tr>
              <a:tr h="957213">
                <a:tc>
                  <a:txBody>
                    <a:bodyPr/>
                    <a:lstStyle/>
                    <a:p>
                      <a:r>
                        <a:rPr lang="en-US" sz="3200" dirty="0">
                          <a:solidFill>
                            <a:schemeClr val="tx1"/>
                          </a:solidFill>
                        </a:rPr>
                        <a:t>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9312358"/>
                  </a:ext>
                </a:extLst>
              </a:tr>
              <a:tr h="996284">
                <a:tc>
                  <a:txBody>
                    <a:bodyPr/>
                    <a:lstStyle/>
                    <a:p>
                      <a:r>
                        <a:rPr lang="en-US" sz="3200" dirty="0">
                          <a:solidFill>
                            <a:schemeClr val="tx1"/>
                          </a:solidFill>
                        </a:rPr>
                        <a:t>Subject: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7324024"/>
                  </a:ext>
                </a:extLst>
              </a:tr>
            </a:tbl>
          </a:graphicData>
        </a:graphic>
      </p:graphicFrame>
    </p:spTree>
    <p:extLst>
      <p:ext uri="{BB962C8B-B14F-4D97-AF65-F5344CB8AC3E}">
        <p14:creationId xmlns:p14="http://schemas.microsoft.com/office/powerpoint/2010/main" val="2287920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615D8-92C2-FC63-F1D0-545048DA3348}"/>
              </a:ext>
            </a:extLst>
          </p:cNvPr>
          <p:cNvSpPr>
            <a:spLocks noGrp="1"/>
          </p:cNvSpPr>
          <p:nvPr>
            <p:ph type="title"/>
          </p:nvPr>
        </p:nvSpPr>
        <p:spPr>
          <a:xfrm>
            <a:off x="0" y="230553"/>
            <a:ext cx="10810875" cy="1038984"/>
          </a:xfrm>
          <a:ln w="9525">
            <a:solidFill>
              <a:schemeClr val="tx1"/>
            </a:solidFill>
          </a:ln>
        </p:spPr>
        <p:txBody>
          <a:bodyPr>
            <a:normAutofit fontScale="90000"/>
          </a:bodyPr>
          <a:lstStyle/>
          <a:p>
            <a:r>
              <a:rPr lang="en-US" sz="4000" dirty="0">
                <a:latin typeface="Calibri"/>
                <a:cs typeface="Calibri Light"/>
              </a:rPr>
              <a:t>Task 5: Use the scenario below to write an email persuading your friend to change her driving habit.</a:t>
            </a:r>
            <a:endParaRPr lang="en-US" sz="4000" dirty="0">
              <a:latin typeface="Calibri"/>
            </a:endParaRPr>
          </a:p>
        </p:txBody>
      </p:sp>
      <p:sp>
        <p:nvSpPr>
          <p:cNvPr id="3" name="Content Placeholder 2">
            <a:extLst>
              <a:ext uri="{FF2B5EF4-FFF2-40B4-BE49-F238E27FC236}">
                <a16:creationId xmlns:a16="http://schemas.microsoft.com/office/drawing/2014/main" id="{56DD61ED-E721-CAFF-4DB6-42416E80494E}"/>
              </a:ext>
            </a:extLst>
          </p:cNvPr>
          <p:cNvSpPr>
            <a:spLocks noGrp="1"/>
          </p:cNvSpPr>
          <p:nvPr>
            <p:ph idx="1"/>
          </p:nvPr>
        </p:nvSpPr>
        <p:spPr>
          <a:xfrm>
            <a:off x="110209" y="1564154"/>
            <a:ext cx="10956974" cy="2651109"/>
          </a:xfrm>
        </p:spPr>
        <p:txBody>
          <a:bodyPr vert="horz" lIns="0" tIns="45720" rIns="0" bIns="45720" rtlCol="0" anchor="t">
            <a:normAutofit fontScale="92500"/>
          </a:bodyPr>
          <a:lstStyle/>
          <a:p>
            <a:pPr marL="0" marR="0">
              <a:spcBef>
                <a:spcPts val="0"/>
              </a:spcBef>
              <a:spcAft>
                <a:spcPts val="0"/>
              </a:spcAft>
            </a:pPr>
            <a:r>
              <a:rPr lang="en-US" sz="3200" dirty="0">
                <a:effectLst/>
                <a:latin typeface="Tahoma" panose="020B0604030504040204" pitchFamily="34" charset="0"/>
                <a:ea typeface="Calibri" panose="020F0502020204030204" pitchFamily="34" charset="0"/>
                <a:cs typeface="Times New Roman" panose="02020603050405020304" pitchFamily="18" charset="0"/>
              </a:rPr>
              <a:t>Your friend Susana often eats or drinks while driving. She says she has a busy life, and it’s easier to eat and drink in the car.</a:t>
            </a:r>
          </a:p>
          <a:p>
            <a:pPr marL="0" marR="0">
              <a:spcBef>
                <a:spcPts val="0"/>
              </a:spcBef>
              <a:spcAft>
                <a:spcPts val="0"/>
              </a:spcAft>
            </a:pPr>
            <a:endParaRPr lang="en-US" sz="3200" dirty="0">
              <a:effectLst/>
              <a:latin typeface="Tahoma" panose="020B0604030504040204" pitchFamily="34" charset="0"/>
              <a:ea typeface="Calibri" panose="020F0502020204030204" pitchFamily="34" charset="0"/>
              <a:cs typeface="Times New Roman" panose="02020603050405020304" pitchFamily="18" charset="0"/>
            </a:endParaRPr>
          </a:p>
          <a:p>
            <a:pPr>
              <a:lnSpc>
                <a:spcPct val="110000"/>
              </a:lnSpc>
              <a:spcBef>
                <a:spcPts val="0"/>
              </a:spcBef>
            </a:pPr>
            <a:r>
              <a:rPr lang="en-US" sz="3600" dirty="0">
                <a:cs typeface="Calibri"/>
              </a:rPr>
              <a:t>Your email: student99@gmail.com</a:t>
            </a:r>
          </a:p>
          <a:p>
            <a:pPr>
              <a:lnSpc>
                <a:spcPct val="110000"/>
              </a:lnSpc>
              <a:spcBef>
                <a:spcPts val="0"/>
              </a:spcBef>
            </a:pPr>
            <a:r>
              <a:rPr lang="en-US" sz="3600" dirty="0">
                <a:cs typeface="Calibri"/>
              </a:rPr>
              <a:t>Susana’s email: susanaruiz@yahoo.com</a:t>
            </a:r>
          </a:p>
          <a:p>
            <a:endParaRPr lang="en-US" sz="3600" dirty="0">
              <a:cs typeface="Calibri"/>
            </a:endParaRPr>
          </a:p>
          <a:p>
            <a:endParaRPr lang="en-US" sz="3600" dirty="0">
              <a:solidFill>
                <a:srgbClr val="FF0000"/>
              </a:solidFill>
              <a:cs typeface="Calibri"/>
            </a:endParaRPr>
          </a:p>
        </p:txBody>
      </p:sp>
      <p:sp>
        <p:nvSpPr>
          <p:cNvPr id="4" name="TextBox 3">
            <a:extLst>
              <a:ext uri="{FF2B5EF4-FFF2-40B4-BE49-F238E27FC236}">
                <a16:creationId xmlns:a16="http://schemas.microsoft.com/office/drawing/2014/main" id="{9C9CA10A-E54C-465C-ADF5-150005F3D119}"/>
              </a:ext>
            </a:extLst>
          </p:cNvPr>
          <p:cNvSpPr txBox="1"/>
          <p:nvPr/>
        </p:nvSpPr>
        <p:spPr>
          <a:xfrm>
            <a:off x="229644" y="4509880"/>
            <a:ext cx="10718104" cy="2117567"/>
          </a:xfrm>
          <a:prstGeom prst="rect">
            <a:avLst/>
          </a:prstGeom>
          <a:noFill/>
          <a:ln w="9525">
            <a:solidFill>
              <a:schemeClr val="tx1"/>
            </a:solidFill>
          </a:ln>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Be sure to include:</a:t>
            </a:r>
          </a:p>
          <a:p>
            <a:pPr marL="342900" marR="0" lvl="0" indent="-342900">
              <a:lnSpc>
                <a:spcPct val="115000"/>
              </a:lnSpc>
              <a:spcBef>
                <a:spcPts val="0"/>
              </a:spcBef>
              <a:spcAft>
                <a:spcPts val="0"/>
              </a:spcAft>
              <a:buFont typeface="Symbol" panose="05050102010706020507" pitchFamily="18" charset="2"/>
              <a:buChar char=""/>
            </a:pPr>
            <a:r>
              <a:rPr lang="en-US" sz="2400" dirty="0">
                <a:effectLst/>
                <a:latin typeface="Tahoma" panose="020B0604030504040204" pitchFamily="34" charset="0"/>
                <a:ea typeface="Tahoma" panose="020B0604030504040204" pitchFamily="34" charset="0"/>
                <a:cs typeface="Tahoma" panose="020B0604030504040204" pitchFamily="34" charset="0"/>
              </a:rPr>
              <a:t>what the </a:t>
            </a:r>
            <a:r>
              <a:rPr lang="en-US" sz="2400" b="1" dirty="0">
                <a:effectLst/>
                <a:latin typeface="Tahoma" panose="020B0604030504040204" pitchFamily="34" charset="0"/>
                <a:ea typeface="Tahoma" panose="020B0604030504040204" pitchFamily="34" charset="0"/>
                <a:cs typeface="Tahoma" panose="020B0604030504040204" pitchFamily="34" charset="0"/>
              </a:rPr>
              <a:t>problem</a:t>
            </a:r>
            <a:r>
              <a:rPr lang="en-US" sz="2400" dirty="0">
                <a:effectLst/>
                <a:latin typeface="Tahoma" panose="020B0604030504040204" pitchFamily="34" charset="0"/>
                <a:ea typeface="Tahoma" panose="020B0604030504040204" pitchFamily="34" charset="0"/>
                <a:cs typeface="Tahoma" panose="020B0604030504040204" pitchFamily="34" charset="0"/>
              </a:rPr>
              <a:t> is</a:t>
            </a:r>
          </a:p>
          <a:p>
            <a:pPr marL="342900" marR="0" lvl="0" indent="-342900">
              <a:lnSpc>
                <a:spcPct val="115000"/>
              </a:lnSpc>
              <a:spcBef>
                <a:spcPts val="0"/>
              </a:spcBef>
              <a:spcAft>
                <a:spcPts val="0"/>
              </a:spcAft>
              <a:buFont typeface="Symbol" panose="05050102010706020507" pitchFamily="18" charset="2"/>
              <a:buChar char=""/>
            </a:pPr>
            <a:r>
              <a:rPr lang="en-US" sz="2400" dirty="0">
                <a:effectLst/>
                <a:latin typeface="Tahoma" panose="020B0604030504040204" pitchFamily="34" charset="0"/>
                <a:ea typeface="Tahoma" panose="020B0604030504040204" pitchFamily="34" charset="0"/>
                <a:cs typeface="Tahoma" panose="020B0604030504040204" pitchFamily="34" charset="0"/>
              </a:rPr>
              <a:t>3 reasons/laws to </a:t>
            </a:r>
            <a:r>
              <a:rPr lang="en-US" sz="2400" b="1" dirty="0">
                <a:effectLst/>
                <a:latin typeface="Tahoma" panose="020B0604030504040204" pitchFamily="34" charset="0"/>
                <a:ea typeface="Tahoma" panose="020B0604030504040204" pitchFamily="34" charset="0"/>
                <a:cs typeface="Tahoma" panose="020B0604030504040204" pitchFamily="34" charset="0"/>
              </a:rPr>
              <a:t>persuade</a:t>
            </a:r>
            <a:r>
              <a:rPr lang="en-US" sz="2400" dirty="0">
                <a:effectLst/>
                <a:latin typeface="Tahoma" panose="020B0604030504040204" pitchFamily="34" charset="0"/>
                <a:ea typeface="Tahoma" panose="020B0604030504040204" pitchFamily="34" charset="0"/>
                <a:cs typeface="Tahoma" panose="020B0604030504040204" pitchFamily="34" charset="0"/>
              </a:rPr>
              <a:t> her to change</a:t>
            </a:r>
          </a:p>
          <a:p>
            <a:pPr marL="342900" marR="0" lvl="0" indent="-342900">
              <a:lnSpc>
                <a:spcPct val="115000"/>
              </a:lnSpc>
              <a:spcBef>
                <a:spcPts val="0"/>
              </a:spcBef>
              <a:spcAft>
                <a:spcPts val="0"/>
              </a:spcAft>
              <a:buFont typeface="Symbol" panose="05050102010706020507" pitchFamily="18" charset="2"/>
              <a:buChar char=""/>
            </a:pPr>
            <a:r>
              <a:rPr lang="en-US" sz="2400" dirty="0">
                <a:effectLst/>
                <a:latin typeface="Tahoma" panose="020B0604030504040204" pitchFamily="34" charset="0"/>
                <a:ea typeface="Tahoma" panose="020B0604030504040204" pitchFamily="34" charset="0"/>
                <a:cs typeface="Tahoma" panose="020B0604030504040204" pitchFamily="34" charset="0"/>
              </a:rPr>
              <a:t>the </a:t>
            </a:r>
            <a:r>
              <a:rPr lang="en-US" sz="2400" b="1" dirty="0">
                <a:effectLst/>
                <a:latin typeface="Tahoma" panose="020B0604030504040204" pitchFamily="34" charset="0"/>
                <a:ea typeface="Tahoma" panose="020B0604030504040204" pitchFamily="34" charset="0"/>
                <a:cs typeface="Tahoma" panose="020B0604030504040204" pitchFamily="34" charset="0"/>
              </a:rPr>
              <a:t>2 email addresses</a:t>
            </a:r>
            <a:r>
              <a:rPr lang="en-US" sz="2400" dirty="0">
                <a:effectLst/>
                <a:latin typeface="Tahoma" panose="020B0604030504040204" pitchFamily="34" charset="0"/>
                <a:ea typeface="Tahoma" panose="020B0604030504040204" pitchFamily="34" charset="0"/>
                <a:cs typeface="Tahoma" panose="020B0604030504040204" pitchFamily="34" charset="0"/>
              </a:rPr>
              <a:t>, a </a:t>
            </a:r>
            <a:r>
              <a:rPr lang="en-US" sz="2400" b="1" dirty="0">
                <a:effectLst/>
                <a:latin typeface="Tahoma" panose="020B0604030504040204" pitchFamily="34" charset="0"/>
                <a:ea typeface="Tahoma" panose="020B0604030504040204" pitchFamily="34" charset="0"/>
                <a:cs typeface="Tahoma" panose="020B0604030504040204" pitchFamily="34" charset="0"/>
              </a:rPr>
              <a:t>subject</a:t>
            </a:r>
            <a:r>
              <a:rPr lang="en-US" sz="2400" dirty="0">
                <a:effectLst/>
                <a:latin typeface="Tahoma" panose="020B0604030504040204" pitchFamily="34" charset="0"/>
                <a:ea typeface="Tahoma" panose="020B0604030504040204" pitchFamily="34" charset="0"/>
                <a:cs typeface="Tahoma" panose="020B0604030504040204" pitchFamily="34" charset="0"/>
              </a:rPr>
              <a:t>, a </a:t>
            </a:r>
            <a:r>
              <a:rPr lang="en-US" sz="2400" b="1" dirty="0">
                <a:effectLst/>
                <a:latin typeface="Tahoma" panose="020B0604030504040204" pitchFamily="34" charset="0"/>
                <a:ea typeface="Tahoma" panose="020B0604030504040204" pitchFamily="34" charset="0"/>
                <a:cs typeface="Tahoma" panose="020B0604030504040204" pitchFamily="34" charset="0"/>
              </a:rPr>
              <a:t>greeting</a:t>
            </a:r>
            <a:r>
              <a:rPr lang="en-US" sz="2400" dirty="0">
                <a:effectLst/>
                <a:latin typeface="Tahoma" panose="020B0604030504040204" pitchFamily="34" charset="0"/>
                <a:ea typeface="Tahoma" panose="020B0604030504040204" pitchFamily="34" charset="0"/>
                <a:cs typeface="Tahoma" panose="020B0604030504040204" pitchFamily="34" charset="0"/>
              </a:rPr>
              <a:t>, a </a:t>
            </a:r>
            <a:r>
              <a:rPr lang="en-US" sz="2400" b="1" dirty="0">
                <a:effectLst/>
                <a:latin typeface="Tahoma" panose="020B0604030504040204" pitchFamily="34" charset="0"/>
                <a:ea typeface="Tahoma" panose="020B0604030504040204" pitchFamily="34" charset="0"/>
                <a:cs typeface="Tahoma" panose="020B0604030504040204" pitchFamily="34" charset="0"/>
              </a:rPr>
              <a:t>closing</a:t>
            </a:r>
            <a:r>
              <a:rPr lang="en-US" sz="2400" dirty="0">
                <a:effectLst/>
                <a:latin typeface="Tahoma" panose="020B0604030504040204" pitchFamily="34" charset="0"/>
                <a:ea typeface="Tahoma" panose="020B0604030504040204" pitchFamily="34" charset="0"/>
                <a:cs typeface="Tahoma" panose="020B0604030504040204" pitchFamily="34" charset="0"/>
              </a:rPr>
              <a:t>, and </a:t>
            </a:r>
            <a:r>
              <a:rPr lang="en-US" sz="2400" b="1" dirty="0">
                <a:effectLst/>
                <a:latin typeface="Tahoma" panose="020B0604030504040204" pitchFamily="34" charset="0"/>
                <a:ea typeface="Tahoma" panose="020B0604030504040204" pitchFamily="34" charset="0"/>
                <a:cs typeface="Tahoma" panose="020B0604030504040204" pitchFamily="34" charset="0"/>
              </a:rPr>
              <a:t>contact information</a:t>
            </a: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1120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cxnSp>
        <p:nvCxnSpPr>
          <p:cNvPr id="62" name="Straight Connector 61" descr="blank line">
            <a:extLst>
              <a:ext uri="{FF2B5EF4-FFF2-40B4-BE49-F238E27FC236}">
                <a16:creationId xmlns:a16="http://schemas.microsoft.com/office/drawing/2014/main" id="{3BD0ACB0-F85E-48E4-BCB3-AAC7CE3E31D7}"/>
              </a:ext>
            </a:extLst>
          </p:cNvPr>
          <p:cNvCxnSpPr/>
          <p:nvPr/>
        </p:nvCxnSpPr>
        <p:spPr>
          <a:xfrm>
            <a:off x="0" y="0"/>
            <a:ext cx="18002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C45EAB1-CDBA-44B3-9AB9-0930CE1BB389}"/>
              </a:ext>
            </a:extLst>
          </p:cNvPr>
          <p:cNvSpPr txBox="1"/>
          <p:nvPr/>
        </p:nvSpPr>
        <p:spPr>
          <a:xfrm>
            <a:off x="150312" y="438414"/>
            <a:ext cx="10459232" cy="5632311"/>
          </a:xfrm>
          <a:prstGeom prst="rect">
            <a:avLst/>
          </a:prstGeom>
          <a:noFill/>
        </p:spPr>
        <p:txBody>
          <a:bodyPr wrap="square">
            <a:spAutoFit/>
          </a:bodyPr>
          <a:lstStyle/>
          <a:p>
            <a:pPr marL="0" indent="0" algn="l">
              <a:lnSpc>
                <a:spcPct val="100000"/>
              </a:lnSpc>
              <a:spcBef>
                <a:spcPts val="0"/>
              </a:spcBef>
              <a:buNone/>
            </a:pPr>
            <a:r>
              <a:rPr lang="en-US" sz="4000" dirty="0">
                <a:cs typeface="Arial" panose="020B0604020202020204" pitchFamily="34" charset="0"/>
              </a:rPr>
              <a:t>H</a:t>
            </a:r>
            <a:r>
              <a:rPr lang="en-US" sz="4000" dirty="0">
                <a:solidFill>
                  <a:schemeClr val="tx1"/>
                </a:solidFill>
                <a:cs typeface="Arial" panose="020B0604020202020204" pitchFamily="34" charset="0"/>
              </a:rPr>
              <a:t>old your paper up to your </a:t>
            </a:r>
          </a:p>
          <a:p>
            <a:pPr marL="0" indent="0" algn="l">
              <a:lnSpc>
                <a:spcPct val="100000"/>
              </a:lnSpc>
              <a:spcBef>
                <a:spcPts val="0"/>
              </a:spcBef>
              <a:buNone/>
            </a:pPr>
            <a:r>
              <a:rPr lang="en-US" sz="4000" dirty="0">
                <a:solidFill>
                  <a:schemeClr val="tx1"/>
                </a:solidFill>
                <a:cs typeface="Arial" panose="020B0604020202020204" pitchFamily="34" charset="0"/>
              </a:rPr>
              <a:t>camera for the assessor to </a:t>
            </a:r>
          </a:p>
          <a:p>
            <a:pPr marL="0" indent="0" algn="l">
              <a:lnSpc>
                <a:spcPct val="100000"/>
              </a:lnSpc>
              <a:spcBef>
                <a:spcPts val="0"/>
              </a:spcBef>
              <a:buNone/>
            </a:pPr>
            <a:r>
              <a:rPr lang="en-US" sz="4000" dirty="0">
                <a:solidFill>
                  <a:schemeClr val="tx1"/>
                </a:solidFill>
                <a:cs typeface="Arial" panose="020B0604020202020204" pitchFamily="34" charset="0"/>
              </a:rPr>
              <a:t>take a picture.   </a:t>
            </a:r>
          </a:p>
          <a:p>
            <a:pPr marL="0" indent="0" algn="l">
              <a:lnSpc>
                <a:spcPct val="100000"/>
              </a:lnSpc>
              <a:spcBef>
                <a:spcPts val="0"/>
              </a:spcBef>
              <a:buNone/>
            </a:pPr>
            <a:endParaRPr lang="en-US" sz="4000" dirty="0">
              <a:cs typeface="Arial" panose="020B0604020202020204" pitchFamily="34" charset="0"/>
            </a:endParaRPr>
          </a:p>
          <a:p>
            <a:pPr marL="0" indent="0" algn="l">
              <a:lnSpc>
                <a:spcPct val="100000"/>
              </a:lnSpc>
              <a:spcBef>
                <a:spcPts val="0"/>
              </a:spcBef>
              <a:buNone/>
            </a:pPr>
            <a:endParaRPr lang="en-US" sz="4000" dirty="0">
              <a:solidFill>
                <a:schemeClr val="tx1"/>
              </a:solidFill>
              <a:cs typeface="Arial" panose="020B0604020202020204" pitchFamily="34" charset="0"/>
            </a:endParaRPr>
          </a:p>
          <a:p>
            <a:pPr marL="0" indent="0" algn="l">
              <a:lnSpc>
                <a:spcPct val="100000"/>
              </a:lnSpc>
              <a:spcBef>
                <a:spcPts val="0"/>
              </a:spcBef>
              <a:buNone/>
            </a:pPr>
            <a:endParaRPr lang="en-US" sz="4000" dirty="0">
              <a:cs typeface="Arial" panose="020B0604020202020204" pitchFamily="34" charset="0"/>
            </a:endParaRPr>
          </a:p>
          <a:p>
            <a:pPr marL="0" indent="0" algn="l">
              <a:lnSpc>
                <a:spcPct val="100000"/>
              </a:lnSpc>
              <a:spcBef>
                <a:spcPts val="0"/>
              </a:spcBef>
              <a:buNone/>
            </a:pPr>
            <a:r>
              <a:rPr lang="en-US" sz="4000" dirty="0">
                <a:solidFill>
                  <a:schemeClr val="tx1"/>
                </a:solidFill>
                <a:cs typeface="Arial" panose="020B0604020202020204" pitchFamily="34" charset="0"/>
              </a:rPr>
              <a:t>Or take a picture of your paper </a:t>
            </a:r>
          </a:p>
          <a:p>
            <a:pPr marL="0" indent="0" algn="l">
              <a:lnSpc>
                <a:spcPct val="100000"/>
              </a:lnSpc>
              <a:spcBef>
                <a:spcPts val="0"/>
              </a:spcBef>
              <a:buNone/>
            </a:pPr>
            <a:r>
              <a:rPr lang="en-US" sz="4000" dirty="0">
                <a:solidFill>
                  <a:schemeClr val="tx1"/>
                </a:solidFill>
                <a:cs typeface="Arial" panose="020B0604020202020204" pitchFamily="34" charset="0"/>
              </a:rPr>
              <a:t>with your phone</a:t>
            </a:r>
          </a:p>
          <a:p>
            <a:pPr marL="0" indent="0" algn="l">
              <a:lnSpc>
                <a:spcPct val="100000"/>
              </a:lnSpc>
              <a:spcBef>
                <a:spcPts val="0"/>
              </a:spcBef>
              <a:buNone/>
            </a:pPr>
            <a:r>
              <a:rPr lang="en-US" sz="4000" dirty="0">
                <a:solidFill>
                  <a:schemeClr val="tx1"/>
                </a:solidFill>
                <a:cs typeface="Arial" panose="020B0604020202020204" pitchFamily="34" charset="0"/>
              </a:rPr>
              <a:t>and send it to the assessor.</a:t>
            </a:r>
          </a:p>
        </p:txBody>
      </p:sp>
      <p:pic>
        <p:nvPicPr>
          <p:cNvPr id="10" name="Picture 9" descr="2 hands holding up a notebook">
            <a:extLst>
              <a:ext uri="{FF2B5EF4-FFF2-40B4-BE49-F238E27FC236}">
                <a16:creationId xmlns:a16="http://schemas.microsoft.com/office/drawing/2014/main" id="{B1A0649E-6835-4335-B53D-94EB0267BA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4283" y="258272"/>
            <a:ext cx="2858216" cy="2858216"/>
          </a:xfrm>
          <a:prstGeom prst="rect">
            <a:avLst/>
          </a:prstGeom>
        </p:spPr>
      </p:pic>
      <p:pic>
        <p:nvPicPr>
          <p:cNvPr id="2" name="Picture 1">
            <a:extLst>
              <a:ext uri="{FF2B5EF4-FFF2-40B4-BE49-F238E27FC236}">
                <a16:creationId xmlns:a16="http://schemas.microsoft.com/office/drawing/2014/main" id="{233697AE-C41F-4AC0-245F-BEB974434919}"/>
              </a:ext>
            </a:extLst>
          </p:cNvPr>
          <p:cNvPicPr>
            <a:picLocks noChangeAspect="1"/>
          </p:cNvPicPr>
          <p:nvPr/>
        </p:nvPicPr>
        <p:blipFill>
          <a:blip r:embed="rId3"/>
          <a:stretch>
            <a:fillRect/>
          </a:stretch>
        </p:blipFill>
        <p:spPr>
          <a:xfrm>
            <a:off x="7292402" y="3400163"/>
            <a:ext cx="2351713" cy="2850704"/>
          </a:xfrm>
          <a:prstGeom prst="rect">
            <a:avLst/>
          </a:prstGeom>
        </p:spPr>
      </p:pic>
    </p:spTree>
    <p:extLst>
      <p:ext uri="{BB962C8B-B14F-4D97-AF65-F5344CB8AC3E}">
        <p14:creationId xmlns:p14="http://schemas.microsoft.com/office/powerpoint/2010/main" val="789846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Rectangle 10">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8" name="Straight Connector 12">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webcam">
            <a:extLst>
              <a:ext uri="{FF2B5EF4-FFF2-40B4-BE49-F238E27FC236}">
                <a16:creationId xmlns:a16="http://schemas.microsoft.com/office/drawing/2014/main" id="{28D7ED59-E3A8-4049-96DB-07A0DBC3737E}"/>
              </a:ext>
            </a:extLst>
          </p:cNvPr>
          <p:cNvPicPr>
            <a:picLocks noChangeAspect="1"/>
          </p:cNvPicPr>
          <p:nvPr/>
        </p:nvPicPr>
        <p:blipFill rotWithShape="1">
          <a:blip r:embed="rId2">
            <a:extLst>
              <a:ext uri="{28A0092B-C50C-407E-A947-70E740481C1C}">
                <a14:useLocalDpi xmlns:a14="http://schemas.microsoft.com/office/drawing/2010/main" val="0"/>
              </a:ext>
            </a:extLst>
          </a:blip>
          <a:srcRect l="23543" r="2903" b="-1"/>
          <a:stretch/>
        </p:blipFill>
        <p:spPr>
          <a:xfrm>
            <a:off x="16" y="10"/>
            <a:ext cx="7556889" cy="6857990"/>
          </a:xfrm>
          <a:prstGeom prst="rect">
            <a:avLst/>
          </a:prstGeom>
        </p:spPr>
      </p:pic>
      <p:sp>
        <p:nvSpPr>
          <p:cNvPr id="10" name="Rectangle 14">
            <a:extLst>
              <a:ext uri="{FF2B5EF4-FFF2-40B4-BE49-F238E27FC236}">
                <a16:creationId xmlns:a16="http://schemas.microsoft.com/office/drawing/2014/main" id="{A6926FD7-D1FB-484D-8B76-75E7737D0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AB53F2B-0212-4C05-A87F-B17CBA0A3C75}"/>
              </a:ext>
            </a:extLst>
          </p:cNvPr>
          <p:cNvSpPr>
            <a:spLocks noGrp="1"/>
          </p:cNvSpPr>
          <p:nvPr>
            <p:ph type="title"/>
          </p:nvPr>
        </p:nvSpPr>
        <p:spPr>
          <a:xfrm>
            <a:off x="7830975" y="2567769"/>
            <a:ext cx="4019785" cy="2926080"/>
          </a:xfrm>
        </p:spPr>
        <p:txBody>
          <a:bodyPr vert="horz" lIns="91440" tIns="45720" rIns="91440" bIns="45720" rtlCol="0" anchor="b">
            <a:noAutofit/>
          </a:bodyPr>
          <a:lstStyle/>
          <a:p>
            <a:r>
              <a:rPr lang="en-US" sz="4400" dirty="0">
                <a:solidFill>
                  <a:srgbClr val="FFFFFF"/>
                </a:solidFill>
                <a:latin typeface="+mn-lt"/>
              </a:rPr>
              <a:t>Use your phone camera or computer webcam to scan the room again.</a:t>
            </a:r>
          </a:p>
        </p:txBody>
      </p:sp>
      <p:sp>
        <p:nvSpPr>
          <p:cNvPr id="12" name="Rectangle 16">
            <a:extLst>
              <a:ext uri="{FF2B5EF4-FFF2-40B4-BE49-F238E27FC236}">
                <a16:creationId xmlns:a16="http://schemas.microsoft.com/office/drawing/2014/main" id="{E677C16E-2618-4438-AD3B-B5E72FEAB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10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11">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9" name="Straight Connector 13">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1" name="Rectangle 15">
            <a:extLst>
              <a:ext uri="{FF2B5EF4-FFF2-40B4-BE49-F238E27FC236}">
                <a16:creationId xmlns:a16="http://schemas.microsoft.com/office/drawing/2014/main" id="{49F38109-6CA7-491B-A6A4-D2A06300E2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2044FB-E0CA-4CFC-A9CC-6D7D0A7233CF}"/>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6800" dirty="0">
                <a:solidFill>
                  <a:schemeClr val="tx1">
                    <a:lumMod val="85000"/>
                    <a:lumOff val="15000"/>
                  </a:schemeClr>
                </a:solidFill>
              </a:rPr>
              <a:t>You are finished!</a:t>
            </a:r>
            <a:br>
              <a:rPr lang="en-US" sz="6800" dirty="0">
                <a:solidFill>
                  <a:schemeClr val="tx1">
                    <a:lumMod val="85000"/>
                    <a:lumOff val="15000"/>
                  </a:schemeClr>
                </a:solidFill>
              </a:rPr>
            </a:br>
            <a:br>
              <a:rPr lang="en-US" sz="6800" dirty="0">
                <a:solidFill>
                  <a:schemeClr val="tx1">
                    <a:lumMod val="85000"/>
                    <a:lumOff val="15000"/>
                  </a:schemeClr>
                </a:solidFill>
              </a:rPr>
            </a:br>
            <a:r>
              <a:rPr lang="en-US" sz="6800" dirty="0">
                <a:solidFill>
                  <a:schemeClr val="tx1">
                    <a:lumMod val="85000"/>
                    <a:lumOff val="15000"/>
                  </a:schemeClr>
                </a:solidFill>
              </a:rPr>
              <a:t>Thank you!  </a:t>
            </a:r>
          </a:p>
        </p:txBody>
      </p:sp>
      <p:sp>
        <p:nvSpPr>
          <p:cNvPr id="3" name="Content Placeholder 2">
            <a:extLst>
              <a:ext uri="{FF2B5EF4-FFF2-40B4-BE49-F238E27FC236}">
                <a16:creationId xmlns:a16="http://schemas.microsoft.com/office/drawing/2014/main" id="{1299676B-6432-4FCB-BEBF-FB4E2599EA70}"/>
              </a:ext>
            </a:extLst>
          </p:cNvPr>
          <p:cNvSpPr>
            <a:spLocks noGrp="1"/>
          </p:cNvSpPr>
          <p:nvPr>
            <p:ph idx="1"/>
          </p:nvPr>
        </p:nvSpPr>
        <p:spPr>
          <a:xfrm>
            <a:off x="6729999" y="4455621"/>
            <a:ext cx="4829101" cy="1238616"/>
          </a:xfrm>
        </p:spPr>
        <p:txBody>
          <a:bodyPr vert="horz" lIns="91440" tIns="45720" rIns="91440" bIns="45720" rtlCol="0">
            <a:normAutofit/>
          </a:bodyPr>
          <a:lstStyle/>
          <a:p>
            <a:pPr marL="0" indent="0">
              <a:buNone/>
            </a:pPr>
            <a:r>
              <a:rPr lang="en-US" sz="2400" cap="all" spc="200" dirty="0">
                <a:solidFill>
                  <a:schemeClr val="tx1">
                    <a:lumMod val="85000"/>
                    <a:lumOff val="15000"/>
                  </a:schemeClr>
                </a:solidFill>
                <a:latin typeface="+mj-lt"/>
              </a:rPr>
              <a:t>Please do not talk about the test with anyone.</a:t>
            </a:r>
          </a:p>
        </p:txBody>
      </p:sp>
      <p:cxnSp>
        <p:nvCxnSpPr>
          <p:cNvPr id="13" name="Straight Connector 17">
            <a:extLst>
              <a:ext uri="{FF2B5EF4-FFF2-40B4-BE49-F238E27FC236}">
                <a16:creationId xmlns:a16="http://schemas.microsoft.com/office/drawing/2014/main" id="{107708C9-4DE8-42DC-8556-86EFA6F0BB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5" name="Rectangle 19">
            <a:extLst>
              <a:ext uri="{FF2B5EF4-FFF2-40B4-BE49-F238E27FC236}">
                <a16:creationId xmlns:a16="http://schemas.microsoft.com/office/drawing/2014/main" id="{8093E2E4-CE1B-4314-8AD0-0555B7CAC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21">
            <a:extLst>
              <a:ext uri="{FF2B5EF4-FFF2-40B4-BE49-F238E27FC236}">
                <a16:creationId xmlns:a16="http://schemas.microsoft.com/office/drawing/2014/main" id="{A8D8D66C-6E87-4017-8A48-ED6A4578A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 name="Picture 5">
            <a:extLst>
              <a:ext uri="{FF2B5EF4-FFF2-40B4-BE49-F238E27FC236}">
                <a16:creationId xmlns:a16="http://schemas.microsoft.com/office/drawing/2014/main" id="{471F19B4-AF98-499F-9F61-A04D36808DC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19" y="1013747"/>
            <a:ext cx="5852160" cy="4325112"/>
          </a:xfrm>
          <a:prstGeom prst="rect">
            <a:avLst/>
          </a:prstGeom>
        </p:spPr>
      </p:pic>
    </p:spTree>
    <p:extLst>
      <p:ext uri="{BB962C8B-B14F-4D97-AF65-F5344CB8AC3E}">
        <p14:creationId xmlns:p14="http://schemas.microsoft.com/office/powerpoint/2010/main" val="48958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6BE620-70A4-40EE-9FEA-10442065F31E}"/>
              </a:ext>
            </a:extLst>
          </p:cNvPr>
          <p:cNvSpPr txBox="1"/>
          <p:nvPr/>
        </p:nvSpPr>
        <p:spPr>
          <a:xfrm>
            <a:off x="268448" y="402673"/>
            <a:ext cx="9815119" cy="5262979"/>
          </a:xfrm>
          <a:prstGeom prst="rect">
            <a:avLst/>
          </a:prstGeom>
          <a:noFill/>
        </p:spPr>
        <p:txBody>
          <a:bodyPr wrap="square">
            <a:spAutoFit/>
          </a:bodyPr>
          <a:lstStyle/>
          <a:p>
            <a:pPr algn="l"/>
            <a:r>
              <a:rPr lang="en-US" sz="3200" dirty="0">
                <a:ea typeface="+mn-lt"/>
                <a:cs typeface="+mn-lt"/>
              </a:rPr>
              <a:t>Student Agreement</a:t>
            </a:r>
            <a:endParaRPr lang="en-US" sz="3200" dirty="0">
              <a:cs typeface="Calibri"/>
            </a:endParaRPr>
          </a:p>
          <a:p>
            <a:pPr algn="l"/>
            <a:r>
              <a:rPr lang="en-US" sz="3200" dirty="0" err="1">
                <a:ea typeface="+mn-lt"/>
                <a:cs typeface="+mn-lt"/>
              </a:rPr>
              <a:t>Estoy</a:t>
            </a:r>
            <a:r>
              <a:rPr lang="en-US" sz="3200" dirty="0">
                <a:ea typeface="+mn-lt"/>
                <a:cs typeface="+mn-lt"/>
              </a:rPr>
              <a:t> de </a:t>
            </a:r>
            <a:r>
              <a:rPr lang="en-US" sz="3200" dirty="0" err="1">
                <a:ea typeface="+mn-lt"/>
                <a:cs typeface="+mn-lt"/>
              </a:rPr>
              <a:t>acuerdo</a:t>
            </a:r>
            <a:r>
              <a:rPr lang="en-US" sz="3200" dirty="0">
                <a:ea typeface="+mn-lt"/>
                <a:cs typeface="+mn-lt"/>
              </a:rPr>
              <a:t>:</a:t>
            </a:r>
            <a:endParaRPr lang="en-US" sz="3200" dirty="0">
              <a:cs typeface="Calibri"/>
            </a:endParaRPr>
          </a:p>
          <a:p>
            <a:pPr algn="l"/>
            <a:endParaRPr lang="en-US" sz="1600" dirty="0">
              <a:ea typeface="+mn-lt"/>
              <a:cs typeface="+mn-lt"/>
            </a:endParaRPr>
          </a:p>
          <a:p>
            <a:pPr algn="l"/>
            <a:r>
              <a:rPr lang="en-US" sz="3200" dirty="0">
                <a:ea typeface="+mn-lt"/>
                <a:cs typeface="+mn-lt"/>
              </a:rPr>
              <a:t>a.  no usar la </a:t>
            </a:r>
            <a:r>
              <a:rPr lang="en-US" sz="3200" dirty="0" err="1">
                <a:ea typeface="+mn-lt"/>
                <a:cs typeface="+mn-lt"/>
              </a:rPr>
              <a:t>ayuda</a:t>
            </a:r>
            <a:r>
              <a:rPr lang="en-US" sz="3200" dirty="0">
                <a:ea typeface="+mn-lt"/>
                <a:cs typeface="+mn-lt"/>
              </a:rPr>
              <a:t> de </a:t>
            </a:r>
            <a:r>
              <a:rPr lang="en-US" sz="3200" dirty="0" err="1">
                <a:ea typeface="+mn-lt"/>
                <a:cs typeface="+mn-lt"/>
              </a:rPr>
              <a:t>otras</a:t>
            </a:r>
            <a:r>
              <a:rPr lang="en-US" sz="3200" dirty="0">
                <a:ea typeface="+mn-lt"/>
                <a:cs typeface="+mn-lt"/>
              </a:rPr>
              <a:t> personas</a:t>
            </a:r>
            <a:endParaRPr lang="en-US" sz="3200" dirty="0">
              <a:cs typeface="Calibri"/>
            </a:endParaRPr>
          </a:p>
          <a:p>
            <a:pPr algn="l"/>
            <a:r>
              <a:rPr lang="en-US" sz="3200" dirty="0">
                <a:ea typeface="+mn-lt"/>
                <a:cs typeface="+mn-lt"/>
              </a:rPr>
              <a:t>b.  ser la </a:t>
            </a:r>
            <a:r>
              <a:rPr lang="en-US" sz="3200" dirty="0" err="1">
                <a:ea typeface="+mn-lt"/>
                <a:cs typeface="+mn-lt"/>
              </a:rPr>
              <a:t>única</a:t>
            </a:r>
            <a:r>
              <a:rPr lang="en-US" sz="3200" dirty="0">
                <a:ea typeface="+mn-lt"/>
                <a:cs typeface="+mn-lt"/>
              </a:rPr>
              <a:t> persona </a:t>
            </a:r>
            <a:r>
              <a:rPr lang="en-US" sz="3200" dirty="0" err="1">
                <a:ea typeface="+mn-lt"/>
                <a:cs typeface="+mn-lt"/>
              </a:rPr>
              <a:t>en</a:t>
            </a:r>
            <a:r>
              <a:rPr lang="en-US" sz="3200" dirty="0">
                <a:ea typeface="+mn-lt"/>
                <a:cs typeface="+mn-lt"/>
              </a:rPr>
              <a:t> la </a:t>
            </a:r>
            <a:r>
              <a:rPr lang="en-US" sz="3200" dirty="0" err="1">
                <a:ea typeface="+mn-lt"/>
                <a:cs typeface="+mn-lt"/>
              </a:rPr>
              <a:t>sala</a:t>
            </a:r>
            <a:r>
              <a:rPr lang="en-US" sz="3200" dirty="0">
                <a:ea typeface="+mn-lt"/>
                <a:cs typeface="+mn-lt"/>
              </a:rPr>
              <a:t> de </a:t>
            </a:r>
            <a:r>
              <a:rPr lang="en-US" sz="3200" dirty="0" err="1">
                <a:ea typeface="+mn-lt"/>
                <a:cs typeface="+mn-lt"/>
              </a:rPr>
              <a:t>evaluación</a:t>
            </a:r>
            <a:endParaRPr lang="en-US" sz="3200" dirty="0">
              <a:cs typeface="Calibri"/>
            </a:endParaRPr>
          </a:p>
          <a:p>
            <a:pPr algn="l"/>
            <a:r>
              <a:rPr lang="en-US" sz="3200" dirty="0">
                <a:ea typeface="+mn-lt"/>
                <a:cs typeface="+mn-lt"/>
              </a:rPr>
              <a:t>c.  no usar las </a:t>
            </a:r>
            <a:r>
              <a:rPr lang="en-US" sz="3200" dirty="0" err="1">
                <a:ea typeface="+mn-lt"/>
                <a:cs typeface="+mn-lt"/>
              </a:rPr>
              <a:t>notas</a:t>
            </a:r>
            <a:r>
              <a:rPr lang="en-US" sz="3200" dirty="0">
                <a:ea typeface="+mn-lt"/>
                <a:cs typeface="+mn-lt"/>
              </a:rPr>
              <a:t> u </a:t>
            </a:r>
            <a:r>
              <a:rPr lang="en-US" sz="3200" dirty="0" err="1">
                <a:ea typeface="+mn-lt"/>
                <a:cs typeface="+mn-lt"/>
              </a:rPr>
              <a:t>otros</a:t>
            </a:r>
            <a:r>
              <a:rPr lang="en-US" sz="3200" dirty="0">
                <a:ea typeface="+mn-lt"/>
                <a:cs typeface="+mn-lt"/>
              </a:rPr>
              <a:t> </a:t>
            </a:r>
            <a:r>
              <a:rPr lang="en-US" sz="3200" dirty="0" err="1">
                <a:ea typeface="+mn-lt"/>
                <a:cs typeface="+mn-lt"/>
              </a:rPr>
              <a:t>dispositivos</a:t>
            </a:r>
            <a:r>
              <a:rPr lang="en-US" sz="3200" dirty="0">
                <a:ea typeface="+mn-lt"/>
                <a:cs typeface="+mn-lt"/>
              </a:rPr>
              <a:t> para</a:t>
            </a:r>
            <a:endParaRPr lang="en-US" sz="3200" dirty="0">
              <a:cs typeface="Calibri"/>
            </a:endParaRPr>
          </a:p>
          <a:p>
            <a:pPr algn="l"/>
            <a:r>
              <a:rPr lang="en-US" sz="3200" dirty="0">
                <a:ea typeface="+mn-lt"/>
                <a:cs typeface="+mn-lt"/>
              </a:rPr>
              <a:t>     </a:t>
            </a:r>
            <a:r>
              <a:rPr lang="en-US" sz="3200" dirty="0" err="1">
                <a:ea typeface="+mn-lt"/>
                <a:cs typeface="+mn-lt"/>
              </a:rPr>
              <a:t>encontrar</a:t>
            </a:r>
            <a:r>
              <a:rPr lang="en-US" sz="3200" dirty="0">
                <a:ea typeface="+mn-lt"/>
                <a:cs typeface="+mn-lt"/>
              </a:rPr>
              <a:t> </a:t>
            </a:r>
            <a:r>
              <a:rPr lang="en-US" sz="3200" dirty="0" err="1">
                <a:ea typeface="+mn-lt"/>
                <a:cs typeface="+mn-lt"/>
              </a:rPr>
              <a:t>respuestas</a:t>
            </a:r>
            <a:r>
              <a:rPr lang="en-US" sz="3200" dirty="0">
                <a:ea typeface="+mn-lt"/>
                <a:cs typeface="+mn-lt"/>
              </a:rPr>
              <a:t>            </a:t>
            </a:r>
          </a:p>
          <a:p>
            <a:pPr algn="l"/>
            <a:r>
              <a:rPr lang="en-US" sz="3200" dirty="0">
                <a:ea typeface="+mn-lt"/>
                <a:cs typeface="+mn-lt"/>
              </a:rPr>
              <a:t>d.  </a:t>
            </a:r>
            <a:r>
              <a:rPr lang="en-US" sz="3200" dirty="0" err="1">
                <a:ea typeface="+mn-lt"/>
                <a:cs typeface="+mn-lt"/>
              </a:rPr>
              <a:t>desplazar</a:t>
            </a:r>
            <a:r>
              <a:rPr lang="en-US" sz="3200" dirty="0">
                <a:ea typeface="+mn-lt"/>
                <a:cs typeface="+mn-lt"/>
              </a:rPr>
              <a:t> mi </a:t>
            </a:r>
            <a:r>
              <a:rPr lang="en-US" sz="3200" dirty="0" err="1">
                <a:ea typeface="+mn-lt"/>
                <a:cs typeface="+mn-lt"/>
              </a:rPr>
              <a:t>teléfono</a:t>
            </a:r>
            <a:r>
              <a:rPr lang="en-US" sz="3200" dirty="0">
                <a:ea typeface="+mn-lt"/>
                <a:cs typeface="+mn-lt"/>
              </a:rPr>
              <a:t> o </a:t>
            </a:r>
            <a:r>
              <a:rPr lang="en-US" sz="3200" dirty="0" err="1">
                <a:ea typeface="+mn-lt"/>
                <a:cs typeface="+mn-lt"/>
              </a:rPr>
              <a:t>dispositivo</a:t>
            </a:r>
            <a:r>
              <a:rPr lang="en-US" sz="3200" dirty="0">
                <a:ea typeface="+mn-lt"/>
                <a:cs typeface="+mn-lt"/>
              </a:rPr>
              <a:t> por la </a:t>
            </a:r>
            <a:r>
              <a:rPr lang="en-US" sz="3200" dirty="0" err="1">
                <a:ea typeface="+mn-lt"/>
                <a:cs typeface="+mn-lt"/>
              </a:rPr>
              <a:t>habitación</a:t>
            </a:r>
            <a:r>
              <a:rPr lang="en-US" sz="3200" dirty="0">
                <a:ea typeface="+mn-lt"/>
                <a:cs typeface="+mn-lt"/>
              </a:rPr>
              <a:t> </a:t>
            </a:r>
            <a:r>
              <a:rPr lang="en-US" sz="3200" dirty="0" err="1">
                <a:ea typeface="+mn-lt"/>
                <a:cs typeface="+mn-lt"/>
              </a:rPr>
              <a:t>en</a:t>
            </a:r>
            <a:r>
              <a:rPr lang="en-US" sz="3200" dirty="0">
                <a:ea typeface="+mn-lt"/>
                <a:cs typeface="+mn-lt"/>
              </a:rPr>
              <a:t> </a:t>
            </a:r>
            <a:r>
              <a:rPr lang="en-US" sz="3200" dirty="0" err="1">
                <a:ea typeface="+mn-lt"/>
                <a:cs typeface="+mn-lt"/>
              </a:rPr>
              <a:t>cualquier</a:t>
            </a:r>
            <a:r>
              <a:rPr lang="en-US" sz="3200" dirty="0">
                <a:ea typeface="+mn-lt"/>
                <a:cs typeface="+mn-lt"/>
              </a:rPr>
              <a:t> </a:t>
            </a:r>
            <a:r>
              <a:rPr lang="en-US" sz="3200" dirty="0" err="1">
                <a:ea typeface="+mn-lt"/>
                <a:cs typeface="+mn-lt"/>
              </a:rPr>
              <a:t>momento</a:t>
            </a:r>
            <a:r>
              <a:rPr lang="en-US" sz="3200" dirty="0">
                <a:ea typeface="+mn-lt"/>
                <a:cs typeface="+mn-lt"/>
              </a:rPr>
              <a:t> </a:t>
            </a:r>
            <a:r>
              <a:rPr lang="en-US" sz="3200" dirty="0" err="1">
                <a:ea typeface="+mn-lt"/>
                <a:cs typeface="+mn-lt"/>
              </a:rPr>
              <a:t>solicitado</a:t>
            </a:r>
            <a:r>
              <a:rPr lang="en-US" sz="3200" dirty="0">
                <a:ea typeface="+mn-lt"/>
                <a:cs typeface="+mn-lt"/>
              </a:rPr>
              <a:t> por </a:t>
            </a:r>
            <a:r>
              <a:rPr lang="en-US" sz="3200" dirty="0" err="1">
                <a:ea typeface="+mn-lt"/>
                <a:cs typeface="+mn-lt"/>
              </a:rPr>
              <a:t>el</a:t>
            </a:r>
            <a:r>
              <a:rPr lang="en-US" sz="3200" dirty="0">
                <a:ea typeface="+mn-lt"/>
                <a:cs typeface="+mn-lt"/>
              </a:rPr>
              <a:t> </a:t>
            </a:r>
            <a:r>
              <a:rPr lang="en-US" sz="3200" dirty="0" err="1">
                <a:ea typeface="+mn-lt"/>
                <a:cs typeface="+mn-lt"/>
              </a:rPr>
              <a:t>asesor</a:t>
            </a:r>
            <a:endParaRPr lang="en-US" sz="3200" dirty="0">
              <a:cs typeface="Calibri"/>
            </a:endParaRPr>
          </a:p>
          <a:p>
            <a:pPr algn="l"/>
            <a:endParaRPr lang="en-US" sz="3200" dirty="0">
              <a:ea typeface="+mn-lt"/>
              <a:cs typeface="+mn-lt"/>
            </a:endParaRPr>
          </a:p>
          <a:p>
            <a:pPr algn="l"/>
            <a:r>
              <a:rPr lang="en-US" sz="3200" dirty="0">
                <a:ea typeface="+mn-lt"/>
                <a:cs typeface="+mn-lt"/>
              </a:rPr>
              <a:t>Si </a:t>
            </a:r>
            <a:r>
              <a:rPr lang="en-US" sz="3200" dirty="0" err="1">
                <a:ea typeface="+mn-lt"/>
                <a:cs typeface="+mn-lt"/>
              </a:rPr>
              <a:t>acepta</a:t>
            </a:r>
            <a:r>
              <a:rPr lang="en-US" sz="3200" dirty="0">
                <a:ea typeface="+mn-lt"/>
                <a:cs typeface="+mn-lt"/>
              </a:rPr>
              <a:t>, por favor </a:t>
            </a:r>
            <a:r>
              <a:rPr lang="en-US" sz="3200" dirty="0" err="1">
                <a:ea typeface="+mn-lt"/>
                <a:cs typeface="+mn-lt"/>
              </a:rPr>
              <a:t>diga</a:t>
            </a:r>
            <a:r>
              <a:rPr lang="en-US" sz="3200" dirty="0">
                <a:ea typeface="+mn-lt"/>
                <a:cs typeface="+mn-lt"/>
              </a:rPr>
              <a:t> Yes.</a:t>
            </a:r>
          </a:p>
        </p:txBody>
      </p:sp>
    </p:spTree>
    <p:extLst>
      <p:ext uri="{BB962C8B-B14F-4D97-AF65-F5344CB8AC3E}">
        <p14:creationId xmlns:p14="http://schemas.microsoft.com/office/powerpoint/2010/main" val="3772871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F8CD0-DDDD-1E7F-F78C-D2BCCC5ACB21}"/>
              </a:ext>
            </a:extLst>
          </p:cNvPr>
          <p:cNvSpPr>
            <a:spLocks noGrp="1"/>
          </p:cNvSpPr>
          <p:nvPr>
            <p:ph type="title"/>
          </p:nvPr>
        </p:nvSpPr>
        <p:spPr>
          <a:xfrm>
            <a:off x="506730" y="791428"/>
            <a:ext cx="10620375" cy="1631732"/>
          </a:xfrm>
        </p:spPr>
        <p:txBody>
          <a:bodyPr>
            <a:normAutofit/>
          </a:bodyPr>
          <a:lstStyle/>
          <a:p>
            <a:r>
              <a:rPr lang="en-US" sz="3200" dirty="0">
                <a:latin typeface="Calibri"/>
                <a:ea typeface="+mj-lt"/>
                <a:cs typeface="+mj-lt"/>
              </a:rPr>
              <a:t>Student:</a:t>
            </a:r>
            <a:endParaRPr lang="en-US" sz="3200" dirty="0">
              <a:latin typeface="Calibri"/>
              <a:cs typeface="Calibri"/>
            </a:endParaRPr>
          </a:p>
          <a:p>
            <a:r>
              <a:rPr lang="en-US" sz="3200" dirty="0">
                <a:latin typeface="Calibri"/>
                <a:ea typeface="+mj-lt"/>
                <a:cs typeface="+mj-lt"/>
              </a:rPr>
              <a:t>Please show your ID and tell the assessor your student ID number</a:t>
            </a:r>
            <a:endParaRPr lang="en-US" sz="3200" dirty="0">
              <a:latin typeface="Calibri"/>
            </a:endParaRPr>
          </a:p>
          <a:p>
            <a:endParaRPr lang="en-US" dirty="0">
              <a:cs typeface="Calibri Light"/>
            </a:endParaRPr>
          </a:p>
        </p:txBody>
      </p:sp>
      <p:pic>
        <p:nvPicPr>
          <p:cNvPr id="4" name="Picture 4" descr="sample of santa ana college I D">
            <a:extLst>
              <a:ext uri="{FF2B5EF4-FFF2-40B4-BE49-F238E27FC236}">
                <a16:creationId xmlns:a16="http://schemas.microsoft.com/office/drawing/2014/main" id="{147BFBB4-C868-7865-7CC4-25E7EEFE2362}"/>
              </a:ext>
            </a:extLst>
          </p:cNvPr>
          <p:cNvPicPr>
            <a:picLocks noGrp="1" noChangeAspect="1"/>
          </p:cNvPicPr>
          <p:nvPr>
            <p:ph idx="1"/>
          </p:nvPr>
        </p:nvPicPr>
        <p:blipFill>
          <a:blip r:embed="rId2"/>
          <a:stretch>
            <a:fillRect/>
          </a:stretch>
        </p:blipFill>
        <p:spPr>
          <a:xfrm>
            <a:off x="649605" y="2281026"/>
            <a:ext cx="4210050" cy="2790825"/>
          </a:xfrm>
        </p:spPr>
      </p:pic>
      <p:pic>
        <p:nvPicPr>
          <p:cNvPr id="5" name="Picture 5" descr="sample of california driver license">
            <a:extLst>
              <a:ext uri="{FF2B5EF4-FFF2-40B4-BE49-F238E27FC236}">
                <a16:creationId xmlns:a16="http://schemas.microsoft.com/office/drawing/2014/main" id="{AC8E9B3D-F852-A43A-35B2-ED4B9C6B93D6}"/>
              </a:ext>
            </a:extLst>
          </p:cNvPr>
          <p:cNvPicPr>
            <a:picLocks noChangeAspect="1"/>
          </p:cNvPicPr>
          <p:nvPr/>
        </p:nvPicPr>
        <p:blipFill>
          <a:blip r:embed="rId3"/>
          <a:stretch>
            <a:fillRect/>
          </a:stretch>
        </p:blipFill>
        <p:spPr>
          <a:xfrm>
            <a:off x="5362575" y="2279537"/>
            <a:ext cx="4352925" cy="2737075"/>
          </a:xfrm>
          <a:prstGeom prst="rect">
            <a:avLst/>
          </a:prstGeom>
        </p:spPr>
      </p:pic>
    </p:spTree>
    <p:extLst>
      <p:ext uri="{BB962C8B-B14F-4D97-AF65-F5344CB8AC3E}">
        <p14:creationId xmlns:p14="http://schemas.microsoft.com/office/powerpoint/2010/main" val="2759448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6BE620-70A4-40EE-9FEA-10442065F31E}"/>
              </a:ext>
            </a:extLst>
          </p:cNvPr>
          <p:cNvSpPr txBox="1"/>
          <p:nvPr/>
        </p:nvSpPr>
        <p:spPr>
          <a:xfrm>
            <a:off x="268448" y="402673"/>
            <a:ext cx="9815119" cy="5509200"/>
          </a:xfrm>
          <a:prstGeom prst="rect">
            <a:avLst/>
          </a:prstGeom>
          <a:noFill/>
        </p:spPr>
        <p:txBody>
          <a:bodyPr wrap="square">
            <a:spAutoFit/>
          </a:bodyPr>
          <a:lstStyle/>
          <a:p>
            <a:pPr algn="l"/>
            <a:r>
              <a:rPr lang="en-US" sz="3200" b="1" dirty="0" err="1">
                <a:solidFill>
                  <a:srgbClr val="000000"/>
                </a:solidFill>
                <a:latin typeface="Calibri" panose="020F0502020204030204" pitchFamily="34" charset="0"/>
                <a:ea typeface="Calibri" panose="020F0502020204030204" pitchFamily="34" charset="0"/>
              </a:rPr>
              <a:t>Sự</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thỏa</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thuận</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của</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sinh</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viên</a:t>
            </a:r>
            <a:endParaRPr lang="en-US" sz="3200" dirty="0">
              <a:latin typeface="Calibri" panose="020F0502020204030204" pitchFamily="34" charset="0"/>
              <a:ea typeface="Calibri" panose="020F0502020204030204" pitchFamily="34" charset="0"/>
            </a:endParaRPr>
          </a:p>
          <a:p>
            <a:pPr algn="l"/>
            <a:r>
              <a:rPr lang="en-US" sz="3200" b="1" dirty="0" err="1">
                <a:solidFill>
                  <a:srgbClr val="000000"/>
                </a:solidFill>
                <a:latin typeface="Calibri" panose="020F0502020204030204" pitchFamily="34" charset="0"/>
                <a:ea typeface="Calibri" panose="020F0502020204030204" pitchFamily="34" charset="0"/>
              </a:rPr>
              <a:t>Tôi</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đồng</a:t>
            </a:r>
            <a:r>
              <a:rPr lang="en-US" sz="3200" b="1" dirty="0">
                <a:solidFill>
                  <a:srgbClr val="000000"/>
                </a:solidFill>
                <a:latin typeface="Calibri" panose="020F0502020204030204" pitchFamily="34" charset="0"/>
                <a:ea typeface="Calibri" panose="020F0502020204030204" pitchFamily="34" charset="0"/>
              </a:rPr>
              <a:t> ý </a:t>
            </a:r>
            <a:r>
              <a:rPr lang="en-US" sz="3200" b="1" dirty="0" err="1">
                <a:solidFill>
                  <a:srgbClr val="000000"/>
                </a:solidFill>
                <a:latin typeface="Calibri" panose="020F0502020204030204" pitchFamily="34" charset="0"/>
                <a:ea typeface="Calibri" panose="020F0502020204030204" pitchFamily="34" charset="0"/>
              </a:rPr>
              <a:t>trong</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khi</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làm</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bài</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thi</a:t>
            </a:r>
            <a:r>
              <a:rPr lang="en-US" sz="3200" b="1" dirty="0">
                <a:solidFill>
                  <a:srgbClr val="000000"/>
                </a:solidFill>
                <a:latin typeface="Calibri" panose="020F0502020204030204" pitchFamily="34" charset="0"/>
                <a:ea typeface="Calibri" panose="020F0502020204030204" pitchFamily="34" charset="0"/>
              </a:rPr>
              <a:t>:</a:t>
            </a:r>
            <a:endParaRPr lang="en-US" sz="3200" dirty="0">
              <a:latin typeface="Calibri" panose="020F0502020204030204" pitchFamily="34" charset="0"/>
              <a:ea typeface="Calibri" panose="020F0502020204030204" pitchFamily="34" charset="0"/>
            </a:endParaRPr>
          </a:p>
          <a:p>
            <a:pPr algn="l"/>
            <a:r>
              <a:rPr lang="en-US" sz="3200" b="1" dirty="0">
                <a:solidFill>
                  <a:srgbClr val="000000"/>
                </a:solidFill>
                <a:latin typeface="Calibri" panose="020F0502020204030204" pitchFamily="34" charset="0"/>
                <a:ea typeface="Calibri" panose="020F0502020204030204" pitchFamily="34" charset="0"/>
              </a:rPr>
              <a:t> </a:t>
            </a:r>
            <a:endParaRPr lang="en-US" sz="3200" dirty="0">
              <a:latin typeface="Calibri" panose="020F0502020204030204" pitchFamily="34" charset="0"/>
              <a:ea typeface="Calibri" panose="020F0502020204030204" pitchFamily="34" charset="0"/>
            </a:endParaRPr>
          </a:p>
          <a:p>
            <a:pPr algn="l"/>
            <a:r>
              <a:rPr lang="en-US" sz="3200" b="1" dirty="0">
                <a:solidFill>
                  <a:srgbClr val="000000"/>
                </a:solidFill>
                <a:latin typeface="Calibri" panose="020F0502020204030204" pitchFamily="34" charset="0"/>
                <a:ea typeface="Calibri" panose="020F0502020204030204" pitchFamily="34" charset="0"/>
              </a:rPr>
              <a:t>a.  </a:t>
            </a:r>
            <a:r>
              <a:rPr lang="en-US" sz="3200" b="1" dirty="0" err="1">
                <a:solidFill>
                  <a:srgbClr val="000000"/>
                </a:solidFill>
                <a:latin typeface="Calibri" panose="020F0502020204030204" pitchFamily="34" charset="0"/>
                <a:ea typeface="Calibri" panose="020F0502020204030204" pitchFamily="34" charset="0"/>
              </a:rPr>
              <a:t>Tôi</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không</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nhờ</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sự</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trợ</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giúp</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của</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người</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khác</a:t>
            </a:r>
            <a:endParaRPr lang="en-US" sz="3200" dirty="0">
              <a:latin typeface="Calibri" panose="020F0502020204030204" pitchFamily="34" charset="0"/>
              <a:ea typeface="Calibri" panose="020F0502020204030204" pitchFamily="34" charset="0"/>
            </a:endParaRPr>
          </a:p>
          <a:p>
            <a:pPr algn="l"/>
            <a:r>
              <a:rPr lang="en-US" sz="3200" b="1" dirty="0">
                <a:solidFill>
                  <a:srgbClr val="000000"/>
                </a:solidFill>
                <a:latin typeface="Calibri" panose="020F0502020204030204" pitchFamily="34" charset="0"/>
                <a:ea typeface="Calibri" panose="020F0502020204030204" pitchFamily="34" charset="0"/>
              </a:rPr>
              <a:t>b.  </a:t>
            </a:r>
            <a:r>
              <a:rPr lang="en-US" sz="3200" b="1" dirty="0" err="1">
                <a:solidFill>
                  <a:srgbClr val="000000"/>
                </a:solidFill>
                <a:latin typeface="Calibri" panose="020F0502020204030204" pitchFamily="34" charset="0"/>
                <a:ea typeface="Calibri" panose="020F0502020204030204" pitchFamily="34" charset="0"/>
              </a:rPr>
              <a:t>Tôi</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là</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người</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duy</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nhất</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trong</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phòng</a:t>
            </a:r>
            <a:endParaRPr lang="en-US" sz="3200" dirty="0">
              <a:latin typeface="Calibri" panose="020F0502020204030204" pitchFamily="34" charset="0"/>
              <a:ea typeface="Calibri" panose="020F0502020204030204" pitchFamily="34" charset="0"/>
            </a:endParaRPr>
          </a:p>
          <a:p>
            <a:pPr algn="l"/>
            <a:r>
              <a:rPr lang="en-US" sz="3200" b="1" dirty="0">
                <a:solidFill>
                  <a:srgbClr val="000000"/>
                </a:solidFill>
                <a:latin typeface="Calibri" panose="020F0502020204030204" pitchFamily="34" charset="0"/>
                <a:ea typeface="Calibri" panose="020F0502020204030204" pitchFamily="34" charset="0"/>
              </a:rPr>
              <a:t>c. </a:t>
            </a:r>
            <a:r>
              <a:rPr lang="en-US" sz="3200" b="1" dirty="0" err="1">
                <a:solidFill>
                  <a:srgbClr val="000000"/>
                </a:solidFill>
                <a:latin typeface="Calibri" panose="020F0502020204030204" pitchFamily="34" charset="0"/>
                <a:ea typeface="Calibri" panose="020F0502020204030204" pitchFamily="34" charset="0"/>
              </a:rPr>
              <a:t>Tôi</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không</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sử</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dụng</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sổ</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ghi</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chú</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hoặc</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các</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thiết</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bị</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khác</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để</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tìm</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câu</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trả</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lời</a:t>
            </a:r>
            <a:endParaRPr lang="en-US" sz="3200" dirty="0">
              <a:latin typeface="Calibri" panose="020F0502020204030204" pitchFamily="34" charset="0"/>
              <a:ea typeface="Calibri" panose="020F0502020204030204" pitchFamily="34" charset="0"/>
            </a:endParaRPr>
          </a:p>
          <a:p>
            <a:pPr algn="l"/>
            <a:r>
              <a:rPr lang="en-US" sz="3200" b="1" dirty="0">
                <a:solidFill>
                  <a:srgbClr val="000000"/>
                </a:solidFill>
                <a:latin typeface="Calibri" panose="020F0502020204030204" pitchFamily="34" charset="0"/>
                <a:ea typeface="Calibri" panose="020F0502020204030204" pitchFamily="34" charset="0"/>
              </a:rPr>
              <a:t>d. </a:t>
            </a:r>
            <a:r>
              <a:rPr lang="en-US" sz="3200" b="1" dirty="0" err="1">
                <a:solidFill>
                  <a:srgbClr val="000000"/>
                </a:solidFill>
                <a:latin typeface="Calibri" panose="020F0502020204030204" pitchFamily="34" charset="0"/>
                <a:ea typeface="Calibri" panose="020F0502020204030204" pitchFamily="34" charset="0"/>
              </a:rPr>
              <a:t>Tôi</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sẽ</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dùng</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điện</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thoại</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hoặc</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máy</a:t>
            </a:r>
            <a:r>
              <a:rPr lang="en-US" sz="3200" b="1" dirty="0">
                <a:solidFill>
                  <a:srgbClr val="000000"/>
                </a:solidFill>
                <a:latin typeface="Calibri" panose="020F0502020204030204" pitchFamily="34" charset="0"/>
                <a:ea typeface="Calibri" panose="020F0502020204030204" pitchFamily="34" charset="0"/>
              </a:rPr>
              <a:t> vi </a:t>
            </a:r>
            <a:r>
              <a:rPr lang="en-US" sz="3200" b="1" dirty="0" err="1">
                <a:solidFill>
                  <a:srgbClr val="000000"/>
                </a:solidFill>
                <a:latin typeface="Calibri" panose="020F0502020204030204" pitchFamily="34" charset="0"/>
                <a:ea typeface="Calibri" panose="020F0502020204030204" pitchFamily="34" charset="0"/>
              </a:rPr>
              <a:t>tính</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quét</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khắp</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phòng</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nếu</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giám</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khảo</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yêu</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cầu</a:t>
            </a:r>
            <a:endParaRPr lang="en-US" sz="3200" dirty="0">
              <a:latin typeface="Calibri" panose="020F0502020204030204" pitchFamily="34" charset="0"/>
              <a:ea typeface="Calibri" panose="020F0502020204030204" pitchFamily="34" charset="0"/>
            </a:endParaRPr>
          </a:p>
          <a:p>
            <a:pPr algn="l"/>
            <a:r>
              <a:rPr lang="en-US" sz="3200" b="1" dirty="0">
                <a:solidFill>
                  <a:srgbClr val="000000"/>
                </a:solidFill>
                <a:latin typeface="Calibri" panose="020F0502020204030204" pitchFamily="34" charset="0"/>
                <a:ea typeface="Calibri" panose="020F0502020204030204" pitchFamily="34" charset="0"/>
              </a:rPr>
              <a:t> </a:t>
            </a:r>
            <a:endParaRPr lang="en-US" sz="3200" dirty="0">
              <a:latin typeface="Calibri" panose="020F0502020204030204" pitchFamily="34" charset="0"/>
              <a:ea typeface="Calibri" panose="020F0502020204030204" pitchFamily="34" charset="0"/>
            </a:endParaRPr>
          </a:p>
          <a:p>
            <a:pPr algn="l"/>
            <a:r>
              <a:rPr lang="en-US" sz="3200" b="1" dirty="0" err="1">
                <a:solidFill>
                  <a:srgbClr val="000000"/>
                </a:solidFill>
                <a:latin typeface="Calibri" panose="020F0502020204030204" pitchFamily="34" charset="0"/>
                <a:ea typeface="Calibri" panose="020F0502020204030204" pitchFamily="34" charset="0"/>
              </a:rPr>
              <a:t>Nếu</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bạn</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đồng</a:t>
            </a:r>
            <a:r>
              <a:rPr lang="en-US" sz="3200" b="1" dirty="0">
                <a:solidFill>
                  <a:srgbClr val="000000"/>
                </a:solidFill>
                <a:latin typeface="Calibri" panose="020F0502020204030204" pitchFamily="34" charset="0"/>
                <a:ea typeface="Calibri" panose="020F0502020204030204" pitchFamily="34" charset="0"/>
              </a:rPr>
              <a:t> ý, </a:t>
            </a:r>
            <a:r>
              <a:rPr lang="en-US" sz="3200" b="1" dirty="0" err="1">
                <a:solidFill>
                  <a:srgbClr val="000000"/>
                </a:solidFill>
                <a:latin typeface="Calibri" panose="020F0502020204030204" pitchFamily="34" charset="0"/>
                <a:ea typeface="Calibri" panose="020F0502020204030204" pitchFamily="34" charset="0"/>
              </a:rPr>
              <a:t>xin</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vui</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lòng</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nói</a:t>
            </a:r>
            <a:r>
              <a:rPr lang="en-US" sz="3200" b="1" dirty="0">
                <a:solidFill>
                  <a:srgbClr val="000000"/>
                </a:solidFill>
                <a:latin typeface="Calibri" panose="020F0502020204030204" pitchFamily="34" charset="0"/>
                <a:ea typeface="Calibri" panose="020F0502020204030204" pitchFamily="34" charset="0"/>
              </a:rPr>
              <a:t> '</a:t>
            </a:r>
            <a:r>
              <a:rPr lang="en-US" sz="3200" b="1" dirty="0" err="1">
                <a:solidFill>
                  <a:srgbClr val="000000"/>
                </a:solidFill>
                <a:latin typeface="Calibri" panose="020F0502020204030204" pitchFamily="34" charset="0"/>
                <a:ea typeface="Calibri" panose="020F0502020204030204" pitchFamily="34" charset="0"/>
              </a:rPr>
              <a:t>đồng</a:t>
            </a:r>
            <a:r>
              <a:rPr lang="en-US" sz="3200" b="1" dirty="0">
                <a:solidFill>
                  <a:srgbClr val="000000"/>
                </a:solidFill>
                <a:latin typeface="Calibri" panose="020F0502020204030204" pitchFamily="34" charset="0"/>
                <a:ea typeface="Calibri" panose="020F0502020204030204" pitchFamily="34" charset="0"/>
              </a:rPr>
              <a:t> ý'</a:t>
            </a:r>
            <a:endParaRPr lang="en-US" sz="3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91861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6BE620-70A4-40EE-9FEA-10442065F31E}"/>
              </a:ext>
            </a:extLst>
          </p:cNvPr>
          <p:cNvSpPr txBox="1"/>
          <p:nvPr/>
        </p:nvSpPr>
        <p:spPr>
          <a:xfrm>
            <a:off x="268448" y="402673"/>
            <a:ext cx="9815119" cy="600164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Malgun Gothic" panose="020B0503020000020004" pitchFamily="34" charset="-127"/>
                <a:ea typeface="+mn-ea"/>
                <a:cs typeface="Calibri" panose="020F0502020204030204" pitchFamily="34" charset="0"/>
              </a:rPr>
              <a:t>학생</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mn-ea"/>
                <a:cs typeface="Calibri" panose="020F0502020204030204" pitchFamily="34" charset="0"/>
              </a:rPr>
              <a:t>동의서</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mn-ea"/>
                <a:cs typeface="Calibri" panose="020F0502020204030204" pitchFamily="34" charset="0"/>
              </a:rPr>
              <a:t>저는</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mn-ea"/>
                <a:cs typeface="Calibri" panose="020F0502020204030204" pitchFamily="34" charset="0"/>
              </a:rPr>
              <a:t>아래의</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mn-ea"/>
                <a:cs typeface="Calibri" panose="020F0502020204030204" pitchFamily="34" charset="0"/>
              </a:rPr>
              <a:t>사항들을</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mn-ea"/>
                <a:cs typeface="Calibri" panose="020F0502020204030204" pitchFamily="34" charset="0"/>
              </a:rPr>
              <a:t>동의</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mn-ea"/>
                <a:cs typeface="Calibri" panose="020F0502020204030204" pitchFamily="34" charset="0"/>
              </a:rPr>
              <a:t>합니다</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a.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mn-ea"/>
                <a:cs typeface="Calibri" panose="020F0502020204030204" pitchFamily="34" charset="0"/>
              </a:rPr>
              <a:t>시험</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mn-ea"/>
                <a:cs typeface="Calibri" panose="020F0502020204030204" pitchFamily="34" charset="0"/>
              </a:rPr>
              <a:t>보는</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mn-ea"/>
                <a:cs typeface="Calibri" panose="020F0502020204030204" pitchFamily="34" charset="0"/>
              </a:rPr>
              <a:t>동안</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mn-ea"/>
                <a:cs typeface="Calibri" panose="020F0502020204030204" pitchFamily="34" charset="0"/>
              </a:rPr>
              <a:t>방안에</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mn-ea"/>
                <a:cs typeface="Calibri" panose="020F0502020204030204" pitchFamily="34" charset="0"/>
              </a:rPr>
              <a:t>혼자</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mn-ea"/>
                <a:cs typeface="Calibri" panose="020F0502020204030204" pitchFamily="34" charset="0"/>
              </a:rPr>
              <a:t>있을것을</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mn-ea"/>
                <a:cs typeface="Calibri" panose="020F0502020204030204" pitchFamily="34" charset="0"/>
              </a:rPr>
              <a:t>동의합니다</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b.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mn-ea"/>
                <a:cs typeface="Calibri" panose="020F0502020204030204" pitchFamily="34" charset="0"/>
              </a:rPr>
              <a:t>다른</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mn-ea"/>
                <a:cs typeface="Calibri" panose="020F0502020204030204" pitchFamily="34" charset="0"/>
              </a:rPr>
              <a:t>사람으로부터</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mn-ea"/>
                <a:cs typeface="Calibri" panose="020F0502020204030204" pitchFamily="34" charset="0"/>
              </a:rPr>
              <a:t>도움을</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mn-ea"/>
                <a:cs typeface="Calibri" panose="020F0502020204030204" pitchFamily="34" charset="0"/>
              </a:rPr>
              <a:t>받지</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mn-ea"/>
                <a:cs typeface="Calibri" panose="020F0502020204030204" pitchFamily="34" charset="0"/>
              </a:rPr>
              <a:t>않을</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mn-ea"/>
                <a:cs typeface="Calibri" panose="020F0502020204030204" pitchFamily="34" charset="0"/>
              </a:rPr>
              <a:t>것을</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mn-ea"/>
                <a:cs typeface="Calibri" panose="020F0502020204030204" pitchFamily="34" charset="0"/>
              </a:rPr>
              <a:t>동의</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mn-ea"/>
                <a:cs typeface="Calibri" panose="020F0502020204030204" pitchFamily="34" charset="0"/>
              </a:rPr>
              <a:t>합니다</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c.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Calibri" panose="020F0502020204030204" pitchFamily="34" charset="0"/>
                <a:cs typeface="+mn-cs"/>
              </a:rPr>
              <a:t>시험문제</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Calibri" panose="020F0502020204030204" pitchFamily="34" charset="0"/>
                <a:cs typeface="+mn-cs"/>
              </a:rPr>
              <a:t>답을</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Calibri" panose="020F0502020204030204" pitchFamily="34" charset="0"/>
                <a:cs typeface="+mn-cs"/>
              </a:rPr>
              <a:t>찾기위해</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Calibri" panose="020F0502020204030204" pitchFamily="34" charset="0"/>
                <a:cs typeface="+mn-cs"/>
              </a:rPr>
              <a:t>메모</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Calibri" panose="020F0502020204030204" pitchFamily="34" charset="0"/>
                <a:cs typeface="+mn-cs"/>
              </a:rPr>
              <a:t>사전</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Calibri" panose="020F0502020204030204" pitchFamily="34" charset="0"/>
                <a:cs typeface="+mn-cs"/>
              </a:rPr>
              <a:t>또는</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Calibri" panose="020F0502020204030204" pitchFamily="34" charset="0"/>
                <a:cs typeface="+mn-cs"/>
              </a:rPr>
              <a:t>다른</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Calibri" panose="020F0502020204030204" pitchFamily="34" charset="0"/>
                <a:cs typeface="+mn-cs"/>
              </a:rPr>
              <a:t>기기를</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Calibri" panose="020F0502020204030204" pitchFamily="34" charset="0"/>
                <a:cs typeface="+mn-cs"/>
              </a:rPr>
              <a:t>사용하지</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Calibri" panose="020F0502020204030204" pitchFamily="34" charset="0"/>
                <a:cs typeface="+mn-cs"/>
              </a:rPr>
              <a:t>않을</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Calibri" panose="020F0502020204030204" pitchFamily="34" charset="0"/>
                <a:cs typeface="+mn-cs"/>
              </a:rPr>
              <a:t>것을</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Calibri" panose="020F0502020204030204" pitchFamily="34" charset="0"/>
                <a:cs typeface="+mn-cs"/>
              </a:rPr>
              <a:t>동의</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Calibri" panose="020F0502020204030204" pitchFamily="34" charset="0"/>
                <a:cs typeface="+mn-cs"/>
              </a:rPr>
              <a:t>합니다</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d.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mn-ea"/>
                <a:cs typeface="Calibri" panose="020F0502020204030204" pitchFamily="34" charset="0"/>
              </a:rPr>
              <a:t>시험</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mn-ea"/>
                <a:cs typeface="Calibri" panose="020F0502020204030204" pitchFamily="34" charset="0"/>
              </a:rPr>
              <a:t>평가자의</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mn-ea"/>
                <a:cs typeface="Calibri" panose="020F0502020204030204" pitchFamily="34" charset="0"/>
              </a:rPr>
              <a:t>지시대로</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mn-ea"/>
                <a:cs typeface="Calibri" panose="020F0502020204030204" pitchFamily="34" charset="0"/>
              </a:rPr>
              <a:t>전화기나</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mn-ea"/>
                <a:cs typeface="Calibri" panose="020F0502020204030204" pitchFamily="34" charset="0"/>
              </a:rPr>
              <a:t>컴퓨터</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mn-ea"/>
                <a:cs typeface="Calibri" panose="020F0502020204030204" pitchFamily="34" charset="0"/>
              </a:rPr>
              <a:t>카메라를</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mn-ea"/>
                <a:cs typeface="Calibri" panose="020F0502020204030204" pitchFamily="34" charset="0"/>
              </a:rPr>
              <a:t>사용하여</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mn-ea"/>
                <a:cs typeface="Calibri" panose="020F0502020204030204" pitchFamily="34" charset="0"/>
              </a:rPr>
              <a:t>방을</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mn-ea"/>
                <a:cs typeface="Calibri" panose="020F0502020204030204" pitchFamily="34" charset="0"/>
              </a:rPr>
              <a:t>스캔할것을</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mn-ea"/>
                <a:cs typeface="Calibri" panose="020F0502020204030204" pitchFamily="34" charset="0"/>
              </a:rPr>
              <a:t>동의합니다</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mn-ea"/>
                <a:cs typeface="Calibri" panose="020F0502020204030204" pitchFamily="34" charset="0"/>
              </a:rPr>
              <a:t>동의하시면</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mn-ea"/>
                <a:cs typeface="Calibri" panose="020F0502020204030204" pitchFamily="34" charset="0"/>
              </a:rPr>
              <a:t>네</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Malgun Gothic" panose="020B0503020000020004" pitchFamily="34" charset="-127"/>
                <a:ea typeface="+mn-ea"/>
                <a:cs typeface="Calibri" panose="020F0502020204030204" pitchFamily="34" charset="0"/>
              </a:rPr>
              <a:t>라고</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err="1">
                <a:ln>
                  <a:noFill/>
                </a:ln>
                <a:solidFill>
                  <a:srgbClr val="000000"/>
                </a:solidFill>
                <a:effectLst/>
                <a:uLnTx/>
                <a:uFillTx/>
                <a:latin typeface="Malgun Gothic" panose="020B0503020000020004" pitchFamily="34" charset="-127"/>
                <a:ea typeface="+mn-ea"/>
                <a:cs typeface="Calibri" panose="020F0502020204030204" pitchFamily="34" charset="0"/>
              </a:rPr>
              <a:t>말하십시오</a:t>
            </a:r>
            <a:endParaRPr lang="en-US" sz="3200" dirty="0">
              <a:ea typeface="+mn-lt"/>
              <a:cs typeface="+mn-lt"/>
            </a:endParaRPr>
          </a:p>
        </p:txBody>
      </p:sp>
    </p:spTree>
    <p:extLst>
      <p:ext uri="{BB962C8B-B14F-4D97-AF65-F5344CB8AC3E}">
        <p14:creationId xmlns:p14="http://schemas.microsoft.com/office/powerpoint/2010/main" val="376303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6BE620-70A4-40EE-9FEA-10442065F31E}"/>
              </a:ext>
            </a:extLst>
          </p:cNvPr>
          <p:cNvSpPr txBox="1"/>
          <p:nvPr/>
        </p:nvSpPr>
        <p:spPr>
          <a:xfrm>
            <a:off x="209724" y="1384184"/>
            <a:ext cx="9580228" cy="4524315"/>
          </a:xfrm>
          <a:prstGeom prst="rect">
            <a:avLst/>
          </a:prstGeom>
          <a:noFill/>
        </p:spPr>
        <p:txBody>
          <a:bodyPr wrap="square">
            <a:spAutoFit/>
          </a:bodyPr>
          <a:lstStyle/>
          <a:p>
            <a:pPr algn="r" rtl="1" fontAlgn="base"/>
            <a:r>
              <a:rPr lang="en-US" sz="3200" b="0" i="0" u="none" strike="noStrike" dirty="0" err="1">
                <a:solidFill>
                  <a:srgbClr val="000000"/>
                </a:solidFill>
                <a:effectLst/>
                <a:latin typeface="Arial" panose="020B0604020202020204" pitchFamily="34" charset="0"/>
              </a:rPr>
              <a:t>اتفاقية</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الطالب</a:t>
            </a:r>
            <a:r>
              <a:rPr lang="en-US" sz="3200" b="0" i="0" dirty="0">
                <a:effectLst/>
                <a:latin typeface="Arial" panose="020B0604020202020204" pitchFamily="34" charset="0"/>
              </a:rPr>
              <a:t>​</a:t>
            </a:r>
            <a:endParaRPr lang="en-US" sz="3200" b="0" i="0" dirty="0">
              <a:effectLst/>
            </a:endParaRPr>
          </a:p>
          <a:p>
            <a:pPr algn="r" rtl="1" fontAlgn="base"/>
            <a:r>
              <a:rPr lang="en-US" sz="3200" b="0" i="0" u="none" strike="noStrike" dirty="0" err="1">
                <a:solidFill>
                  <a:srgbClr val="000000"/>
                </a:solidFill>
                <a:effectLst/>
                <a:latin typeface="Arial" panose="020B0604020202020204" pitchFamily="34" charset="0"/>
              </a:rPr>
              <a:t>أوافق</a:t>
            </a:r>
            <a:r>
              <a:rPr lang="en-US" sz="3200" b="0" i="0" u="none" strike="noStrike" dirty="0">
                <a:solidFill>
                  <a:srgbClr val="000000"/>
                </a:solidFill>
                <a:effectLst/>
                <a:latin typeface="Arial" panose="020B0604020202020204" pitchFamily="34" charset="0"/>
              </a:rPr>
              <a:t>: </a:t>
            </a:r>
            <a:r>
              <a:rPr lang="en-US" sz="3200" b="0" i="0" dirty="0">
                <a:effectLst/>
                <a:latin typeface="Arial" panose="020B0604020202020204" pitchFamily="34" charset="0"/>
              </a:rPr>
              <a:t>​</a:t>
            </a:r>
            <a:endParaRPr lang="en-US" sz="3200" b="0" i="0" dirty="0">
              <a:effectLst/>
            </a:endParaRPr>
          </a:p>
          <a:p>
            <a:pPr algn="r" rtl="1" fontAlgn="base">
              <a:buFont typeface="Arial" panose="020B0604020202020204" pitchFamily="34" charset="0"/>
              <a:buChar char="•"/>
            </a:pPr>
            <a:r>
              <a:rPr lang="en-US" sz="3200" b="0" i="0" u="none" strike="noStrike" dirty="0" err="1">
                <a:solidFill>
                  <a:srgbClr val="000000"/>
                </a:solidFill>
                <a:effectLst/>
                <a:latin typeface="Arial" panose="020B0604020202020204" pitchFamily="34" charset="0"/>
              </a:rPr>
              <a:t>أن</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أكون</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الشخص</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الوحيد</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في</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الغرفة</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أثناء</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أداء</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الاختبار</a:t>
            </a:r>
            <a:r>
              <a:rPr lang="en-US" sz="3200" b="0" i="0" dirty="0">
                <a:effectLst/>
                <a:latin typeface="Arial" panose="020B0604020202020204" pitchFamily="34" charset="0"/>
              </a:rPr>
              <a:t>​</a:t>
            </a:r>
          </a:p>
          <a:p>
            <a:pPr algn="r" rtl="1" fontAlgn="base">
              <a:buFont typeface="Arial" panose="020B0604020202020204" pitchFamily="34" charset="0"/>
              <a:buChar char="•"/>
            </a:pPr>
            <a:r>
              <a:rPr lang="en-US" sz="3200" b="0" i="0" u="none" strike="noStrike" dirty="0" err="1">
                <a:solidFill>
                  <a:srgbClr val="000000"/>
                </a:solidFill>
                <a:effectLst/>
                <a:latin typeface="Arial" panose="020B0604020202020204" pitchFamily="34" charset="0"/>
              </a:rPr>
              <a:t>عدم</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الحصول</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على</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مساعدة</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من</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الآخرين</a:t>
            </a:r>
            <a:r>
              <a:rPr lang="en-US" sz="3200" b="0" i="0" dirty="0">
                <a:effectLst/>
                <a:latin typeface="Arial" panose="020B0604020202020204" pitchFamily="34" charset="0"/>
              </a:rPr>
              <a:t>​</a:t>
            </a:r>
          </a:p>
          <a:p>
            <a:pPr algn="r" rtl="1" fontAlgn="base">
              <a:buFont typeface="Arial" panose="020B0604020202020204" pitchFamily="34" charset="0"/>
              <a:buChar char="•"/>
            </a:pPr>
            <a:r>
              <a:rPr lang="en-US" sz="3200" b="0" i="0" u="none" strike="noStrike" dirty="0" err="1">
                <a:solidFill>
                  <a:srgbClr val="000000"/>
                </a:solidFill>
                <a:effectLst/>
                <a:latin typeface="Arial" panose="020B0604020202020204" pitchFamily="34" charset="0"/>
              </a:rPr>
              <a:t>عدم</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استخدام</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المذكرات</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أو</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القواميس</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أو</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الأجهزة</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الأخرى</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للحصول</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على</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الإجابات</a:t>
            </a:r>
            <a:r>
              <a:rPr lang="en-US" sz="3200" b="0" i="0" dirty="0">
                <a:effectLst/>
                <a:latin typeface="Arial" panose="020B0604020202020204" pitchFamily="34" charset="0"/>
              </a:rPr>
              <a:t>​</a:t>
            </a:r>
          </a:p>
          <a:p>
            <a:pPr algn="r" rtl="1" fontAlgn="base">
              <a:buFont typeface="Arial" panose="020B0604020202020204" pitchFamily="34" charset="0"/>
              <a:buChar char="•"/>
            </a:pPr>
            <a:r>
              <a:rPr lang="en-US" sz="3200" b="0" i="0" u="none" strike="noStrike" dirty="0" err="1">
                <a:solidFill>
                  <a:srgbClr val="000000"/>
                </a:solidFill>
                <a:effectLst/>
                <a:latin typeface="Arial" panose="020B0604020202020204" pitchFamily="34" charset="0"/>
              </a:rPr>
              <a:t>استخدام</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هاتفي</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الشخصي</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أو</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كاميرا</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الكمبيوتر</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لمسح</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الغرفة</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ضوئيا</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كلما</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طلب</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مني</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الممتحن</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ذلك</a:t>
            </a:r>
            <a:r>
              <a:rPr lang="en-US" sz="3200" b="0" i="0" u="none" strike="noStrike" dirty="0">
                <a:solidFill>
                  <a:srgbClr val="000000"/>
                </a:solidFill>
                <a:effectLst/>
                <a:latin typeface="Arial" panose="020B0604020202020204" pitchFamily="34" charset="0"/>
              </a:rPr>
              <a:t>.</a:t>
            </a:r>
            <a:r>
              <a:rPr lang="en-US" sz="3200" b="0" i="0" dirty="0">
                <a:effectLst/>
                <a:latin typeface="Arial" panose="020B0604020202020204" pitchFamily="34" charset="0"/>
              </a:rPr>
              <a:t>​</a:t>
            </a:r>
          </a:p>
          <a:p>
            <a:pPr algn="r" rtl="1" fontAlgn="base"/>
            <a:r>
              <a:rPr lang="en-US" sz="3200" b="0" i="0" u="none" strike="noStrike" dirty="0" err="1">
                <a:solidFill>
                  <a:srgbClr val="000000"/>
                </a:solidFill>
                <a:effectLst/>
                <a:latin typeface="Arial" panose="020B0604020202020204" pitchFamily="34" charset="0"/>
              </a:rPr>
              <a:t>إذا</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كنت</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توافق</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يرجى</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قول</a:t>
            </a:r>
            <a:r>
              <a:rPr lang="en-US" sz="3200" b="0" i="0" u="none" strike="noStrike" dirty="0">
                <a:solidFill>
                  <a:srgbClr val="000000"/>
                </a:solidFill>
                <a:effectLst/>
                <a:latin typeface="Arial" panose="020B0604020202020204" pitchFamily="34" charset="0"/>
              </a:rPr>
              <a:t> </a:t>
            </a:r>
            <a:r>
              <a:rPr lang="en-US" sz="3200" b="0" i="0" u="none" strike="noStrike" dirty="0" err="1">
                <a:solidFill>
                  <a:srgbClr val="000000"/>
                </a:solidFill>
                <a:effectLst/>
                <a:latin typeface="Arial" panose="020B0604020202020204" pitchFamily="34" charset="0"/>
              </a:rPr>
              <a:t>نعم</a:t>
            </a:r>
            <a:r>
              <a:rPr lang="en-US" sz="3200" b="0" i="0" u="none" strike="noStrike" dirty="0">
                <a:solidFill>
                  <a:srgbClr val="000000"/>
                </a:solidFill>
                <a:effectLst/>
                <a:latin typeface="Arial" panose="020B0604020202020204" pitchFamily="34" charset="0"/>
              </a:rPr>
              <a:t>.</a:t>
            </a:r>
            <a:endParaRPr lang="en-US" sz="3200" b="0" i="0" dirty="0">
              <a:effectLst/>
            </a:endParaRPr>
          </a:p>
        </p:txBody>
      </p:sp>
    </p:spTree>
    <p:extLst>
      <p:ext uri="{BB962C8B-B14F-4D97-AF65-F5344CB8AC3E}">
        <p14:creationId xmlns:p14="http://schemas.microsoft.com/office/powerpoint/2010/main" val="2664208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8AB51B-C695-4719-A745-325BB46735DD}"/>
              </a:ext>
            </a:extLst>
          </p:cNvPr>
          <p:cNvSpPr txBox="1"/>
          <p:nvPr/>
        </p:nvSpPr>
        <p:spPr>
          <a:xfrm>
            <a:off x="163285" y="0"/>
            <a:ext cx="11315700" cy="6124754"/>
          </a:xfrm>
          <a:prstGeom prst="rect">
            <a:avLst/>
          </a:prstGeom>
          <a:noFill/>
        </p:spPr>
        <p:txBody>
          <a:bodyPr wrap="square">
            <a:spAutoFit/>
          </a:bodyPr>
          <a:lstStyle/>
          <a:p>
            <a:pPr algn="l"/>
            <a:endParaRPr lang="en-US" sz="1800" dirty="0">
              <a:ea typeface="+mn-lt"/>
              <a:cs typeface="+mn-lt"/>
            </a:endParaRPr>
          </a:p>
          <a:p>
            <a:pPr algn="l"/>
            <a:r>
              <a:rPr lang="en-US" sz="3200" dirty="0">
                <a:ea typeface="+mn-lt"/>
                <a:cs typeface="+mn-lt"/>
              </a:rPr>
              <a:t>Student Agreement:</a:t>
            </a:r>
          </a:p>
          <a:p>
            <a:pPr algn="l"/>
            <a:endParaRPr lang="en-US" sz="1400" dirty="0">
              <a:ea typeface="+mn-lt"/>
              <a:cs typeface="+mn-lt"/>
            </a:endParaRPr>
          </a:p>
          <a:p>
            <a:pPr algn="l"/>
            <a:r>
              <a:rPr lang="en-US" sz="3200" dirty="0">
                <a:ea typeface="+mn-lt"/>
                <a:cs typeface="+mn-lt"/>
              </a:rPr>
              <a:t>I agree:</a:t>
            </a:r>
            <a:endParaRPr lang="en-US" sz="3200" dirty="0">
              <a:cs typeface="Calibri"/>
            </a:endParaRPr>
          </a:p>
          <a:p>
            <a:pPr algn="l"/>
            <a:r>
              <a:rPr lang="en-US" sz="3200" dirty="0">
                <a:ea typeface="+mn-lt"/>
                <a:cs typeface="+mn-lt"/>
              </a:rPr>
              <a:t>a.   to be the only person in the room during the test</a:t>
            </a:r>
            <a:endParaRPr lang="en-US" sz="3200" dirty="0">
              <a:cs typeface="Calibri"/>
            </a:endParaRPr>
          </a:p>
          <a:p>
            <a:pPr algn="l"/>
            <a:r>
              <a:rPr lang="en-US" sz="3200" dirty="0">
                <a:ea typeface="+mn-lt"/>
                <a:cs typeface="+mn-lt"/>
              </a:rPr>
              <a:t>b.   NOT to get help from others </a:t>
            </a:r>
            <a:endParaRPr lang="en-US" sz="3200" dirty="0">
              <a:cs typeface="Calibri"/>
            </a:endParaRPr>
          </a:p>
          <a:p>
            <a:pPr algn="l"/>
            <a:r>
              <a:rPr lang="en-US" sz="3200" dirty="0">
                <a:ea typeface="+mn-lt"/>
                <a:cs typeface="+mn-lt"/>
              </a:rPr>
              <a:t>c.   NOT to use notes, dictionaries, or other devices to find answers  </a:t>
            </a:r>
            <a:endParaRPr lang="en-US" sz="3200" dirty="0">
              <a:cs typeface="Calibri"/>
            </a:endParaRPr>
          </a:p>
          <a:p>
            <a:pPr algn="l"/>
            <a:r>
              <a:rPr lang="en-US" sz="3200" dirty="0">
                <a:ea typeface="+mn-lt"/>
                <a:cs typeface="+mn-lt"/>
              </a:rPr>
              <a:t>d.   to use my phone or computer camera to scan the room whenever the assessor asks me to.</a:t>
            </a:r>
            <a:endParaRPr lang="en-US" sz="3200" dirty="0">
              <a:cs typeface="Calibri"/>
            </a:endParaRPr>
          </a:p>
          <a:p>
            <a:pPr algn="l">
              <a:lnSpc>
                <a:spcPct val="100000"/>
              </a:lnSpc>
              <a:spcBef>
                <a:spcPts val="0"/>
              </a:spcBef>
            </a:pPr>
            <a:endParaRPr lang="en-US" sz="3200" dirty="0">
              <a:ea typeface="+mn-lt"/>
              <a:cs typeface="+mn-lt"/>
            </a:endParaRPr>
          </a:p>
          <a:p>
            <a:pPr algn="l">
              <a:lnSpc>
                <a:spcPct val="100000"/>
              </a:lnSpc>
              <a:spcBef>
                <a:spcPts val="0"/>
              </a:spcBef>
            </a:pPr>
            <a:r>
              <a:rPr lang="en-US" sz="3200" dirty="0">
                <a:ea typeface="+mn-lt"/>
                <a:cs typeface="+mn-lt"/>
              </a:rPr>
              <a:t>If you agree, please say Yes.     </a:t>
            </a:r>
            <a:r>
              <a:rPr lang="en-US" sz="2800" dirty="0">
                <a:ea typeface="+mn-lt"/>
                <a:cs typeface="+mn-lt"/>
              </a:rPr>
              <a:t>       </a:t>
            </a:r>
            <a:r>
              <a:rPr lang="en-US" sz="1600" dirty="0">
                <a:ea typeface="+mn-lt"/>
                <a:cs typeface="+mn-lt"/>
              </a:rPr>
              <a:t>        </a:t>
            </a:r>
          </a:p>
          <a:p>
            <a:pPr algn="l">
              <a:lnSpc>
                <a:spcPct val="100000"/>
              </a:lnSpc>
              <a:spcBef>
                <a:spcPts val="0"/>
              </a:spcBef>
            </a:pPr>
            <a:r>
              <a:rPr lang="en-US" sz="1600" dirty="0">
                <a:ea typeface="+mn-lt"/>
                <a:cs typeface="+mn-lt"/>
              </a:rPr>
              <a:t>							                                                                               </a:t>
            </a:r>
            <a:r>
              <a:rPr lang="en-US" sz="2000" dirty="0">
                <a:ea typeface="+mn-lt"/>
                <a:cs typeface="+mn-lt"/>
                <a:hlinkClick r:id="rId2" action="ppaction://hlinksldjump"/>
              </a:rPr>
              <a:t>Spanish</a:t>
            </a:r>
            <a:r>
              <a:rPr lang="en-US" sz="2000" dirty="0">
                <a:ea typeface="+mn-lt"/>
                <a:cs typeface="+mn-lt"/>
              </a:rPr>
              <a:t>		</a:t>
            </a:r>
            <a:r>
              <a:rPr lang="en-US" sz="2000" dirty="0">
                <a:ea typeface="+mn-lt"/>
                <a:cs typeface="+mn-lt"/>
                <a:hlinkClick r:id="rId3" action="ppaction://hlinksldjump"/>
              </a:rPr>
              <a:t>Vietnamese</a:t>
            </a:r>
            <a:endParaRPr lang="en-US" sz="2000" dirty="0">
              <a:ea typeface="+mn-lt"/>
              <a:cs typeface="+mn-lt"/>
            </a:endParaRPr>
          </a:p>
          <a:p>
            <a:pPr algn="l">
              <a:lnSpc>
                <a:spcPct val="100000"/>
              </a:lnSpc>
              <a:spcBef>
                <a:spcPts val="0"/>
              </a:spcBef>
            </a:pPr>
            <a:r>
              <a:rPr lang="en-US" sz="2000" dirty="0">
                <a:ea typeface="+mn-lt"/>
                <a:cs typeface="+mn-lt"/>
              </a:rPr>
              <a:t>							                                                                  </a:t>
            </a:r>
            <a:r>
              <a:rPr lang="en-US" sz="2000" dirty="0">
                <a:ea typeface="+mn-lt"/>
                <a:cs typeface="+mn-lt"/>
                <a:hlinkClick r:id="rId4" action="ppaction://hlinksldjump"/>
              </a:rPr>
              <a:t>Korean</a:t>
            </a:r>
            <a:r>
              <a:rPr lang="en-US" sz="2000" dirty="0">
                <a:ea typeface="+mn-lt"/>
                <a:cs typeface="+mn-lt"/>
              </a:rPr>
              <a:t>		</a:t>
            </a:r>
            <a:r>
              <a:rPr lang="en-US" sz="2000" dirty="0">
                <a:ea typeface="+mn-lt"/>
                <a:cs typeface="+mn-lt"/>
                <a:hlinkClick r:id="rId5" action="ppaction://hlinksldjump"/>
              </a:rPr>
              <a:t>Arabic</a:t>
            </a:r>
            <a:endParaRPr lang="en-US" sz="2000" dirty="0">
              <a:cs typeface="Calibri"/>
            </a:endParaRPr>
          </a:p>
        </p:txBody>
      </p:sp>
    </p:spTree>
    <p:extLst>
      <p:ext uri="{BB962C8B-B14F-4D97-AF65-F5344CB8AC3E}">
        <p14:creationId xmlns:p14="http://schemas.microsoft.com/office/powerpoint/2010/main" val="3138639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Rectangle 10">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8" name="Straight Connector 12">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14">
            <a:extLst>
              <a:ext uri="{FF2B5EF4-FFF2-40B4-BE49-F238E27FC236}">
                <a16:creationId xmlns:a16="http://schemas.microsoft.com/office/drawing/2014/main" id="{69C5F1CC-81CF-4FB4-9977-391DF5B090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AB53F2B-0212-4C05-A87F-B17CBA0A3C75}"/>
              </a:ext>
            </a:extLst>
          </p:cNvPr>
          <p:cNvSpPr>
            <a:spLocks noGrp="1"/>
          </p:cNvSpPr>
          <p:nvPr>
            <p:ph type="title"/>
          </p:nvPr>
        </p:nvSpPr>
        <p:spPr>
          <a:xfrm>
            <a:off x="457200" y="640080"/>
            <a:ext cx="3659246" cy="2926080"/>
          </a:xfrm>
        </p:spPr>
        <p:txBody>
          <a:bodyPr vert="horz" lIns="91440" tIns="45720" rIns="91440" bIns="45720" rtlCol="0" anchor="b">
            <a:normAutofit/>
          </a:bodyPr>
          <a:lstStyle/>
          <a:p>
            <a:r>
              <a:rPr lang="en-US" sz="4100" dirty="0">
                <a:solidFill>
                  <a:srgbClr val="FFFFFF"/>
                </a:solidFill>
              </a:rPr>
              <a:t>Use your phone camera or computer webcam to scan the room now.</a:t>
            </a:r>
          </a:p>
        </p:txBody>
      </p:sp>
      <p:pic>
        <p:nvPicPr>
          <p:cNvPr id="4" name="Picture 3" descr="a webcam">
            <a:extLst>
              <a:ext uri="{FF2B5EF4-FFF2-40B4-BE49-F238E27FC236}">
                <a16:creationId xmlns:a16="http://schemas.microsoft.com/office/drawing/2014/main" id="{28D7ED59-E3A8-4049-96DB-07A0DBC3737E}"/>
              </a:ext>
            </a:extLst>
          </p:cNvPr>
          <p:cNvPicPr>
            <a:picLocks noChangeAspect="1"/>
          </p:cNvPicPr>
          <p:nvPr/>
        </p:nvPicPr>
        <p:blipFill rotWithShape="1">
          <a:blip r:embed="rId2">
            <a:extLst>
              <a:ext uri="{28A0092B-C50C-407E-A947-70E740481C1C}">
                <a14:useLocalDpi xmlns:a14="http://schemas.microsoft.com/office/drawing/2010/main" val="0"/>
              </a:ext>
            </a:extLst>
          </a:blip>
          <a:srcRect l="23565" r="2927" b="-1"/>
          <a:stretch/>
        </p:blipFill>
        <p:spPr>
          <a:xfrm>
            <a:off x="4639733" y="10"/>
            <a:ext cx="7552266" cy="6857990"/>
          </a:xfrm>
          <a:prstGeom prst="rect">
            <a:avLst/>
          </a:prstGeom>
        </p:spPr>
      </p:pic>
      <p:sp>
        <p:nvSpPr>
          <p:cNvPr id="12" name="Rectangle 16">
            <a:extLst>
              <a:ext uri="{FF2B5EF4-FFF2-40B4-BE49-F238E27FC236}">
                <a16:creationId xmlns:a16="http://schemas.microsoft.com/office/drawing/2014/main" id="{AFDD4421-3DEC-4941-9625-756F8B5C6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69841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615D8-92C2-FC63-F1D0-545048DA3348}"/>
              </a:ext>
            </a:extLst>
          </p:cNvPr>
          <p:cNvSpPr>
            <a:spLocks noGrp="1"/>
          </p:cNvSpPr>
          <p:nvPr>
            <p:ph type="title"/>
          </p:nvPr>
        </p:nvSpPr>
        <p:spPr>
          <a:xfrm>
            <a:off x="344805" y="743803"/>
            <a:ext cx="10477500" cy="784007"/>
          </a:xfrm>
        </p:spPr>
        <p:txBody>
          <a:bodyPr>
            <a:normAutofit/>
          </a:bodyPr>
          <a:lstStyle/>
          <a:p>
            <a:r>
              <a:rPr lang="en-US" sz="4000" dirty="0">
                <a:latin typeface="Calibri"/>
                <a:cs typeface="Calibri Light"/>
              </a:rPr>
              <a:t>Task 4, Oral: Respond to a Traffic Citation</a:t>
            </a:r>
            <a:endParaRPr lang="en-US" sz="4000" dirty="0">
              <a:latin typeface="Calibri"/>
            </a:endParaRPr>
          </a:p>
        </p:txBody>
      </p:sp>
      <p:sp>
        <p:nvSpPr>
          <p:cNvPr id="3" name="Content Placeholder 2">
            <a:extLst>
              <a:ext uri="{FF2B5EF4-FFF2-40B4-BE49-F238E27FC236}">
                <a16:creationId xmlns:a16="http://schemas.microsoft.com/office/drawing/2014/main" id="{56DD61ED-E721-CAFF-4DB6-42416E80494E}"/>
              </a:ext>
            </a:extLst>
          </p:cNvPr>
          <p:cNvSpPr>
            <a:spLocks noGrp="1"/>
          </p:cNvSpPr>
          <p:nvPr>
            <p:ph idx="1"/>
          </p:nvPr>
        </p:nvSpPr>
        <p:spPr/>
        <p:txBody>
          <a:bodyPr vert="horz" lIns="0" tIns="45720" rIns="0" bIns="45720" rtlCol="0" anchor="t">
            <a:normAutofit/>
          </a:bodyPr>
          <a:lstStyle/>
          <a:p>
            <a:r>
              <a:rPr lang="en-US" sz="3600" dirty="0">
                <a:ea typeface="+mn-lt"/>
                <a:cs typeface="+mn-lt"/>
              </a:rPr>
              <a:t>You will answer 5 questions about a traffic citation.</a:t>
            </a:r>
          </a:p>
          <a:p>
            <a:r>
              <a:rPr lang="en-US" sz="3600" dirty="0">
                <a:cs typeface="Calibri"/>
              </a:rPr>
              <a:t>The first one is for practice.</a:t>
            </a:r>
          </a:p>
        </p:txBody>
      </p:sp>
    </p:spTree>
    <p:extLst>
      <p:ext uri="{BB962C8B-B14F-4D97-AF65-F5344CB8AC3E}">
        <p14:creationId xmlns:p14="http://schemas.microsoft.com/office/powerpoint/2010/main" val="3623299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9E36-A0F9-C666-154B-70F7D7D925E8}"/>
              </a:ext>
            </a:extLst>
          </p:cNvPr>
          <p:cNvSpPr>
            <a:spLocks noGrp="1"/>
          </p:cNvSpPr>
          <p:nvPr>
            <p:ph type="title"/>
          </p:nvPr>
        </p:nvSpPr>
        <p:spPr>
          <a:xfrm>
            <a:off x="0" y="286604"/>
            <a:ext cx="10058400" cy="652848"/>
          </a:xfrm>
        </p:spPr>
        <p:txBody>
          <a:bodyPr>
            <a:normAutofit/>
          </a:bodyPr>
          <a:lstStyle/>
          <a:p>
            <a:r>
              <a:rPr lang="en-US" sz="3600" b="1" dirty="0">
                <a:cs typeface="Calibri Light"/>
              </a:rPr>
              <a:t>Practice</a:t>
            </a:r>
            <a:r>
              <a:rPr lang="en-US" sz="3600" dirty="0">
                <a:cs typeface="Calibri Light"/>
              </a:rPr>
              <a:t>: What’s the driver’s birth date?</a:t>
            </a:r>
            <a:endParaRPr lang="en-US" sz="3600" dirty="0"/>
          </a:p>
        </p:txBody>
      </p:sp>
      <p:pic>
        <p:nvPicPr>
          <p:cNvPr id="4" name="Picture 3" descr="Part of a traffic citation. Row 1: police department, anywhere, california, notice to appear. Misdemeanor, traffic or nontraffic: traffic is checked. Row 2: date of violation 1/18/23, time 4:20, day of week Wednesday, case number 80449. Row 3: name Sara Ann Nguyen, owner's responsibility Sara Ann Nguyen. Row 4: address 1025 Pine Avenue. Row 5: city Anaheim, state/country California, zip code 92802. Row 6: Driver license number C15956, state California, class C, commercial No, age 29, birth date 10/05/93. Row 7: sex female, hair black, eyes brown, height 5 feet 5 inches, weight 128, race Asian.">
            <a:extLst>
              <a:ext uri="{FF2B5EF4-FFF2-40B4-BE49-F238E27FC236}">
                <a16:creationId xmlns:a16="http://schemas.microsoft.com/office/drawing/2014/main" id="{CBC0CF3A-5C24-40BD-BAFD-AC3A5ACB668E}"/>
              </a:ext>
            </a:extLst>
          </p:cNvPr>
          <p:cNvPicPr>
            <a:picLocks noChangeAspect="1"/>
          </p:cNvPicPr>
          <p:nvPr/>
        </p:nvPicPr>
        <p:blipFill>
          <a:blip r:embed="rId2"/>
          <a:stretch>
            <a:fillRect/>
          </a:stretch>
        </p:blipFill>
        <p:spPr>
          <a:xfrm>
            <a:off x="23634" y="939452"/>
            <a:ext cx="12144732" cy="5262050"/>
          </a:xfrm>
          <a:prstGeom prst="rect">
            <a:avLst/>
          </a:prstGeom>
        </p:spPr>
      </p:pic>
    </p:spTree>
    <p:extLst>
      <p:ext uri="{BB962C8B-B14F-4D97-AF65-F5344CB8AC3E}">
        <p14:creationId xmlns:p14="http://schemas.microsoft.com/office/powerpoint/2010/main" val="1768276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9E36-A0F9-C666-154B-70F7D7D925E8}"/>
              </a:ext>
            </a:extLst>
          </p:cNvPr>
          <p:cNvSpPr>
            <a:spLocks noGrp="1"/>
          </p:cNvSpPr>
          <p:nvPr>
            <p:ph type="title"/>
          </p:nvPr>
        </p:nvSpPr>
        <p:spPr>
          <a:xfrm>
            <a:off x="0" y="177674"/>
            <a:ext cx="10058400" cy="674096"/>
          </a:xfrm>
        </p:spPr>
        <p:txBody>
          <a:bodyPr>
            <a:normAutofit/>
          </a:bodyPr>
          <a:lstStyle/>
          <a:p>
            <a:r>
              <a:rPr lang="en-US" sz="3600" dirty="0">
                <a:cs typeface="Calibri Light"/>
              </a:rPr>
              <a:t>1. What’s the make and model of the car?</a:t>
            </a:r>
            <a:endParaRPr lang="en-US" sz="3600" dirty="0"/>
          </a:p>
        </p:txBody>
      </p:sp>
      <p:pic>
        <p:nvPicPr>
          <p:cNvPr id="4" name="Picture 3" descr="Part of a traffic citation. Row 8: vehicle license number 6 m j o 744, state California, registration 08/23. Row 9: year of vehicle 2018, make Ford, model Esca[e, body style SUV, color white. Row 10: evidence of financial responsibility AAA Insurance Policy A 158830. Row 11: registered owner or lessee, same as driver. Row 12: address,  same as driver. Row 13: correctable violation, no. Vehicle code &amp; section, Code 21453 V C. Description, failure to stop. Misdemeanor or Infraction, infraction circled. Row 5: speed approximation 5, max speed 40, vehicle limit, safe. Row 6: location of violation Intersection of Bristol and 17th. ">
            <a:extLst>
              <a:ext uri="{FF2B5EF4-FFF2-40B4-BE49-F238E27FC236}">
                <a16:creationId xmlns:a16="http://schemas.microsoft.com/office/drawing/2014/main" id="{32BF8BBC-0822-4C01-B372-A4BCD0EB5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592"/>
            <a:ext cx="11949456" cy="5140816"/>
          </a:xfrm>
          <a:prstGeom prst="rect">
            <a:avLst/>
          </a:prstGeom>
        </p:spPr>
      </p:pic>
    </p:spTree>
    <p:extLst>
      <p:ext uri="{BB962C8B-B14F-4D97-AF65-F5344CB8AC3E}">
        <p14:creationId xmlns:p14="http://schemas.microsoft.com/office/powerpoint/2010/main" val="977749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9E36-A0F9-C666-154B-70F7D7D925E8}"/>
              </a:ext>
            </a:extLst>
          </p:cNvPr>
          <p:cNvSpPr>
            <a:spLocks noGrp="1"/>
          </p:cNvSpPr>
          <p:nvPr>
            <p:ph type="title"/>
          </p:nvPr>
        </p:nvSpPr>
        <p:spPr>
          <a:xfrm>
            <a:off x="0" y="177674"/>
            <a:ext cx="10058400" cy="674096"/>
          </a:xfrm>
        </p:spPr>
        <p:txBody>
          <a:bodyPr>
            <a:normAutofit/>
          </a:bodyPr>
          <a:lstStyle/>
          <a:p>
            <a:r>
              <a:rPr lang="en-US" sz="3600" dirty="0">
                <a:cs typeface="Calibri Light"/>
              </a:rPr>
              <a:t>2. What’s the date </a:t>
            </a:r>
            <a:r>
              <a:rPr lang="en-US" sz="3600">
                <a:cs typeface="Calibri Light"/>
              </a:rPr>
              <a:t>and time </a:t>
            </a:r>
            <a:r>
              <a:rPr lang="en-US" sz="3600" dirty="0">
                <a:cs typeface="Calibri Light"/>
              </a:rPr>
              <a:t>of the violation?</a:t>
            </a:r>
            <a:endParaRPr lang="en-US" sz="3600" dirty="0"/>
          </a:p>
        </p:txBody>
      </p:sp>
      <p:pic>
        <p:nvPicPr>
          <p:cNvPr id="5" name="Picture 4" descr="Part of a traffic citation. Row 1: police department, anywhere, california, notice to appear. Misdemeanor, traffic or nontraffic: traffic is checked. Row 2: date of violation 11/03/22,  time 6:15, day of week Thursday, case number 72148. Row 3: name Roberto Luis Lopez, owner's responsibility Roberto Luis Lopez. Row 4: address 5889 Bristol Street. Row 5: city Santa Ana, state/country California, zip code 92706. Row 6: Driver license number C30247, state California, class C, commercial No, age 48, birth date 04/05/74. Row 7: sex male, hair brown, eyes brown, height 5 feet 7 inches, weight 165, race Hispanic.">
            <a:extLst>
              <a:ext uri="{FF2B5EF4-FFF2-40B4-BE49-F238E27FC236}">
                <a16:creationId xmlns:a16="http://schemas.microsoft.com/office/drawing/2014/main" id="{4D3F1658-5777-4CE9-8D41-9D5FD06D63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5333"/>
            <a:ext cx="11900500" cy="5147750"/>
          </a:xfrm>
          <a:prstGeom prst="rect">
            <a:avLst/>
          </a:prstGeom>
        </p:spPr>
      </p:pic>
    </p:spTree>
    <p:extLst>
      <p:ext uri="{BB962C8B-B14F-4D97-AF65-F5344CB8AC3E}">
        <p14:creationId xmlns:p14="http://schemas.microsoft.com/office/powerpoint/2010/main" val="2527796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9E36-A0F9-C666-154B-70F7D7D925E8}"/>
              </a:ext>
            </a:extLst>
          </p:cNvPr>
          <p:cNvSpPr>
            <a:spLocks noGrp="1"/>
          </p:cNvSpPr>
          <p:nvPr>
            <p:ph type="title"/>
          </p:nvPr>
        </p:nvSpPr>
        <p:spPr>
          <a:xfrm>
            <a:off x="0" y="177674"/>
            <a:ext cx="10058400" cy="674096"/>
          </a:xfrm>
        </p:spPr>
        <p:txBody>
          <a:bodyPr>
            <a:normAutofit/>
          </a:bodyPr>
          <a:lstStyle/>
          <a:p>
            <a:r>
              <a:rPr lang="en-US" sz="3600" dirty="0">
                <a:cs typeface="Calibri Light"/>
              </a:rPr>
              <a:t>3. What is the vehicle license number?</a:t>
            </a:r>
            <a:endParaRPr lang="en-US" sz="3600" dirty="0"/>
          </a:p>
        </p:txBody>
      </p:sp>
      <p:pic>
        <p:nvPicPr>
          <p:cNvPr id="4" name="Picture 3" descr="Part of a traffic citation. Row 8: vehicle license number 6 m j o 744, state California, registration 08/23. Row 9: year of vehicle 2018, make Ford, model Esca[e, body style SUV, color white. Row 10: evidence of financial responsibility AAA Insurance Policy A 158830. Row 11: registered owner or lessee, same as driver. Row 12: address,  same as driver. Row 13: correctable violation, no. Vehicle code &amp; section, Code 21453 V C. Description, failure to stop. Misdemeanor or Infraction, infraction circled. Row 5: speed approximation 5, max speed 40, vehicle limit, safe. Row 6: location of violation Intersection of Bristol and 17th. ">
            <a:extLst>
              <a:ext uri="{FF2B5EF4-FFF2-40B4-BE49-F238E27FC236}">
                <a16:creationId xmlns:a16="http://schemas.microsoft.com/office/drawing/2014/main" id="{2115AFE8-FBA3-4552-84B1-9F55D06E2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592"/>
            <a:ext cx="11949456" cy="5140816"/>
          </a:xfrm>
          <a:prstGeom prst="rect">
            <a:avLst/>
          </a:prstGeom>
        </p:spPr>
      </p:pic>
    </p:spTree>
    <p:extLst>
      <p:ext uri="{BB962C8B-B14F-4D97-AF65-F5344CB8AC3E}">
        <p14:creationId xmlns:p14="http://schemas.microsoft.com/office/powerpoint/2010/main" val="2864999809"/>
      </p:ext>
    </p:extLst>
  </p:cSld>
  <p:clrMapOvr>
    <a:masterClrMapping/>
  </p:clrMapOvr>
</p:sld>
</file>

<file path=ppt/theme/theme1.xml><?xml version="1.0" encoding="utf-8"?>
<a:theme xmlns:a="http://schemas.openxmlformats.org/drawingml/2006/main" name="Retrospec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1450A13746984985F2BD5CA2997F6E" ma:contentTypeVersion="2" ma:contentTypeDescription="Create a new document." ma:contentTypeScope="" ma:versionID="7cc33e8a01787f43ddc78f2e2f88d680">
  <xsd:schema xmlns:xsd="http://www.w3.org/2001/XMLSchema" xmlns:xs="http://www.w3.org/2001/XMLSchema" xmlns:p="http://schemas.microsoft.com/office/2006/metadata/properties" xmlns:ns1="http://schemas.microsoft.com/sharepoint/v3" xmlns:ns2="d6e866e8-7e90-4abe-a382-bf774f596087" targetNamespace="http://schemas.microsoft.com/office/2006/metadata/properties" ma:root="true" ma:fieldsID="f2fd6c16b90bde1758a258c96b65d67a" ns1:_="" ns2:_="">
    <xsd:import namespace="http://schemas.microsoft.com/sharepoint/v3"/>
    <xsd:import namespace="d6e866e8-7e90-4abe-a382-bf774f596087"/>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e866e8-7e90-4abe-a382-bf774f59608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64D802E-74A6-4E3C-BC57-05394E1848CB}"/>
</file>

<file path=customXml/itemProps2.xml><?xml version="1.0" encoding="utf-8"?>
<ds:datastoreItem xmlns:ds="http://schemas.openxmlformats.org/officeDocument/2006/customXml" ds:itemID="{C3DCA444-7104-4E61-B323-B35BE1F33AE5}"/>
</file>

<file path=customXml/itemProps3.xml><?xml version="1.0" encoding="utf-8"?>
<ds:datastoreItem xmlns:ds="http://schemas.openxmlformats.org/officeDocument/2006/customXml" ds:itemID="{5C877C64-104D-4151-9E1B-1AD9194D087A}"/>
</file>

<file path=docProps/app.xml><?xml version="1.0" encoding="utf-8"?>
<Properties xmlns="http://schemas.openxmlformats.org/officeDocument/2006/extended-properties" xmlns:vt="http://schemas.openxmlformats.org/officeDocument/2006/docPropsVTypes">
  <Template>Retrospect</Template>
  <TotalTime>107</TotalTime>
  <Words>736</Words>
  <Application>Microsoft Office PowerPoint</Application>
  <PresentationFormat>Widescreen</PresentationFormat>
  <Paragraphs>99</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Malgun Gothic</vt:lpstr>
      <vt:lpstr>Arial</vt:lpstr>
      <vt:lpstr>Calibri</vt:lpstr>
      <vt:lpstr>Calibri Light</vt:lpstr>
      <vt:lpstr>Symbol</vt:lpstr>
      <vt:lpstr>Tahoma</vt:lpstr>
      <vt:lpstr>Retrospect</vt:lpstr>
      <vt:lpstr>EL Civics  12.9 DMV</vt:lpstr>
      <vt:lpstr>Student: Please show your ID and tell the assessor your student ID number </vt:lpstr>
      <vt:lpstr>PowerPoint Presentation</vt:lpstr>
      <vt:lpstr>Use your phone camera or computer webcam to scan the room now.</vt:lpstr>
      <vt:lpstr>Task 4, Oral: Respond to a Traffic Citation</vt:lpstr>
      <vt:lpstr>Practice: What’s the driver’s birth date?</vt:lpstr>
      <vt:lpstr>1. What’s the make and model of the car?</vt:lpstr>
      <vt:lpstr>2. What’s the date and time of the violation?</vt:lpstr>
      <vt:lpstr>3. What is the vehicle license number?</vt:lpstr>
      <vt:lpstr>4. What is the description of the violation?</vt:lpstr>
      <vt:lpstr>5. What are 2 possible actions you can take if you get a citation?</vt:lpstr>
      <vt:lpstr>Task 5, Written: Persuade a Person to Follow Driving Safety Laws</vt:lpstr>
      <vt:lpstr>PowerPoint Presentation</vt:lpstr>
      <vt:lpstr>Copy this on your paper</vt:lpstr>
      <vt:lpstr>Task 5: Use the scenario below to write an email persuading your friend to change her driving habit.</vt:lpstr>
      <vt:lpstr>PowerPoint Presentation</vt:lpstr>
      <vt:lpstr>Use your phone camera or computer webcam to scan the room again.</vt:lpstr>
      <vt:lpstr>You are finished!  Thank you!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12.9 DMV IL Remote Assessment</dc:title>
  <dc:creator>Watts_Sandra@sac.edu</dc:creator>
  <cp:lastModifiedBy>Watts, Sandra</cp:lastModifiedBy>
  <cp:revision>113</cp:revision>
  <dcterms:created xsi:type="dcterms:W3CDTF">2022-04-22T18:18:20Z</dcterms:created>
  <dcterms:modified xsi:type="dcterms:W3CDTF">2024-05-10T17:16:40Z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0x010100E21450A13746984985F2BD5CA2997F6E</vt:lpwstr>
  </property>
</Properties>
</file>