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56" r:id="rId2"/>
    <p:sldId id="257" r:id="rId3"/>
    <p:sldId id="266" r:id="rId4"/>
    <p:sldId id="272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65" r:id="rId28"/>
    <p:sldId id="291" r:id="rId29"/>
    <p:sldId id="294" r:id="rId30"/>
    <p:sldId id="292" r:id="rId31"/>
    <p:sldId id="293" r:id="rId32"/>
    <p:sldId id="295" r:id="rId33"/>
    <p:sldId id="273" r:id="rId34"/>
    <p:sldId id="271" r:id="rId35"/>
    <p:sldId id="267" r:id="rId36"/>
    <p:sldId id="268" r:id="rId37"/>
    <p:sldId id="269" r:id="rId38"/>
    <p:sldId id="270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47DFFC-DED6-48E9-99F7-1B8F99FFD882}" v="1" dt="2025-09-23T18:38:21.3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61" autoAdjust="0"/>
    <p:restoredTop sz="94660"/>
  </p:normalViewPr>
  <p:slideViewPr>
    <p:cSldViewPr snapToGrid="0">
      <p:cViewPr varScale="1">
        <p:scale>
          <a:sx n="96" d="100"/>
          <a:sy n="96" d="100"/>
        </p:scale>
        <p:origin x="102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47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48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1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tts, Sandra" userId="b22ec5c0-e9aa-43c6-8489-bc9a472a178f" providerId="ADAL" clId="{99E81C3D-58A9-48BA-A0D8-8BE22A6D709B}"/>
    <pc:docChg chg="undo custSel addSld modSld">
      <pc:chgData name="Watts, Sandra" userId="b22ec5c0-e9aa-43c6-8489-bc9a472a178f" providerId="ADAL" clId="{99E81C3D-58A9-48BA-A0D8-8BE22A6D709B}" dt="2022-06-02T14:14:19.502" v="175" actId="27636"/>
      <pc:docMkLst>
        <pc:docMk/>
      </pc:docMkLst>
      <pc:sldChg chg="modSp mod">
        <pc:chgData name="Watts, Sandra" userId="b22ec5c0-e9aa-43c6-8489-bc9a472a178f" providerId="ADAL" clId="{99E81C3D-58A9-48BA-A0D8-8BE22A6D709B}" dt="2022-05-31T15:41:22.105" v="30" actId="20577"/>
        <pc:sldMkLst>
          <pc:docMk/>
          <pc:sldMk cId="109857222" sldId="256"/>
        </pc:sldMkLst>
      </pc:sldChg>
      <pc:sldChg chg="modSp mod">
        <pc:chgData name="Watts, Sandra" userId="b22ec5c0-e9aa-43c6-8489-bc9a472a178f" providerId="ADAL" clId="{99E81C3D-58A9-48BA-A0D8-8BE22A6D709B}" dt="2022-06-02T14:14:19.502" v="175" actId="27636"/>
        <pc:sldMkLst>
          <pc:docMk/>
          <pc:sldMk cId="4278357763" sldId="265"/>
        </pc:sldMkLst>
      </pc:sldChg>
      <pc:sldChg chg="addSp delSp modSp new mod setBg modClrScheme chgLayout">
        <pc:chgData name="Watts, Sandra" userId="b22ec5c0-e9aa-43c6-8489-bc9a472a178f" providerId="ADAL" clId="{99E81C3D-58A9-48BA-A0D8-8BE22A6D709B}" dt="2022-06-02T14:13:28.068" v="83" actId="1076"/>
        <pc:sldMkLst>
          <pc:docMk/>
          <pc:sldMk cId="789846662" sldId="274"/>
        </pc:sldMkLst>
      </pc:sldChg>
    </pc:docChg>
  </pc:docChgLst>
  <pc:docChgLst>
    <pc:chgData name="Watts, Sandra" userId="b22ec5c0-e9aa-43c6-8489-bc9a472a178f" providerId="ADAL" clId="{5AA439AB-2E09-4D9B-99B1-2C4B2AC6B343}"/>
    <pc:docChg chg="custSel addSld modSld sldOrd">
      <pc:chgData name="Watts, Sandra" userId="b22ec5c0-e9aa-43c6-8489-bc9a472a178f" providerId="ADAL" clId="{5AA439AB-2E09-4D9B-99B1-2C4B2AC6B343}" dt="2022-05-12T15:46:52.521" v="311" actId="20577"/>
      <pc:docMkLst>
        <pc:docMk/>
      </pc:docMkLst>
      <pc:sldChg chg="addSp modSp new mod">
        <pc:chgData name="Watts, Sandra" userId="b22ec5c0-e9aa-43c6-8489-bc9a472a178f" providerId="ADAL" clId="{5AA439AB-2E09-4D9B-99B1-2C4B2AC6B343}" dt="2022-05-12T15:36:00.805" v="88" actId="255"/>
        <pc:sldMkLst>
          <pc:docMk/>
          <pc:sldMk cId="3138639348" sldId="266"/>
        </pc:sldMkLst>
      </pc:sldChg>
      <pc:sldChg chg="addSp modSp new mod">
        <pc:chgData name="Watts, Sandra" userId="b22ec5c0-e9aa-43c6-8489-bc9a472a178f" providerId="ADAL" clId="{5AA439AB-2E09-4D9B-99B1-2C4B2AC6B343}" dt="2022-05-12T15:37:16.720" v="114" actId="14100"/>
        <pc:sldMkLst>
          <pc:docMk/>
          <pc:sldMk cId="3772871055" sldId="267"/>
        </pc:sldMkLst>
      </pc:sldChg>
      <pc:sldChg chg="modSp add mod">
        <pc:chgData name="Watts, Sandra" userId="b22ec5c0-e9aa-43c6-8489-bc9a472a178f" providerId="ADAL" clId="{5AA439AB-2E09-4D9B-99B1-2C4B2AC6B343}" dt="2022-05-12T15:37:38.745" v="116"/>
        <pc:sldMkLst>
          <pc:docMk/>
          <pc:sldMk cId="1891861161" sldId="268"/>
        </pc:sldMkLst>
      </pc:sldChg>
      <pc:sldChg chg="modSp add mod">
        <pc:chgData name="Watts, Sandra" userId="b22ec5c0-e9aa-43c6-8489-bc9a472a178f" providerId="ADAL" clId="{5AA439AB-2E09-4D9B-99B1-2C4B2AC6B343}" dt="2022-05-12T15:38:01.919" v="119"/>
        <pc:sldMkLst>
          <pc:docMk/>
          <pc:sldMk cId="376303583" sldId="269"/>
        </pc:sldMkLst>
      </pc:sldChg>
      <pc:sldChg chg="modSp add mod">
        <pc:chgData name="Watts, Sandra" userId="b22ec5c0-e9aa-43c6-8489-bc9a472a178f" providerId="ADAL" clId="{5AA439AB-2E09-4D9B-99B1-2C4B2AC6B343}" dt="2022-05-12T15:38:34.870" v="122" actId="1076"/>
        <pc:sldMkLst>
          <pc:docMk/>
          <pc:sldMk cId="2664208324" sldId="270"/>
        </pc:sldMkLst>
      </pc:sldChg>
      <pc:sldChg chg="addSp modSp new mod setBg addAnim">
        <pc:chgData name="Watts, Sandra" userId="b22ec5c0-e9aa-43c6-8489-bc9a472a178f" providerId="ADAL" clId="{5AA439AB-2E09-4D9B-99B1-2C4B2AC6B343}" dt="2022-05-12T15:43:48.566" v="233" actId="1076"/>
        <pc:sldMkLst>
          <pc:docMk/>
          <pc:sldMk cId="489583724" sldId="271"/>
        </pc:sldMkLst>
      </pc:sldChg>
      <pc:sldChg chg="addSp modSp new mod setBg">
        <pc:chgData name="Watts, Sandra" userId="b22ec5c0-e9aa-43c6-8489-bc9a472a178f" providerId="ADAL" clId="{5AA439AB-2E09-4D9B-99B1-2C4B2AC6B343}" dt="2022-05-12T15:45:54.687" v="303" actId="26606"/>
        <pc:sldMkLst>
          <pc:docMk/>
          <pc:sldMk cId="369841878" sldId="272"/>
        </pc:sldMkLst>
      </pc:sldChg>
      <pc:sldChg chg="modSp add mod ord">
        <pc:chgData name="Watts, Sandra" userId="b22ec5c0-e9aa-43c6-8489-bc9a472a178f" providerId="ADAL" clId="{5AA439AB-2E09-4D9B-99B1-2C4B2AC6B343}" dt="2022-05-12T15:46:52.521" v="311" actId="20577"/>
        <pc:sldMkLst>
          <pc:docMk/>
          <pc:sldMk cId="151084567" sldId="273"/>
        </pc:sldMkLst>
      </pc:sldChg>
    </pc:docChg>
  </pc:docChgLst>
  <pc:docChgLst>
    <pc:chgData name="Watts, Sandra" userId="b22ec5c0-e9aa-43c6-8489-bc9a472a178f" providerId="ADAL" clId="{5881C8CD-CC38-4486-8B84-147C013E4D76}"/>
    <pc:docChg chg="addSld delSld modSld">
      <pc:chgData name="Watts, Sandra" userId="b22ec5c0-e9aa-43c6-8489-bc9a472a178f" providerId="ADAL" clId="{5881C8CD-CC38-4486-8B84-147C013E4D76}" dt="2024-05-10T15:50:56.702" v="3" actId="2696"/>
      <pc:docMkLst>
        <pc:docMk/>
      </pc:docMkLst>
      <pc:sldChg chg="del">
        <pc:chgData name="Watts, Sandra" userId="b22ec5c0-e9aa-43c6-8489-bc9a472a178f" providerId="ADAL" clId="{5881C8CD-CC38-4486-8B84-147C013E4D76}" dt="2024-05-10T15:50:56.702" v="3" actId="2696"/>
        <pc:sldMkLst>
          <pc:docMk/>
          <pc:sldMk cId="789846662" sldId="274"/>
        </pc:sldMkLst>
      </pc:sldChg>
      <pc:sldChg chg="add setBg">
        <pc:chgData name="Watts, Sandra" userId="b22ec5c0-e9aa-43c6-8489-bc9a472a178f" providerId="ADAL" clId="{5881C8CD-CC38-4486-8B84-147C013E4D76}" dt="2024-05-10T15:50:49.167" v="2"/>
        <pc:sldMkLst>
          <pc:docMk/>
          <pc:sldMk cId="3459067075" sldId="295"/>
        </pc:sldMkLst>
      </pc:sldChg>
    </pc:docChg>
  </pc:docChgLst>
  <pc:docChgLst>
    <pc:chgData name="Watts, Sandra" userId="S::watts_sandra@sac.edu::b22ec5c0-e9aa-43c6-8489-bc9a472a178f" providerId="AD" clId="Web-{25FC8606-E2AB-47DB-8C88-3C65EF868B22}"/>
    <pc:docChg chg="addSld delSld modSld sldOrd addMainMaster delMainMaster">
      <pc:chgData name="Watts, Sandra" userId="S::watts_sandra@sac.edu::b22ec5c0-e9aa-43c6-8489-bc9a472a178f" providerId="AD" clId="Web-{25FC8606-E2AB-47DB-8C88-3C65EF868B22}" dt="2022-04-22T18:43:43.382" v="260" actId="20577"/>
      <pc:docMkLst>
        <pc:docMk/>
      </pc:docMkLst>
      <pc:sldChg chg="addSp delSp modSp mod setBg modClrScheme delDesignElem chgLayout">
        <pc:chgData name="Watts, Sandra" userId="S::watts_sandra@sac.edu::b22ec5c0-e9aa-43c6-8489-bc9a472a178f" providerId="AD" clId="Web-{25FC8606-E2AB-47DB-8C88-3C65EF868B22}" dt="2022-04-22T18:26:14.342" v="45"/>
        <pc:sldMkLst>
          <pc:docMk/>
          <pc:sldMk cId="109857222" sldId="256"/>
        </pc:sldMkLst>
      </pc:sldChg>
      <pc:sldChg chg="addSp delSp modSp new mod modClrScheme chgLayout">
        <pc:chgData name="Watts, Sandra" userId="S::watts_sandra@sac.edu::b22ec5c0-e9aa-43c6-8489-bc9a472a178f" providerId="AD" clId="Web-{25FC8606-E2AB-47DB-8C88-3C65EF868B22}" dt="2022-04-22T18:28:19.348" v="65" actId="14100"/>
        <pc:sldMkLst>
          <pc:docMk/>
          <pc:sldMk cId="2759448236" sldId="257"/>
        </pc:sldMkLst>
      </pc:sldChg>
      <pc:sldChg chg="modSp new">
        <pc:chgData name="Watts, Sandra" userId="S::watts_sandra@sac.edu::b22ec5c0-e9aa-43c6-8489-bc9a472a178f" providerId="AD" clId="Web-{25FC8606-E2AB-47DB-8C88-3C65EF868B22}" dt="2022-04-22T18:31:33.405" v="116" actId="20577"/>
        <pc:sldMkLst>
          <pc:docMk/>
          <pc:sldMk cId="3623299209" sldId="258"/>
        </pc:sldMkLst>
      </pc:sldChg>
      <pc:sldChg chg="new del">
        <pc:chgData name="Watts, Sandra" userId="S::watts_sandra@sac.edu::b22ec5c0-e9aa-43c6-8489-bc9a472a178f" providerId="AD" clId="Web-{25FC8606-E2AB-47DB-8C88-3C65EF868B22}" dt="2022-04-22T18:31:52.500" v="118"/>
        <pc:sldMkLst>
          <pc:docMk/>
          <pc:sldMk cId="545338741" sldId="259"/>
        </pc:sldMkLst>
      </pc:sldChg>
      <pc:sldChg chg="addSp delSp modSp new">
        <pc:chgData name="Watts, Sandra" userId="S::watts_sandra@sac.edu::b22ec5c0-e9aa-43c6-8489-bc9a472a178f" providerId="AD" clId="Web-{25FC8606-E2AB-47DB-8C88-3C65EF868B22}" dt="2022-04-22T18:32:49.269" v="126" actId="1076"/>
        <pc:sldMkLst>
          <pc:docMk/>
          <pc:sldMk cId="1768276107" sldId="259"/>
        </pc:sldMkLst>
      </pc:sldChg>
      <pc:sldChg chg="addSp delSp modSp add replId">
        <pc:chgData name="Watts, Sandra" userId="S::watts_sandra@sac.edu::b22ec5c0-e9aa-43c6-8489-bc9a472a178f" providerId="AD" clId="Web-{25FC8606-E2AB-47DB-8C88-3C65EF868B22}" dt="2022-04-22T18:37:26.971" v="141" actId="1076"/>
        <pc:sldMkLst>
          <pc:docMk/>
          <pc:sldMk cId="1740095013" sldId="260"/>
        </pc:sldMkLst>
      </pc:sldChg>
      <pc:sldChg chg="addSp delSp modSp add replId">
        <pc:chgData name="Watts, Sandra" userId="S::watts_sandra@sac.edu::b22ec5c0-e9aa-43c6-8489-bc9a472a178f" providerId="AD" clId="Web-{25FC8606-E2AB-47DB-8C88-3C65EF868B22}" dt="2022-04-22T18:39:46.510" v="195" actId="1076"/>
        <pc:sldMkLst>
          <pc:docMk/>
          <pc:sldMk cId="337024514" sldId="261"/>
        </pc:sldMkLst>
      </pc:sldChg>
      <pc:sldChg chg="addSp delSp modSp add replId">
        <pc:chgData name="Watts, Sandra" userId="S::watts_sandra@sac.edu::b22ec5c0-e9aa-43c6-8489-bc9a472a178f" providerId="AD" clId="Web-{25FC8606-E2AB-47DB-8C88-3C65EF868B22}" dt="2022-04-22T18:40:41.325" v="206" actId="1076"/>
        <pc:sldMkLst>
          <pc:docMk/>
          <pc:sldMk cId="2876815240" sldId="262"/>
        </pc:sldMkLst>
      </pc:sldChg>
      <pc:sldChg chg="addSp delSp modSp add replId">
        <pc:chgData name="Watts, Sandra" userId="S::watts_sandra@sac.edu::b22ec5c0-e9aa-43c6-8489-bc9a472a178f" providerId="AD" clId="Web-{25FC8606-E2AB-47DB-8C88-3C65EF868B22}" dt="2022-04-22T18:41:12.155" v="214" actId="1076"/>
        <pc:sldMkLst>
          <pc:docMk/>
          <pc:sldMk cId="1378486376" sldId="263"/>
        </pc:sldMkLst>
      </pc:sldChg>
      <pc:sldChg chg="addSp delSp modSp add replId">
        <pc:chgData name="Watts, Sandra" userId="S::watts_sandra@sac.edu::b22ec5c0-e9aa-43c6-8489-bc9a472a178f" providerId="AD" clId="Web-{25FC8606-E2AB-47DB-8C88-3C65EF868B22}" dt="2022-04-22T18:42:09.361" v="222" actId="1076"/>
        <pc:sldMkLst>
          <pc:docMk/>
          <pc:sldMk cId="1828105588" sldId="264"/>
        </pc:sldMkLst>
      </pc:sldChg>
      <pc:sldChg chg="modSp add ord replId">
        <pc:chgData name="Watts, Sandra" userId="S::watts_sandra@sac.edu::b22ec5c0-e9aa-43c6-8489-bc9a472a178f" providerId="AD" clId="Web-{25FC8606-E2AB-47DB-8C88-3C65EF868B22}" dt="2022-04-22T18:43:43.382" v="260" actId="20577"/>
        <pc:sldMkLst>
          <pc:docMk/>
          <pc:sldMk cId="4278357763" sldId="265"/>
        </pc:sldMkLst>
      </pc:sldChg>
      <pc:sldMasterChg chg="add del addSldLayout delSldLayout">
        <pc:chgData name="Watts, Sandra" userId="S::watts_sandra@sac.edu::b22ec5c0-e9aa-43c6-8489-bc9a472a178f" providerId="AD" clId="Web-{25FC8606-E2AB-47DB-8C88-3C65EF868B22}" dt="2022-04-22T18:20:51.559" v="21"/>
        <pc:sldMasterMkLst>
          <pc:docMk/>
          <pc:sldMasterMk cId="2460954070" sldId="2147483660"/>
        </pc:sldMasterMkLst>
        <pc:sldLayoutChg chg="add del">
          <pc:chgData name="Watts, Sandra" userId="S::watts_sandra@sac.edu::b22ec5c0-e9aa-43c6-8489-bc9a472a178f" providerId="AD" clId="Web-{25FC8606-E2AB-47DB-8C88-3C65EF868B22}" dt="2022-04-22T18:20:51.559" v="21"/>
          <pc:sldLayoutMkLst>
            <pc:docMk/>
            <pc:sldMasterMk cId="2460954070" sldId="2147483660"/>
            <pc:sldLayoutMk cId="2385387890" sldId="2147483661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51.559" v="21"/>
          <pc:sldLayoutMkLst>
            <pc:docMk/>
            <pc:sldMasterMk cId="2460954070" sldId="2147483660"/>
            <pc:sldLayoutMk cId="949138452" sldId="2147483662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51.559" v="21"/>
          <pc:sldLayoutMkLst>
            <pc:docMk/>
            <pc:sldMasterMk cId="2460954070" sldId="2147483660"/>
            <pc:sldLayoutMk cId="2591524520" sldId="2147483663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51.559" v="21"/>
          <pc:sldLayoutMkLst>
            <pc:docMk/>
            <pc:sldMasterMk cId="2460954070" sldId="2147483660"/>
            <pc:sldLayoutMk cId="1203092039" sldId="2147483664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51.559" v="21"/>
          <pc:sldLayoutMkLst>
            <pc:docMk/>
            <pc:sldMasterMk cId="2460954070" sldId="2147483660"/>
            <pc:sldLayoutMk cId="3733172339" sldId="2147483665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51.559" v="21"/>
          <pc:sldLayoutMkLst>
            <pc:docMk/>
            <pc:sldMasterMk cId="2460954070" sldId="2147483660"/>
            <pc:sldLayoutMk cId="3210312558" sldId="2147483666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51.559" v="21"/>
          <pc:sldLayoutMkLst>
            <pc:docMk/>
            <pc:sldMasterMk cId="2460954070" sldId="2147483660"/>
            <pc:sldLayoutMk cId="3146388984" sldId="2147483667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51.559" v="21"/>
          <pc:sldLayoutMkLst>
            <pc:docMk/>
            <pc:sldMasterMk cId="2460954070" sldId="2147483660"/>
            <pc:sldLayoutMk cId="3171841454" sldId="2147483668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51.559" v="21"/>
          <pc:sldLayoutMkLst>
            <pc:docMk/>
            <pc:sldMasterMk cId="2460954070" sldId="2147483660"/>
            <pc:sldLayoutMk cId="1718958274" sldId="2147483669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51.559" v="21"/>
          <pc:sldLayoutMkLst>
            <pc:docMk/>
            <pc:sldMasterMk cId="2460954070" sldId="2147483660"/>
            <pc:sldLayoutMk cId="2202905451" sldId="2147483670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51.559" v="21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del addSldLayout delSldLayout">
        <pc:chgData name="Watts, Sandra" userId="S::watts_sandra@sac.edu::b22ec5c0-e9aa-43c6-8489-bc9a472a178f" providerId="AD" clId="Web-{25FC8606-E2AB-47DB-8C88-3C65EF868B22}" dt="2022-04-22T18:24:38.133" v="39"/>
        <pc:sldMasterMkLst>
          <pc:docMk/>
          <pc:sldMasterMk cId="3030038301" sldId="2147483711"/>
        </pc:sldMasterMkLst>
        <pc:sldLayoutChg chg="add del">
          <pc:chgData name="Watts, Sandra" userId="S::watts_sandra@sac.edu::b22ec5c0-e9aa-43c6-8489-bc9a472a178f" providerId="AD" clId="Web-{25FC8606-E2AB-47DB-8C88-3C65EF868B22}" dt="2022-04-22T18:24:38.133" v="39"/>
          <pc:sldLayoutMkLst>
            <pc:docMk/>
            <pc:sldMasterMk cId="3030038301" sldId="2147483711"/>
            <pc:sldLayoutMk cId="342534240" sldId="2147483700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4:38.133" v="39"/>
          <pc:sldLayoutMkLst>
            <pc:docMk/>
            <pc:sldMasterMk cId="3030038301" sldId="2147483711"/>
            <pc:sldLayoutMk cId="3241656014" sldId="2147483701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4:38.133" v="39"/>
          <pc:sldLayoutMkLst>
            <pc:docMk/>
            <pc:sldMasterMk cId="3030038301" sldId="2147483711"/>
            <pc:sldLayoutMk cId="1849184264" sldId="2147483702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4:38.133" v="39"/>
          <pc:sldLayoutMkLst>
            <pc:docMk/>
            <pc:sldMasterMk cId="3030038301" sldId="2147483711"/>
            <pc:sldLayoutMk cId="1040604711" sldId="2147483703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4:38.133" v="39"/>
          <pc:sldLayoutMkLst>
            <pc:docMk/>
            <pc:sldMasterMk cId="3030038301" sldId="2147483711"/>
            <pc:sldLayoutMk cId="3086975235" sldId="2147483704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4:38.133" v="39"/>
          <pc:sldLayoutMkLst>
            <pc:docMk/>
            <pc:sldMasterMk cId="3030038301" sldId="2147483711"/>
            <pc:sldLayoutMk cId="2094557656" sldId="2147483705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4:38.133" v="39"/>
          <pc:sldLayoutMkLst>
            <pc:docMk/>
            <pc:sldMasterMk cId="3030038301" sldId="2147483711"/>
            <pc:sldLayoutMk cId="1455422187" sldId="2147483706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4:38.133" v="39"/>
          <pc:sldLayoutMkLst>
            <pc:docMk/>
            <pc:sldMasterMk cId="3030038301" sldId="2147483711"/>
            <pc:sldLayoutMk cId="2099571905" sldId="2147483707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4:38.133" v="39"/>
          <pc:sldLayoutMkLst>
            <pc:docMk/>
            <pc:sldMasterMk cId="3030038301" sldId="2147483711"/>
            <pc:sldLayoutMk cId="3354143432" sldId="2147483708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4:38.133" v="39"/>
          <pc:sldLayoutMkLst>
            <pc:docMk/>
            <pc:sldMasterMk cId="3030038301" sldId="2147483711"/>
            <pc:sldLayoutMk cId="2614909186" sldId="2147483709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4:38.133" v="39"/>
          <pc:sldLayoutMkLst>
            <pc:docMk/>
            <pc:sldMasterMk cId="3030038301" sldId="2147483711"/>
            <pc:sldLayoutMk cId="3241202096" sldId="2147483710"/>
          </pc:sldLayoutMkLst>
        </pc:sldLayoutChg>
      </pc:sldMasterChg>
      <pc:sldMasterChg chg="add addSldLayout modSldLayout">
        <pc:chgData name="Watts, Sandra" userId="S::watts_sandra@sac.edu::b22ec5c0-e9aa-43c6-8489-bc9a472a178f" providerId="AD" clId="Web-{25FC8606-E2AB-47DB-8C88-3C65EF868B22}" dt="2022-04-22T18:24:38.133" v="39"/>
        <pc:sldMasterMkLst>
          <pc:docMk/>
          <pc:sldMasterMk cId="2733144587" sldId="2147483712"/>
        </pc:sldMasterMkLst>
        <pc:sldLayoutChg chg="add mod replId">
          <pc:chgData name="Watts, Sandra" userId="S::watts_sandra@sac.edu::b22ec5c0-e9aa-43c6-8489-bc9a472a178f" providerId="AD" clId="Web-{25FC8606-E2AB-47DB-8C88-3C65EF868B22}" dt="2022-04-22T18:24:38.133" v="39"/>
          <pc:sldLayoutMkLst>
            <pc:docMk/>
            <pc:sldMasterMk cId="2733144587" sldId="2147483712"/>
            <pc:sldLayoutMk cId="1199457237" sldId="2147483713"/>
          </pc:sldLayoutMkLst>
        </pc:sldLayoutChg>
        <pc:sldLayoutChg chg="add mod replId">
          <pc:chgData name="Watts, Sandra" userId="S::watts_sandra@sac.edu::b22ec5c0-e9aa-43c6-8489-bc9a472a178f" providerId="AD" clId="Web-{25FC8606-E2AB-47DB-8C88-3C65EF868B22}" dt="2022-04-22T18:24:38.133" v="39"/>
          <pc:sldLayoutMkLst>
            <pc:docMk/>
            <pc:sldMasterMk cId="2733144587" sldId="2147483712"/>
            <pc:sldLayoutMk cId="1235419249" sldId="2147483714"/>
          </pc:sldLayoutMkLst>
        </pc:sldLayoutChg>
        <pc:sldLayoutChg chg="add mod replId">
          <pc:chgData name="Watts, Sandra" userId="S::watts_sandra@sac.edu::b22ec5c0-e9aa-43c6-8489-bc9a472a178f" providerId="AD" clId="Web-{25FC8606-E2AB-47DB-8C88-3C65EF868B22}" dt="2022-04-22T18:24:38.133" v="39"/>
          <pc:sldLayoutMkLst>
            <pc:docMk/>
            <pc:sldMasterMk cId="2733144587" sldId="2147483712"/>
            <pc:sldLayoutMk cId="1639808665" sldId="2147483715"/>
          </pc:sldLayoutMkLst>
        </pc:sldLayoutChg>
        <pc:sldLayoutChg chg="add mod replId">
          <pc:chgData name="Watts, Sandra" userId="S::watts_sandra@sac.edu::b22ec5c0-e9aa-43c6-8489-bc9a472a178f" providerId="AD" clId="Web-{25FC8606-E2AB-47DB-8C88-3C65EF868B22}" dt="2022-04-22T18:24:38.133" v="39"/>
          <pc:sldLayoutMkLst>
            <pc:docMk/>
            <pc:sldMasterMk cId="2733144587" sldId="2147483712"/>
            <pc:sldLayoutMk cId="645504551" sldId="2147483716"/>
          </pc:sldLayoutMkLst>
        </pc:sldLayoutChg>
        <pc:sldLayoutChg chg="add mod replId">
          <pc:chgData name="Watts, Sandra" userId="S::watts_sandra@sac.edu::b22ec5c0-e9aa-43c6-8489-bc9a472a178f" providerId="AD" clId="Web-{25FC8606-E2AB-47DB-8C88-3C65EF868B22}" dt="2022-04-22T18:24:38.133" v="39"/>
          <pc:sldLayoutMkLst>
            <pc:docMk/>
            <pc:sldMasterMk cId="2733144587" sldId="2147483712"/>
            <pc:sldLayoutMk cId="679981364" sldId="2147483717"/>
          </pc:sldLayoutMkLst>
        </pc:sldLayoutChg>
        <pc:sldLayoutChg chg="add mod replId">
          <pc:chgData name="Watts, Sandra" userId="S::watts_sandra@sac.edu::b22ec5c0-e9aa-43c6-8489-bc9a472a178f" providerId="AD" clId="Web-{25FC8606-E2AB-47DB-8C88-3C65EF868B22}" dt="2022-04-22T18:24:38.133" v="39"/>
          <pc:sldLayoutMkLst>
            <pc:docMk/>
            <pc:sldMasterMk cId="2733144587" sldId="2147483712"/>
            <pc:sldLayoutMk cId="1347024530" sldId="2147483718"/>
          </pc:sldLayoutMkLst>
        </pc:sldLayoutChg>
        <pc:sldLayoutChg chg="add mod replId">
          <pc:chgData name="Watts, Sandra" userId="S::watts_sandra@sac.edu::b22ec5c0-e9aa-43c6-8489-bc9a472a178f" providerId="AD" clId="Web-{25FC8606-E2AB-47DB-8C88-3C65EF868B22}" dt="2022-04-22T18:24:38.133" v="39"/>
          <pc:sldLayoutMkLst>
            <pc:docMk/>
            <pc:sldMasterMk cId="2733144587" sldId="2147483712"/>
            <pc:sldLayoutMk cId="3686264454" sldId="2147483719"/>
          </pc:sldLayoutMkLst>
        </pc:sldLayoutChg>
        <pc:sldLayoutChg chg="add mod replId">
          <pc:chgData name="Watts, Sandra" userId="S::watts_sandra@sac.edu::b22ec5c0-e9aa-43c6-8489-bc9a472a178f" providerId="AD" clId="Web-{25FC8606-E2AB-47DB-8C88-3C65EF868B22}" dt="2022-04-22T18:24:38.133" v="39"/>
          <pc:sldLayoutMkLst>
            <pc:docMk/>
            <pc:sldMasterMk cId="2733144587" sldId="2147483712"/>
            <pc:sldLayoutMk cId="1196505740" sldId="2147483720"/>
          </pc:sldLayoutMkLst>
        </pc:sldLayoutChg>
        <pc:sldLayoutChg chg="add mod replId">
          <pc:chgData name="Watts, Sandra" userId="S::watts_sandra@sac.edu::b22ec5c0-e9aa-43c6-8489-bc9a472a178f" providerId="AD" clId="Web-{25FC8606-E2AB-47DB-8C88-3C65EF868B22}" dt="2022-04-22T18:24:38.133" v="39"/>
          <pc:sldLayoutMkLst>
            <pc:docMk/>
            <pc:sldMasterMk cId="2733144587" sldId="2147483712"/>
            <pc:sldLayoutMk cId="2117551009" sldId="2147483721"/>
          </pc:sldLayoutMkLst>
        </pc:sldLayoutChg>
        <pc:sldLayoutChg chg="add mod replId">
          <pc:chgData name="Watts, Sandra" userId="S::watts_sandra@sac.edu::b22ec5c0-e9aa-43c6-8489-bc9a472a178f" providerId="AD" clId="Web-{25FC8606-E2AB-47DB-8C88-3C65EF868B22}" dt="2022-04-22T18:24:38.133" v="39"/>
          <pc:sldLayoutMkLst>
            <pc:docMk/>
            <pc:sldMasterMk cId="2733144587" sldId="2147483712"/>
            <pc:sldLayoutMk cId="1284457631" sldId="2147483722"/>
          </pc:sldLayoutMkLst>
        </pc:sldLayoutChg>
        <pc:sldLayoutChg chg="add mod replId">
          <pc:chgData name="Watts, Sandra" userId="S::watts_sandra@sac.edu::b22ec5c0-e9aa-43c6-8489-bc9a472a178f" providerId="AD" clId="Web-{25FC8606-E2AB-47DB-8C88-3C65EF868B22}" dt="2022-04-22T18:24:38.133" v="39"/>
          <pc:sldLayoutMkLst>
            <pc:docMk/>
            <pc:sldMasterMk cId="2733144587" sldId="2147483712"/>
            <pc:sldLayoutMk cId="221453084" sldId="2147483723"/>
          </pc:sldLayoutMkLst>
        </pc:sldLayoutChg>
      </pc:sldMasterChg>
      <pc:sldMasterChg chg="add del addSldLayout delSldLayout">
        <pc:chgData name="Watts, Sandra" userId="S::watts_sandra@sac.edu::b22ec5c0-e9aa-43c6-8489-bc9a472a178f" providerId="AD" clId="Web-{25FC8606-E2AB-47DB-8C88-3C65EF868B22}" dt="2022-04-22T18:20:35.574" v="18"/>
        <pc:sldMasterMkLst>
          <pc:docMk/>
          <pc:sldMasterMk cId="2342281712" sldId="2147483724"/>
        </pc:sldMasterMkLst>
        <pc:sldLayoutChg chg="add del">
          <pc:chgData name="Watts, Sandra" userId="S::watts_sandra@sac.edu::b22ec5c0-e9aa-43c6-8489-bc9a472a178f" providerId="AD" clId="Web-{25FC8606-E2AB-47DB-8C88-3C65EF868B22}" dt="2022-04-22T18:20:35.574" v="18"/>
          <pc:sldLayoutMkLst>
            <pc:docMk/>
            <pc:sldMasterMk cId="2342281712" sldId="2147483724"/>
            <pc:sldLayoutMk cId="2342742151" sldId="2147483713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35.574" v="18"/>
          <pc:sldLayoutMkLst>
            <pc:docMk/>
            <pc:sldMasterMk cId="2342281712" sldId="2147483724"/>
            <pc:sldLayoutMk cId="1385618741" sldId="2147483714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35.574" v="18"/>
          <pc:sldLayoutMkLst>
            <pc:docMk/>
            <pc:sldMasterMk cId="2342281712" sldId="2147483724"/>
            <pc:sldLayoutMk cId="4051834713" sldId="2147483715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35.574" v="18"/>
          <pc:sldLayoutMkLst>
            <pc:docMk/>
            <pc:sldMasterMk cId="2342281712" sldId="2147483724"/>
            <pc:sldLayoutMk cId="2442772330" sldId="2147483716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35.574" v="18"/>
          <pc:sldLayoutMkLst>
            <pc:docMk/>
            <pc:sldMasterMk cId="2342281712" sldId="2147483724"/>
            <pc:sldLayoutMk cId="641861904" sldId="2147483717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35.574" v="18"/>
          <pc:sldLayoutMkLst>
            <pc:docMk/>
            <pc:sldMasterMk cId="2342281712" sldId="2147483724"/>
            <pc:sldLayoutMk cId="806765363" sldId="2147483718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35.574" v="18"/>
          <pc:sldLayoutMkLst>
            <pc:docMk/>
            <pc:sldMasterMk cId="2342281712" sldId="2147483724"/>
            <pc:sldLayoutMk cId="3792808876" sldId="2147483719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35.574" v="18"/>
          <pc:sldLayoutMkLst>
            <pc:docMk/>
            <pc:sldMasterMk cId="2342281712" sldId="2147483724"/>
            <pc:sldLayoutMk cId="1540886432" sldId="2147483720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35.574" v="18"/>
          <pc:sldLayoutMkLst>
            <pc:docMk/>
            <pc:sldMasterMk cId="2342281712" sldId="2147483724"/>
            <pc:sldLayoutMk cId="3033921936" sldId="2147483721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35.574" v="18"/>
          <pc:sldLayoutMkLst>
            <pc:docMk/>
            <pc:sldMasterMk cId="2342281712" sldId="2147483724"/>
            <pc:sldLayoutMk cId="1788745100" sldId="2147483722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35.574" v="18"/>
          <pc:sldLayoutMkLst>
            <pc:docMk/>
            <pc:sldMasterMk cId="2342281712" sldId="2147483724"/>
            <pc:sldLayoutMk cId="693523041" sldId="2147483723"/>
          </pc:sldLayoutMkLst>
        </pc:sldLayoutChg>
      </pc:sldMasterChg>
      <pc:sldMasterChg chg="add del addSldLayout delSldLayout">
        <pc:chgData name="Watts, Sandra" userId="S::watts_sandra@sac.edu::b22ec5c0-e9aa-43c6-8489-bc9a472a178f" providerId="AD" clId="Web-{25FC8606-E2AB-47DB-8C88-3C65EF868B22}" dt="2022-04-22T18:20:51.528" v="20"/>
        <pc:sldMasterMkLst>
          <pc:docMk/>
          <pc:sldMasterMk cId="396098975" sldId="2147483737"/>
        </pc:sldMasterMkLst>
        <pc:sldLayoutChg chg="add del">
          <pc:chgData name="Watts, Sandra" userId="S::watts_sandra@sac.edu::b22ec5c0-e9aa-43c6-8489-bc9a472a178f" providerId="AD" clId="Web-{25FC8606-E2AB-47DB-8C88-3C65EF868B22}" dt="2022-04-22T18:20:51.528" v="20"/>
          <pc:sldLayoutMkLst>
            <pc:docMk/>
            <pc:sldMasterMk cId="396098975" sldId="2147483737"/>
            <pc:sldLayoutMk cId="2713840933" sldId="2147483726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51.528" v="20"/>
          <pc:sldLayoutMkLst>
            <pc:docMk/>
            <pc:sldMasterMk cId="396098975" sldId="2147483737"/>
            <pc:sldLayoutMk cId="1933307106" sldId="2147483727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51.528" v="20"/>
          <pc:sldLayoutMkLst>
            <pc:docMk/>
            <pc:sldMasterMk cId="396098975" sldId="2147483737"/>
            <pc:sldLayoutMk cId="3510613896" sldId="2147483728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51.528" v="20"/>
          <pc:sldLayoutMkLst>
            <pc:docMk/>
            <pc:sldMasterMk cId="396098975" sldId="2147483737"/>
            <pc:sldLayoutMk cId="944022069" sldId="2147483729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51.528" v="20"/>
          <pc:sldLayoutMkLst>
            <pc:docMk/>
            <pc:sldMasterMk cId="396098975" sldId="2147483737"/>
            <pc:sldLayoutMk cId="2827187285" sldId="2147483730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51.528" v="20"/>
          <pc:sldLayoutMkLst>
            <pc:docMk/>
            <pc:sldMasterMk cId="396098975" sldId="2147483737"/>
            <pc:sldLayoutMk cId="1031095508" sldId="2147483731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51.528" v="20"/>
          <pc:sldLayoutMkLst>
            <pc:docMk/>
            <pc:sldMasterMk cId="396098975" sldId="2147483737"/>
            <pc:sldLayoutMk cId="125675872" sldId="2147483732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51.528" v="20"/>
          <pc:sldLayoutMkLst>
            <pc:docMk/>
            <pc:sldMasterMk cId="396098975" sldId="2147483737"/>
            <pc:sldLayoutMk cId="844822113" sldId="2147483733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51.528" v="20"/>
          <pc:sldLayoutMkLst>
            <pc:docMk/>
            <pc:sldMasterMk cId="396098975" sldId="2147483737"/>
            <pc:sldLayoutMk cId="3866700607" sldId="2147483734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51.528" v="20"/>
          <pc:sldLayoutMkLst>
            <pc:docMk/>
            <pc:sldMasterMk cId="396098975" sldId="2147483737"/>
            <pc:sldLayoutMk cId="3468280854" sldId="2147483735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51.528" v="20"/>
          <pc:sldLayoutMkLst>
            <pc:docMk/>
            <pc:sldMasterMk cId="396098975" sldId="2147483737"/>
            <pc:sldLayoutMk cId="924459538" sldId="2147483736"/>
          </pc:sldLayoutMkLst>
        </pc:sldLayoutChg>
      </pc:sldMasterChg>
    </pc:docChg>
  </pc:docChgLst>
  <pc:docChgLst>
    <pc:chgData name="Watts, Sandra" userId="b22ec5c0-e9aa-43c6-8489-bc9a472a178f" providerId="ADAL" clId="{72866C78-6DB3-4F36-8D60-1E7494585A26}"/>
    <pc:docChg chg="custSel modSld">
      <pc:chgData name="Watts, Sandra" userId="b22ec5c0-e9aa-43c6-8489-bc9a472a178f" providerId="ADAL" clId="{72866C78-6DB3-4F36-8D60-1E7494585A26}" dt="2022-09-08T21:57:02.398" v="46" actId="20577"/>
      <pc:docMkLst>
        <pc:docMk/>
      </pc:docMkLst>
      <pc:sldChg chg="addSp modSp mod">
        <pc:chgData name="Watts, Sandra" userId="b22ec5c0-e9aa-43c6-8489-bc9a472a178f" providerId="ADAL" clId="{72866C78-6DB3-4F36-8D60-1E7494585A26}" dt="2022-09-08T21:57:02.398" v="46" actId="20577"/>
        <pc:sldMkLst>
          <pc:docMk/>
          <pc:sldMk cId="789846662" sldId="274"/>
        </pc:sldMkLst>
      </pc:sldChg>
    </pc:docChg>
  </pc:docChgLst>
  <pc:docChgLst>
    <pc:chgData name="Watts, Sandra" userId="b22ec5c0-e9aa-43c6-8489-bc9a472a178f" providerId="ADAL" clId="{485E609E-856F-466B-BDCB-352B1F9AE526}"/>
    <pc:docChg chg="custSel addSld modSld sldOrd">
      <pc:chgData name="Watts, Sandra" userId="b22ec5c0-e9aa-43c6-8489-bc9a472a178f" providerId="ADAL" clId="{485E609E-856F-466B-BDCB-352B1F9AE526}" dt="2022-09-13T14:53:20.057" v="986" actId="1076"/>
      <pc:docMkLst>
        <pc:docMk/>
      </pc:docMkLst>
      <pc:sldChg chg="addSp delSp modSp mod delDesignElem">
        <pc:chgData name="Watts, Sandra" userId="b22ec5c0-e9aa-43c6-8489-bc9a472a178f" providerId="ADAL" clId="{485E609E-856F-466B-BDCB-352B1F9AE526}" dt="2022-09-13T14:22:41.463" v="33" actId="14100"/>
        <pc:sldMkLst>
          <pc:docMk/>
          <pc:sldMk cId="109857222" sldId="256"/>
        </pc:sldMkLst>
      </pc:sldChg>
      <pc:sldChg chg="modSp mod">
        <pc:chgData name="Watts, Sandra" userId="b22ec5c0-e9aa-43c6-8489-bc9a472a178f" providerId="ADAL" clId="{485E609E-856F-466B-BDCB-352B1F9AE526}" dt="2022-09-13T14:26:18.499" v="337" actId="20577"/>
        <pc:sldMkLst>
          <pc:docMk/>
          <pc:sldMk cId="3623299209" sldId="258"/>
        </pc:sldMkLst>
      </pc:sldChg>
      <pc:sldChg chg="addSp delSp modSp mod">
        <pc:chgData name="Watts, Sandra" userId="b22ec5c0-e9aa-43c6-8489-bc9a472a178f" providerId="ADAL" clId="{485E609E-856F-466B-BDCB-352B1F9AE526}" dt="2022-09-13T14:35:17.531" v="490" actId="21"/>
        <pc:sldMkLst>
          <pc:docMk/>
          <pc:sldMk cId="1768276107" sldId="259"/>
        </pc:sldMkLst>
      </pc:sldChg>
      <pc:sldChg chg="addSp delSp modSp mod">
        <pc:chgData name="Watts, Sandra" userId="b22ec5c0-e9aa-43c6-8489-bc9a472a178f" providerId="ADAL" clId="{485E609E-856F-466B-BDCB-352B1F9AE526}" dt="2022-09-13T14:30:02.609" v="365" actId="1076"/>
        <pc:sldMkLst>
          <pc:docMk/>
          <pc:sldMk cId="1740095013" sldId="260"/>
        </pc:sldMkLst>
      </pc:sldChg>
      <pc:sldChg chg="addSp delSp modSp mod">
        <pc:chgData name="Watts, Sandra" userId="b22ec5c0-e9aa-43c6-8489-bc9a472a178f" providerId="ADAL" clId="{485E609E-856F-466B-BDCB-352B1F9AE526}" dt="2022-09-13T14:28:37.801" v="349" actId="1076"/>
        <pc:sldMkLst>
          <pc:docMk/>
          <pc:sldMk cId="337024514" sldId="261"/>
        </pc:sldMkLst>
      </pc:sldChg>
      <pc:sldChg chg="addSp delSp modSp mod">
        <pc:chgData name="Watts, Sandra" userId="b22ec5c0-e9aa-43c6-8489-bc9a472a178f" providerId="ADAL" clId="{485E609E-856F-466B-BDCB-352B1F9AE526}" dt="2022-09-13T14:28:59.524" v="353" actId="1076"/>
        <pc:sldMkLst>
          <pc:docMk/>
          <pc:sldMk cId="2876815240" sldId="262"/>
        </pc:sldMkLst>
      </pc:sldChg>
      <pc:sldChg chg="addSp delSp modSp mod">
        <pc:chgData name="Watts, Sandra" userId="b22ec5c0-e9aa-43c6-8489-bc9a472a178f" providerId="ADAL" clId="{485E609E-856F-466B-BDCB-352B1F9AE526}" dt="2022-09-13T14:29:35.121" v="358" actId="1076"/>
        <pc:sldMkLst>
          <pc:docMk/>
          <pc:sldMk cId="1378486376" sldId="263"/>
        </pc:sldMkLst>
      </pc:sldChg>
      <pc:sldChg chg="addSp delSp modSp mod">
        <pc:chgData name="Watts, Sandra" userId="b22ec5c0-e9aa-43c6-8489-bc9a472a178f" providerId="ADAL" clId="{485E609E-856F-466B-BDCB-352B1F9AE526}" dt="2022-09-13T14:29:57.392" v="364" actId="14100"/>
        <pc:sldMkLst>
          <pc:docMk/>
          <pc:sldMk cId="1828105588" sldId="264"/>
        </pc:sldMkLst>
      </pc:sldChg>
      <pc:sldChg chg="modSp mod">
        <pc:chgData name="Watts, Sandra" userId="b22ec5c0-e9aa-43c6-8489-bc9a472a178f" providerId="ADAL" clId="{485E609E-856F-466B-BDCB-352B1F9AE526}" dt="2022-09-13T14:48:05.818" v="935" actId="27636"/>
        <pc:sldMkLst>
          <pc:docMk/>
          <pc:sldMk cId="4278357763" sldId="265"/>
        </pc:sldMkLst>
      </pc:sldChg>
      <pc:sldChg chg="modSp mod">
        <pc:chgData name="Watts, Sandra" userId="b22ec5c0-e9aa-43c6-8489-bc9a472a178f" providerId="ADAL" clId="{485E609E-856F-466B-BDCB-352B1F9AE526}" dt="2022-09-13T14:23:39.786" v="182" actId="1076"/>
        <pc:sldMkLst>
          <pc:docMk/>
          <pc:sldMk cId="3138639348" sldId="266"/>
        </pc:sldMkLst>
      </pc:sldChg>
      <pc:sldChg chg="addSp delSp modSp mod delDesignElem">
        <pc:chgData name="Watts, Sandra" userId="b22ec5c0-e9aa-43c6-8489-bc9a472a178f" providerId="ADAL" clId="{485E609E-856F-466B-BDCB-352B1F9AE526}" dt="2022-09-13T14:53:20.057" v="986" actId="1076"/>
        <pc:sldMkLst>
          <pc:docMk/>
          <pc:sldMk cId="489583724" sldId="271"/>
        </pc:sldMkLst>
      </pc:sldChg>
      <pc:sldChg chg="addSp delSp mod addAnim modAnim delDesignElem">
        <pc:chgData name="Watts, Sandra" userId="b22ec5c0-e9aa-43c6-8489-bc9a472a178f" providerId="ADAL" clId="{485E609E-856F-466B-BDCB-352B1F9AE526}" dt="2022-09-13T14:24:41.129" v="185"/>
        <pc:sldMkLst>
          <pc:docMk/>
          <pc:sldMk cId="369841878" sldId="272"/>
        </pc:sldMkLst>
      </pc:sldChg>
      <pc:sldChg chg="addSp delSp modSp mod delDesignElem">
        <pc:chgData name="Watts, Sandra" userId="b22ec5c0-e9aa-43c6-8489-bc9a472a178f" providerId="ADAL" clId="{485E609E-856F-466B-BDCB-352B1F9AE526}" dt="2022-09-13T14:50:34.850" v="979" actId="1076"/>
        <pc:sldMkLst>
          <pc:docMk/>
          <pc:sldMk cId="151084567" sldId="273"/>
        </pc:sldMkLst>
      </pc:sldChg>
      <pc:sldChg chg="addSp delSp modSp mod setBg delDesignElem">
        <pc:chgData name="Watts, Sandra" userId="b22ec5c0-e9aa-43c6-8489-bc9a472a178f" providerId="ADAL" clId="{485E609E-856F-466B-BDCB-352B1F9AE526}" dt="2022-09-13T14:49:45.789" v="973"/>
        <pc:sldMkLst>
          <pc:docMk/>
          <pc:sldMk cId="789846662" sldId="274"/>
        </pc:sldMkLst>
      </pc:sldChg>
      <pc:sldChg chg="addSp delSp modSp add mod">
        <pc:chgData name="Watts, Sandra" userId="b22ec5c0-e9aa-43c6-8489-bc9a472a178f" providerId="ADAL" clId="{485E609E-856F-466B-BDCB-352B1F9AE526}" dt="2022-09-13T14:30:54.742" v="376" actId="14100"/>
        <pc:sldMkLst>
          <pc:docMk/>
          <pc:sldMk cId="3665935964" sldId="275"/>
        </pc:sldMkLst>
      </pc:sldChg>
      <pc:sldChg chg="addSp delSp modSp add mod">
        <pc:chgData name="Watts, Sandra" userId="b22ec5c0-e9aa-43c6-8489-bc9a472a178f" providerId="ADAL" clId="{485E609E-856F-466B-BDCB-352B1F9AE526}" dt="2022-09-13T14:31:19.194" v="382" actId="14100"/>
        <pc:sldMkLst>
          <pc:docMk/>
          <pc:sldMk cId="1971556017" sldId="276"/>
        </pc:sldMkLst>
      </pc:sldChg>
      <pc:sldChg chg="addSp delSp modSp add mod">
        <pc:chgData name="Watts, Sandra" userId="b22ec5c0-e9aa-43c6-8489-bc9a472a178f" providerId="ADAL" clId="{485E609E-856F-466B-BDCB-352B1F9AE526}" dt="2022-09-13T14:32:00.314" v="390" actId="14100"/>
        <pc:sldMkLst>
          <pc:docMk/>
          <pc:sldMk cId="1741852960" sldId="277"/>
        </pc:sldMkLst>
      </pc:sldChg>
      <pc:sldChg chg="addSp delSp modSp add mod">
        <pc:chgData name="Watts, Sandra" userId="b22ec5c0-e9aa-43c6-8489-bc9a472a178f" providerId="ADAL" clId="{485E609E-856F-466B-BDCB-352B1F9AE526}" dt="2022-09-13T14:32:31.713" v="397" actId="1076"/>
        <pc:sldMkLst>
          <pc:docMk/>
          <pc:sldMk cId="1592103859" sldId="278"/>
        </pc:sldMkLst>
      </pc:sldChg>
      <pc:sldChg chg="addSp delSp modSp add mod">
        <pc:chgData name="Watts, Sandra" userId="b22ec5c0-e9aa-43c6-8489-bc9a472a178f" providerId="ADAL" clId="{485E609E-856F-466B-BDCB-352B1F9AE526}" dt="2022-09-13T14:32:55.404" v="404" actId="14100"/>
        <pc:sldMkLst>
          <pc:docMk/>
          <pc:sldMk cId="504943567" sldId="279"/>
        </pc:sldMkLst>
      </pc:sldChg>
      <pc:sldChg chg="modSp add mod ord">
        <pc:chgData name="Watts, Sandra" userId="b22ec5c0-e9aa-43c6-8489-bc9a472a178f" providerId="ADAL" clId="{485E609E-856F-466B-BDCB-352B1F9AE526}" dt="2022-09-13T14:33:57.145" v="477" actId="20577"/>
        <pc:sldMkLst>
          <pc:docMk/>
          <pc:sldMk cId="1876608856" sldId="280"/>
        </pc:sldMkLst>
      </pc:sldChg>
      <pc:sldChg chg="modSp add mod ord">
        <pc:chgData name="Watts, Sandra" userId="b22ec5c0-e9aa-43c6-8489-bc9a472a178f" providerId="ADAL" clId="{485E609E-856F-466B-BDCB-352B1F9AE526}" dt="2022-09-13T14:35:53.236" v="502" actId="20577"/>
        <pc:sldMkLst>
          <pc:docMk/>
          <pc:sldMk cId="3906380050" sldId="281"/>
        </pc:sldMkLst>
      </pc:sldChg>
      <pc:sldChg chg="delSp add mod">
        <pc:chgData name="Watts, Sandra" userId="b22ec5c0-e9aa-43c6-8489-bc9a472a178f" providerId="ADAL" clId="{485E609E-856F-466B-BDCB-352B1F9AE526}" dt="2022-09-13T14:36:01.178" v="504" actId="21"/>
        <pc:sldMkLst>
          <pc:docMk/>
          <pc:sldMk cId="1063015257" sldId="282"/>
        </pc:sldMkLst>
      </pc:sldChg>
      <pc:sldChg chg="addSp delSp modSp add mod">
        <pc:chgData name="Watts, Sandra" userId="b22ec5c0-e9aa-43c6-8489-bc9a472a178f" providerId="ADAL" clId="{485E609E-856F-466B-BDCB-352B1F9AE526}" dt="2022-09-13T14:36:55.005" v="513" actId="1076"/>
        <pc:sldMkLst>
          <pc:docMk/>
          <pc:sldMk cId="3837031476" sldId="283"/>
        </pc:sldMkLst>
      </pc:sldChg>
      <pc:sldChg chg="addSp delSp modSp add mod">
        <pc:chgData name="Watts, Sandra" userId="b22ec5c0-e9aa-43c6-8489-bc9a472a178f" providerId="ADAL" clId="{485E609E-856F-466B-BDCB-352B1F9AE526}" dt="2022-09-13T14:37:26.614" v="525" actId="14100"/>
        <pc:sldMkLst>
          <pc:docMk/>
          <pc:sldMk cId="2581467375" sldId="284"/>
        </pc:sldMkLst>
      </pc:sldChg>
      <pc:sldChg chg="addSp delSp modSp add mod">
        <pc:chgData name="Watts, Sandra" userId="b22ec5c0-e9aa-43c6-8489-bc9a472a178f" providerId="ADAL" clId="{485E609E-856F-466B-BDCB-352B1F9AE526}" dt="2022-09-13T14:37:54.254" v="534" actId="1076"/>
        <pc:sldMkLst>
          <pc:docMk/>
          <pc:sldMk cId="2496258983" sldId="285"/>
        </pc:sldMkLst>
      </pc:sldChg>
      <pc:sldChg chg="addSp delSp modSp add mod">
        <pc:chgData name="Watts, Sandra" userId="b22ec5c0-e9aa-43c6-8489-bc9a472a178f" providerId="ADAL" clId="{485E609E-856F-466B-BDCB-352B1F9AE526}" dt="2022-09-13T14:38:14.942" v="540" actId="14100"/>
        <pc:sldMkLst>
          <pc:docMk/>
          <pc:sldMk cId="123321702" sldId="286"/>
        </pc:sldMkLst>
      </pc:sldChg>
      <pc:sldChg chg="addSp delSp modSp add mod">
        <pc:chgData name="Watts, Sandra" userId="b22ec5c0-e9aa-43c6-8489-bc9a472a178f" providerId="ADAL" clId="{485E609E-856F-466B-BDCB-352B1F9AE526}" dt="2022-09-13T14:38:58.380" v="552" actId="14100"/>
        <pc:sldMkLst>
          <pc:docMk/>
          <pc:sldMk cId="3453736653" sldId="287"/>
        </pc:sldMkLst>
      </pc:sldChg>
      <pc:sldChg chg="addSp delSp modSp add mod">
        <pc:chgData name="Watts, Sandra" userId="b22ec5c0-e9aa-43c6-8489-bc9a472a178f" providerId="ADAL" clId="{485E609E-856F-466B-BDCB-352B1F9AE526}" dt="2022-09-13T14:39:23.932" v="559" actId="1076"/>
        <pc:sldMkLst>
          <pc:docMk/>
          <pc:sldMk cId="570862007" sldId="288"/>
        </pc:sldMkLst>
      </pc:sldChg>
      <pc:sldChg chg="addSp delSp modSp add mod">
        <pc:chgData name="Watts, Sandra" userId="b22ec5c0-e9aa-43c6-8489-bc9a472a178f" providerId="ADAL" clId="{485E609E-856F-466B-BDCB-352B1F9AE526}" dt="2022-09-13T14:39:53.318" v="567" actId="14100"/>
        <pc:sldMkLst>
          <pc:docMk/>
          <pc:sldMk cId="1754570460" sldId="289"/>
        </pc:sldMkLst>
      </pc:sldChg>
      <pc:sldChg chg="addSp delSp modSp add mod">
        <pc:chgData name="Watts, Sandra" userId="b22ec5c0-e9aa-43c6-8489-bc9a472a178f" providerId="ADAL" clId="{485E609E-856F-466B-BDCB-352B1F9AE526}" dt="2022-09-13T14:40:23.323" v="573" actId="14100"/>
        <pc:sldMkLst>
          <pc:docMk/>
          <pc:sldMk cId="3810599805" sldId="290"/>
        </pc:sldMkLst>
      </pc:sldChg>
      <pc:sldChg chg="modSp add mod">
        <pc:chgData name="Watts, Sandra" userId="b22ec5c0-e9aa-43c6-8489-bc9a472a178f" providerId="ADAL" clId="{485E609E-856F-466B-BDCB-352B1F9AE526}" dt="2022-09-13T14:48:35.716" v="968" actId="20577"/>
        <pc:sldMkLst>
          <pc:docMk/>
          <pc:sldMk cId="99154062" sldId="291"/>
        </pc:sldMkLst>
      </pc:sldChg>
      <pc:sldChg chg="modSp add mod setBg">
        <pc:chgData name="Watts, Sandra" userId="b22ec5c0-e9aa-43c6-8489-bc9a472a178f" providerId="ADAL" clId="{485E609E-856F-466B-BDCB-352B1F9AE526}" dt="2022-09-13T14:49:29.868" v="971"/>
        <pc:sldMkLst>
          <pc:docMk/>
          <pc:sldMk cId="2711120671" sldId="292"/>
        </pc:sldMkLst>
      </pc:sldChg>
      <pc:sldChg chg="modSp add mod setBg">
        <pc:chgData name="Watts, Sandra" userId="b22ec5c0-e9aa-43c6-8489-bc9a472a178f" providerId="ADAL" clId="{485E609E-856F-466B-BDCB-352B1F9AE526}" dt="2022-09-13T14:49:39.716" v="972"/>
        <pc:sldMkLst>
          <pc:docMk/>
          <pc:sldMk cId="2287920071" sldId="293"/>
        </pc:sldMkLst>
      </pc:sldChg>
      <pc:sldChg chg="delSp modSp add mod setBg delDesignElem">
        <pc:chgData name="Watts, Sandra" userId="b22ec5c0-e9aa-43c6-8489-bc9a472a178f" providerId="ADAL" clId="{485E609E-856F-466B-BDCB-352B1F9AE526}" dt="2022-09-13T14:49:22.628" v="970"/>
        <pc:sldMkLst>
          <pc:docMk/>
          <pc:sldMk cId="3637905738" sldId="294"/>
        </pc:sldMkLst>
      </pc:sldChg>
    </pc:docChg>
  </pc:docChgLst>
  <pc:docChgLst>
    <pc:chgData name="Watts, Sandra" userId="b22ec5c0-e9aa-43c6-8489-bc9a472a178f" providerId="ADAL" clId="{9DD0A1AA-F1D3-4034-834D-430ECCC34C54}"/>
    <pc:docChg chg="custSel delSld modSld">
      <pc:chgData name="Watts, Sandra" userId="b22ec5c0-e9aa-43c6-8489-bc9a472a178f" providerId="ADAL" clId="{9DD0A1AA-F1D3-4034-834D-430ECCC34C54}" dt="2022-09-13T15:18:47.521" v="38" actId="20577"/>
      <pc:docMkLst>
        <pc:docMk/>
      </pc:docMkLst>
      <pc:sldChg chg="modSp mod">
        <pc:chgData name="Watts, Sandra" userId="b22ec5c0-e9aa-43c6-8489-bc9a472a178f" providerId="ADAL" clId="{9DD0A1AA-F1D3-4034-834D-430ECCC34C54}" dt="2022-09-13T15:09:17.815" v="3" actId="20577"/>
        <pc:sldMkLst>
          <pc:docMk/>
          <pc:sldMk cId="109857222" sldId="256"/>
        </pc:sldMkLst>
      </pc:sldChg>
      <pc:sldChg chg="addSp delSp modSp mod">
        <pc:chgData name="Watts, Sandra" userId="b22ec5c0-e9aa-43c6-8489-bc9a472a178f" providerId="ADAL" clId="{9DD0A1AA-F1D3-4034-834D-430ECCC34C54}" dt="2022-09-13T15:09:45.636" v="7" actId="1076"/>
        <pc:sldMkLst>
          <pc:docMk/>
          <pc:sldMk cId="1740095013" sldId="260"/>
        </pc:sldMkLst>
      </pc:sldChg>
      <pc:sldChg chg="addSp delSp modSp mod">
        <pc:chgData name="Watts, Sandra" userId="b22ec5c0-e9aa-43c6-8489-bc9a472a178f" providerId="ADAL" clId="{9DD0A1AA-F1D3-4034-834D-430ECCC34C54}" dt="2022-09-13T15:10:12.172" v="11" actId="1076"/>
        <pc:sldMkLst>
          <pc:docMk/>
          <pc:sldMk cId="1828105588" sldId="264"/>
        </pc:sldMkLst>
      </pc:sldChg>
      <pc:sldChg chg="modSp mod">
        <pc:chgData name="Watts, Sandra" userId="b22ec5c0-e9aa-43c6-8489-bc9a472a178f" providerId="ADAL" clId="{9DD0A1AA-F1D3-4034-834D-430ECCC34C54}" dt="2022-09-13T15:14:30.985" v="36" actId="20577"/>
        <pc:sldMkLst>
          <pc:docMk/>
          <pc:sldMk cId="4278357763" sldId="265"/>
        </pc:sldMkLst>
      </pc:sldChg>
      <pc:sldChg chg="addSp delSp modSp mod">
        <pc:chgData name="Watts, Sandra" userId="b22ec5c0-e9aa-43c6-8489-bc9a472a178f" providerId="ADAL" clId="{9DD0A1AA-F1D3-4034-834D-430ECCC34C54}" dt="2022-09-13T15:10:34.558" v="15" actId="1076"/>
        <pc:sldMkLst>
          <pc:docMk/>
          <pc:sldMk cId="1971556017" sldId="276"/>
        </pc:sldMkLst>
      </pc:sldChg>
      <pc:sldChg chg="addSp delSp modSp mod">
        <pc:chgData name="Watts, Sandra" userId="b22ec5c0-e9aa-43c6-8489-bc9a472a178f" providerId="ADAL" clId="{9DD0A1AA-F1D3-4034-834D-430ECCC34C54}" dt="2022-09-13T15:12:40.906" v="20" actId="14100"/>
        <pc:sldMkLst>
          <pc:docMk/>
          <pc:sldMk cId="3906380050" sldId="281"/>
        </pc:sldMkLst>
      </pc:sldChg>
      <pc:sldChg chg="del">
        <pc:chgData name="Watts, Sandra" userId="b22ec5c0-e9aa-43c6-8489-bc9a472a178f" providerId="ADAL" clId="{9DD0A1AA-F1D3-4034-834D-430ECCC34C54}" dt="2022-09-13T15:14:04.972" v="31" actId="2696"/>
        <pc:sldMkLst>
          <pc:docMk/>
          <pc:sldMk cId="1063015257" sldId="282"/>
        </pc:sldMkLst>
      </pc:sldChg>
      <pc:sldChg chg="addSp delSp modSp mod">
        <pc:chgData name="Watts, Sandra" userId="b22ec5c0-e9aa-43c6-8489-bc9a472a178f" providerId="ADAL" clId="{9DD0A1AA-F1D3-4034-834D-430ECCC34C54}" dt="2022-09-13T15:13:12.329" v="25" actId="14100"/>
        <pc:sldMkLst>
          <pc:docMk/>
          <pc:sldMk cId="2581467375" sldId="284"/>
        </pc:sldMkLst>
      </pc:sldChg>
      <pc:sldChg chg="addSp delSp modSp mod">
        <pc:chgData name="Watts, Sandra" userId="b22ec5c0-e9aa-43c6-8489-bc9a472a178f" providerId="ADAL" clId="{9DD0A1AA-F1D3-4034-834D-430ECCC34C54}" dt="2022-09-13T15:13:40.411" v="30" actId="14100"/>
        <pc:sldMkLst>
          <pc:docMk/>
          <pc:sldMk cId="570862007" sldId="288"/>
        </pc:sldMkLst>
      </pc:sldChg>
      <pc:sldChg chg="modSp mod">
        <pc:chgData name="Watts, Sandra" userId="b22ec5c0-e9aa-43c6-8489-bc9a472a178f" providerId="ADAL" clId="{9DD0A1AA-F1D3-4034-834D-430ECCC34C54}" dt="2022-09-13T15:18:47.521" v="38" actId="20577"/>
        <pc:sldMkLst>
          <pc:docMk/>
          <pc:sldMk cId="99154062" sldId="291"/>
        </pc:sldMkLst>
      </pc:sldChg>
    </pc:docChg>
  </pc:docChgLst>
  <pc:docChgLst>
    <pc:chgData name="Watts, Sandra" userId="b22ec5c0-e9aa-43c6-8489-bc9a472a178f" providerId="ADAL" clId="{53AB86A2-5236-4BAA-B024-09510C0441D5}"/>
    <pc:docChg chg="modSld">
      <pc:chgData name="Watts, Sandra" userId="b22ec5c0-e9aa-43c6-8489-bc9a472a178f" providerId="ADAL" clId="{53AB86A2-5236-4BAA-B024-09510C0441D5}" dt="2022-11-01T19:04:24.417" v="1" actId="20577"/>
      <pc:docMkLst>
        <pc:docMk/>
      </pc:docMkLst>
      <pc:sldChg chg="modSp mod">
        <pc:chgData name="Watts, Sandra" userId="b22ec5c0-e9aa-43c6-8489-bc9a472a178f" providerId="ADAL" clId="{53AB86A2-5236-4BAA-B024-09510C0441D5}" dt="2022-11-01T19:04:24.417" v="1" actId="20577"/>
        <pc:sldMkLst>
          <pc:docMk/>
          <pc:sldMk cId="109857222" sldId="256"/>
        </pc:sldMkLst>
      </pc:sldChg>
    </pc:docChg>
  </pc:docChgLst>
  <pc:docChgLst>
    <pc:chgData name="Watts, Sandra" userId="b22ec5c0-e9aa-43c6-8489-bc9a472a178f" providerId="ADAL" clId="{6CCD5114-F70C-437E-8C0D-C52E9754281E}"/>
    <pc:docChg chg="custSel modSld">
      <pc:chgData name="Watts, Sandra" userId="b22ec5c0-e9aa-43c6-8489-bc9a472a178f" providerId="ADAL" clId="{6CCD5114-F70C-437E-8C0D-C52E9754281E}" dt="2025-09-23T18:38:27.984" v="3" actId="14100"/>
      <pc:docMkLst>
        <pc:docMk/>
      </pc:docMkLst>
      <pc:sldChg chg="addSp delSp modSp mod">
        <pc:chgData name="Watts, Sandra" userId="b22ec5c0-e9aa-43c6-8489-bc9a472a178f" providerId="ADAL" clId="{6CCD5114-F70C-437E-8C0D-C52E9754281E}" dt="2025-09-23T18:38:27.984" v="3" actId="14100"/>
        <pc:sldMkLst>
          <pc:docMk/>
          <pc:sldMk cId="3665935964" sldId="275"/>
        </pc:sldMkLst>
        <pc:picChg chg="add mod">
          <ac:chgData name="Watts, Sandra" userId="b22ec5c0-e9aa-43c6-8489-bc9a472a178f" providerId="ADAL" clId="{6CCD5114-F70C-437E-8C0D-C52E9754281E}" dt="2025-09-23T18:38:27.984" v="3" actId="14100"/>
          <ac:picMkLst>
            <pc:docMk/>
            <pc:sldMk cId="3665935964" sldId="275"/>
            <ac:picMk id="3" creationId="{26F79D7F-CCA6-3D56-7207-4CCBA66E09FC}"/>
          </ac:picMkLst>
        </pc:picChg>
        <pc:picChg chg="del">
          <ac:chgData name="Watts, Sandra" userId="b22ec5c0-e9aa-43c6-8489-bc9a472a178f" providerId="ADAL" clId="{6CCD5114-F70C-437E-8C0D-C52E9754281E}" dt="2025-09-23T18:38:15.210" v="0" actId="21"/>
          <ac:picMkLst>
            <pc:docMk/>
            <pc:sldMk cId="3665935964" sldId="275"/>
            <ac:picMk id="4" creationId="{6EA530B6-80FB-48B7-AECA-510AE6DBEF35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1">
        <a:alpha val="0"/>
      </a:schemeClr>
    </dgm:fillClrLst>
    <dgm:linClrLst meth="repeat">
      <a:schemeClr val="accent1">
        <a:alpha val="0"/>
      </a:schemeClr>
    </dgm:linClrLst>
    <dgm:effectClrLst/>
    <dgm:txLinClrLst/>
    <dgm:txFillClrLst meth="repeat">
      <a:schemeClr val="accent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D90661-BDD9-4F25-B3E7-4FEB2C1DBBBF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accent1_2" csCatId="accent1" phldr="1"/>
      <dgm:spPr/>
      <dgm:t>
        <a:bodyPr/>
        <a:lstStyle/>
        <a:p>
          <a:endParaRPr lang="en-US"/>
        </a:p>
      </dgm:t>
    </dgm:pt>
    <dgm:pt modelId="{47FF0C45-8CE2-4829-9E50-2D58FB04A14F}">
      <dgm:prSet custT="1"/>
      <dgm:spPr/>
      <dgm:t>
        <a:bodyPr/>
        <a:lstStyle/>
        <a:p>
          <a:r>
            <a:rPr lang="en-US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Take out a blank sheet of lined paper</a:t>
          </a:r>
        </a:p>
      </dgm:t>
    </dgm:pt>
    <dgm:pt modelId="{44D13551-1371-4007-BDE0-6933D3C56C38}" type="parTrans" cxnId="{2A8BFE61-94E9-4F77-85EF-D831CEA85BDF}">
      <dgm:prSet/>
      <dgm:spPr/>
      <dgm:t>
        <a:bodyPr/>
        <a:lstStyle/>
        <a:p>
          <a:endParaRPr lang="en-US"/>
        </a:p>
      </dgm:t>
    </dgm:pt>
    <dgm:pt modelId="{BBF9B65D-9770-4E27-AB12-2807C8156A8D}" type="sibTrans" cxnId="{2A8BFE61-94E9-4F77-85EF-D831CEA85BDF}">
      <dgm:prSet/>
      <dgm:spPr/>
      <dgm:t>
        <a:bodyPr/>
        <a:lstStyle/>
        <a:p>
          <a:endParaRPr lang="en-US"/>
        </a:p>
      </dgm:t>
    </dgm:pt>
    <dgm:pt modelId="{B4543ACA-FC3E-457F-86F6-5DCEEB82005B}">
      <dgm:prSet custT="1"/>
      <dgm:spPr/>
      <dgm:t>
        <a:bodyPr/>
        <a:lstStyle/>
        <a:p>
          <a:r>
            <a:rPr lang="en-US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Use a dark pen </a:t>
          </a:r>
        </a:p>
        <a:p>
          <a:r>
            <a:rPr lang="en-US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(black or blue)</a:t>
          </a:r>
        </a:p>
      </dgm:t>
    </dgm:pt>
    <dgm:pt modelId="{34041389-87BE-474C-A4B5-B0A39D2A8F87}" type="parTrans" cxnId="{7B9D5F61-F184-4319-BCB9-6C4DE56E3B2D}">
      <dgm:prSet/>
      <dgm:spPr/>
      <dgm:t>
        <a:bodyPr/>
        <a:lstStyle/>
        <a:p>
          <a:endParaRPr lang="en-US"/>
        </a:p>
      </dgm:t>
    </dgm:pt>
    <dgm:pt modelId="{AFD5393E-6487-49EA-A00A-8B043AAC718D}" type="sibTrans" cxnId="{7B9D5F61-F184-4319-BCB9-6C4DE56E3B2D}">
      <dgm:prSet/>
      <dgm:spPr/>
      <dgm:t>
        <a:bodyPr/>
        <a:lstStyle/>
        <a:p>
          <a:endParaRPr lang="en-US"/>
        </a:p>
      </dgm:t>
    </dgm:pt>
    <dgm:pt modelId="{4FC691BA-1A1A-45C9-BA14-4CF68A8132F4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Write your name and student ID at the top</a:t>
          </a:r>
        </a:p>
      </dgm:t>
    </dgm:pt>
    <dgm:pt modelId="{5528EFFB-E9E3-47F2-A918-662C0DDED5F9}" type="parTrans" cxnId="{0449B236-2B8F-4E50-93F6-9CBF5BB908BA}">
      <dgm:prSet/>
      <dgm:spPr/>
      <dgm:t>
        <a:bodyPr/>
        <a:lstStyle/>
        <a:p>
          <a:endParaRPr lang="en-US"/>
        </a:p>
      </dgm:t>
    </dgm:pt>
    <dgm:pt modelId="{01095778-7D56-40DE-990A-5481328F8E70}" type="sibTrans" cxnId="{0449B236-2B8F-4E50-93F6-9CBF5BB908BA}">
      <dgm:prSet/>
      <dgm:spPr/>
      <dgm:t>
        <a:bodyPr/>
        <a:lstStyle/>
        <a:p>
          <a:endParaRPr lang="en-US"/>
        </a:p>
      </dgm:t>
    </dgm:pt>
    <dgm:pt modelId="{F5C54601-2C68-4AFB-9819-395657A7CF9C}" type="pres">
      <dgm:prSet presAssocID="{38D90661-BDD9-4F25-B3E7-4FEB2C1DBBBF}" presName="root" presStyleCnt="0">
        <dgm:presLayoutVars>
          <dgm:dir/>
          <dgm:resizeHandles val="exact"/>
        </dgm:presLayoutVars>
      </dgm:prSet>
      <dgm:spPr/>
    </dgm:pt>
    <dgm:pt modelId="{E2E76D41-DC8A-4929-AABB-64AF2FEA8CCA}" type="pres">
      <dgm:prSet presAssocID="{47FF0C45-8CE2-4829-9E50-2D58FB04A14F}" presName="compNode" presStyleCnt="0"/>
      <dgm:spPr/>
    </dgm:pt>
    <dgm:pt modelId="{699E3E34-0E5E-4ACD-BDBF-D100E3F6E11F}" type="pres">
      <dgm:prSet presAssocID="{47FF0C45-8CE2-4829-9E50-2D58FB04A14F}" presName="iconBgRect" presStyleLbl="bgShp" presStyleIdx="0" presStyleCnt="3"/>
      <dgm:spPr/>
    </dgm:pt>
    <dgm:pt modelId="{EBDB99B6-930C-4792-9B1C-5AAF2C2313A0}" type="pres">
      <dgm:prSet presAssocID="{47FF0C45-8CE2-4829-9E50-2D58FB04A14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per"/>
        </a:ext>
      </dgm:extLst>
    </dgm:pt>
    <dgm:pt modelId="{3FA87FB5-A671-4DAD-BE32-965E637B7F65}" type="pres">
      <dgm:prSet presAssocID="{47FF0C45-8CE2-4829-9E50-2D58FB04A14F}" presName="spaceRect" presStyleCnt="0"/>
      <dgm:spPr/>
    </dgm:pt>
    <dgm:pt modelId="{B0A54A07-782B-41F8-A3EA-E1BE5D077A65}" type="pres">
      <dgm:prSet presAssocID="{47FF0C45-8CE2-4829-9E50-2D58FB04A14F}" presName="textRect" presStyleLbl="revTx" presStyleIdx="0" presStyleCnt="3">
        <dgm:presLayoutVars>
          <dgm:chMax val="1"/>
          <dgm:chPref val="1"/>
        </dgm:presLayoutVars>
      </dgm:prSet>
      <dgm:spPr/>
    </dgm:pt>
    <dgm:pt modelId="{6EED87CE-A9E3-4036-9B2E-5BB3AFF37CD3}" type="pres">
      <dgm:prSet presAssocID="{BBF9B65D-9770-4E27-AB12-2807C8156A8D}" presName="sibTrans" presStyleCnt="0"/>
      <dgm:spPr/>
    </dgm:pt>
    <dgm:pt modelId="{940562B8-4898-43B2-AB64-72870EB2F4E8}" type="pres">
      <dgm:prSet presAssocID="{B4543ACA-FC3E-457F-86F6-5DCEEB82005B}" presName="compNode" presStyleCnt="0"/>
      <dgm:spPr/>
    </dgm:pt>
    <dgm:pt modelId="{559D2939-97BE-494F-A6E4-A30246C9AA27}" type="pres">
      <dgm:prSet presAssocID="{B4543ACA-FC3E-457F-86F6-5DCEEB82005B}" presName="iconBgRect" presStyleLbl="bgShp" presStyleIdx="1" presStyleCnt="3"/>
      <dgm:spPr/>
    </dgm:pt>
    <dgm:pt modelId="{A4D470B8-22BF-49E3-B05A-04917EEB1310}" type="pres">
      <dgm:prSet presAssocID="{B4543ACA-FC3E-457F-86F6-5DCEEB82005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3C0B23A7-028C-4E6D-A220-6EECBFE0922A}" type="pres">
      <dgm:prSet presAssocID="{B4543ACA-FC3E-457F-86F6-5DCEEB82005B}" presName="spaceRect" presStyleCnt="0"/>
      <dgm:spPr/>
    </dgm:pt>
    <dgm:pt modelId="{F740891D-6A73-436E-B295-EA89BD4DDCA8}" type="pres">
      <dgm:prSet presAssocID="{B4543ACA-FC3E-457F-86F6-5DCEEB82005B}" presName="textRect" presStyleLbl="revTx" presStyleIdx="1" presStyleCnt="3">
        <dgm:presLayoutVars>
          <dgm:chMax val="1"/>
          <dgm:chPref val="1"/>
        </dgm:presLayoutVars>
      </dgm:prSet>
      <dgm:spPr/>
    </dgm:pt>
    <dgm:pt modelId="{5458B845-739C-43AA-BBF8-3BA4415D8DCB}" type="pres">
      <dgm:prSet presAssocID="{AFD5393E-6487-49EA-A00A-8B043AAC718D}" presName="sibTrans" presStyleCnt="0"/>
      <dgm:spPr/>
    </dgm:pt>
    <dgm:pt modelId="{F0773F17-B083-4BE6-8A12-24EB0EC273B4}" type="pres">
      <dgm:prSet presAssocID="{4FC691BA-1A1A-45C9-BA14-4CF68A8132F4}" presName="compNode" presStyleCnt="0"/>
      <dgm:spPr/>
    </dgm:pt>
    <dgm:pt modelId="{64828AF4-F7CA-420A-BB02-7B5B0F169B49}" type="pres">
      <dgm:prSet presAssocID="{4FC691BA-1A1A-45C9-BA14-4CF68A8132F4}" presName="iconBgRect" presStyleLbl="bgShp" presStyleIdx="2" presStyleCnt="3"/>
      <dgm:spPr/>
    </dgm:pt>
    <dgm:pt modelId="{1E42ABFA-F805-4908-935F-2842DE41E367}" type="pres">
      <dgm:prSet presAssocID="{4FC691BA-1A1A-45C9-BA14-4CF68A8132F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ployee Badge"/>
        </a:ext>
      </dgm:extLst>
    </dgm:pt>
    <dgm:pt modelId="{E5F06294-E9EB-4557-8454-6B9E77DC9B77}" type="pres">
      <dgm:prSet presAssocID="{4FC691BA-1A1A-45C9-BA14-4CF68A8132F4}" presName="spaceRect" presStyleCnt="0"/>
      <dgm:spPr/>
    </dgm:pt>
    <dgm:pt modelId="{EBD16FF5-111E-4DC3-8A47-73143EA5F613}" type="pres">
      <dgm:prSet presAssocID="{4FC691BA-1A1A-45C9-BA14-4CF68A8132F4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0449B236-2B8F-4E50-93F6-9CBF5BB908BA}" srcId="{38D90661-BDD9-4F25-B3E7-4FEB2C1DBBBF}" destId="{4FC691BA-1A1A-45C9-BA14-4CF68A8132F4}" srcOrd="2" destOrd="0" parTransId="{5528EFFB-E9E3-47F2-A918-662C0DDED5F9}" sibTransId="{01095778-7D56-40DE-990A-5481328F8E70}"/>
    <dgm:cxn modelId="{F569515B-45FB-4B4D-9116-29AB2E608F83}" type="presOf" srcId="{4FC691BA-1A1A-45C9-BA14-4CF68A8132F4}" destId="{EBD16FF5-111E-4DC3-8A47-73143EA5F613}" srcOrd="0" destOrd="0" presId="urn:microsoft.com/office/officeart/2018/5/layout/IconCircleLabelList"/>
    <dgm:cxn modelId="{7B9D5F61-F184-4319-BCB9-6C4DE56E3B2D}" srcId="{38D90661-BDD9-4F25-B3E7-4FEB2C1DBBBF}" destId="{B4543ACA-FC3E-457F-86F6-5DCEEB82005B}" srcOrd="1" destOrd="0" parTransId="{34041389-87BE-474C-A4B5-B0A39D2A8F87}" sibTransId="{AFD5393E-6487-49EA-A00A-8B043AAC718D}"/>
    <dgm:cxn modelId="{9D9E5461-EB46-4B90-84CA-EA9341317745}" type="presOf" srcId="{B4543ACA-FC3E-457F-86F6-5DCEEB82005B}" destId="{F740891D-6A73-436E-B295-EA89BD4DDCA8}" srcOrd="0" destOrd="0" presId="urn:microsoft.com/office/officeart/2018/5/layout/IconCircleLabelList"/>
    <dgm:cxn modelId="{2A8BFE61-94E9-4F77-85EF-D831CEA85BDF}" srcId="{38D90661-BDD9-4F25-B3E7-4FEB2C1DBBBF}" destId="{47FF0C45-8CE2-4829-9E50-2D58FB04A14F}" srcOrd="0" destOrd="0" parTransId="{44D13551-1371-4007-BDE0-6933D3C56C38}" sibTransId="{BBF9B65D-9770-4E27-AB12-2807C8156A8D}"/>
    <dgm:cxn modelId="{80DECEC2-7129-4255-9C8B-9E2BD1124C79}" type="presOf" srcId="{38D90661-BDD9-4F25-B3E7-4FEB2C1DBBBF}" destId="{F5C54601-2C68-4AFB-9819-395657A7CF9C}" srcOrd="0" destOrd="0" presId="urn:microsoft.com/office/officeart/2018/5/layout/IconCircleLabelList"/>
    <dgm:cxn modelId="{0C0B3FEE-0B4A-4FFF-BA09-805AE505FACA}" type="presOf" srcId="{47FF0C45-8CE2-4829-9E50-2D58FB04A14F}" destId="{B0A54A07-782B-41F8-A3EA-E1BE5D077A65}" srcOrd="0" destOrd="0" presId="urn:microsoft.com/office/officeart/2018/5/layout/IconCircleLabelList"/>
    <dgm:cxn modelId="{C98A9458-261A-4523-816F-1BE4EDDCAE07}" type="presParOf" srcId="{F5C54601-2C68-4AFB-9819-395657A7CF9C}" destId="{E2E76D41-DC8A-4929-AABB-64AF2FEA8CCA}" srcOrd="0" destOrd="0" presId="urn:microsoft.com/office/officeart/2018/5/layout/IconCircleLabelList"/>
    <dgm:cxn modelId="{91950245-7959-4E25-81D8-AA6D8C83D7E2}" type="presParOf" srcId="{E2E76D41-DC8A-4929-AABB-64AF2FEA8CCA}" destId="{699E3E34-0E5E-4ACD-BDBF-D100E3F6E11F}" srcOrd="0" destOrd="0" presId="urn:microsoft.com/office/officeart/2018/5/layout/IconCircleLabelList"/>
    <dgm:cxn modelId="{90255B49-9B60-4646-B83D-15DD694D74C4}" type="presParOf" srcId="{E2E76D41-DC8A-4929-AABB-64AF2FEA8CCA}" destId="{EBDB99B6-930C-4792-9B1C-5AAF2C2313A0}" srcOrd="1" destOrd="0" presId="urn:microsoft.com/office/officeart/2018/5/layout/IconCircleLabelList"/>
    <dgm:cxn modelId="{FC438A10-9D89-40BF-9444-50BFB296DAA1}" type="presParOf" srcId="{E2E76D41-DC8A-4929-AABB-64AF2FEA8CCA}" destId="{3FA87FB5-A671-4DAD-BE32-965E637B7F65}" srcOrd="2" destOrd="0" presId="urn:microsoft.com/office/officeart/2018/5/layout/IconCircleLabelList"/>
    <dgm:cxn modelId="{2AC5FFE0-7643-4538-ACE4-E05D67F7F7E1}" type="presParOf" srcId="{E2E76D41-DC8A-4929-AABB-64AF2FEA8CCA}" destId="{B0A54A07-782B-41F8-A3EA-E1BE5D077A65}" srcOrd="3" destOrd="0" presId="urn:microsoft.com/office/officeart/2018/5/layout/IconCircleLabelList"/>
    <dgm:cxn modelId="{481331FA-4279-40C7-A72C-057E4B1A7FA3}" type="presParOf" srcId="{F5C54601-2C68-4AFB-9819-395657A7CF9C}" destId="{6EED87CE-A9E3-4036-9B2E-5BB3AFF37CD3}" srcOrd="1" destOrd="0" presId="urn:microsoft.com/office/officeart/2018/5/layout/IconCircleLabelList"/>
    <dgm:cxn modelId="{90A138C7-B061-48BD-A22A-F46CA16F1362}" type="presParOf" srcId="{F5C54601-2C68-4AFB-9819-395657A7CF9C}" destId="{940562B8-4898-43B2-AB64-72870EB2F4E8}" srcOrd="2" destOrd="0" presId="urn:microsoft.com/office/officeart/2018/5/layout/IconCircleLabelList"/>
    <dgm:cxn modelId="{EBFD910A-4579-4E25-A12C-3CF216A41DE5}" type="presParOf" srcId="{940562B8-4898-43B2-AB64-72870EB2F4E8}" destId="{559D2939-97BE-494F-A6E4-A30246C9AA27}" srcOrd="0" destOrd="0" presId="urn:microsoft.com/office/officeart/2018/5/layout/IconCircleLabelList"/>
    <dgm:cxn modelId="{A2813E06-2E36-4BB1-9C05-A7FAA8961C5E}" type="presParOf" srcId="{940562B8-4898-43B2-AB64-72870EB2F4E8}" destId="{A4D470B8-22BF-49E3-B05A-04917EEB1310}" srcOrd="1" destOrd="0" presId="urn:microsoft.com/office/officeart/2018/5/layout/IconCircleLabelList"/>
    <dgm:cxn modelId="{488056E8-6E75-4561-8941-E883A1336751}" type="presParOf" srcId="{940562B8-4898-43B2-AB64-72870EB2F4E8}" destId="{3C0B23A7-028C-4E6D-A220-6EECBFE0922A}" srcOrd="2" destOrd="0" presId="urn:microsoft.com/office/officeart/2018/5/layout/IconCircleLabelList"/>
    <dgm:cxn modelId="{B530FA53-FDE3-4F9C-A462-0DCC0E6E23F4}" type="presParOf" srcId="{940562B8-4898-43B2-AB64-72870EB2F4E8}" destId="{F740891D-6A73-436E-B295-EA89BD4DDCA8}" srcOrd="3" destOrd="0" presId="urn:microsoft.com/office/officeart/2018/5/layout/IconCircleLabelList"/>
    <dgm:cxn modelId="{FBC039CE-216D-4C86-AC7C-377ED124D467}" type="presParOf" srcId="{F5C54601-2C68-4AFB-9819-395657A7CF9C}" destId="{5458B845-739C-43AA-BBF8-3BA4415D8DCB}" srcOrd="3" destOrd="0" presId="urn:microsoft.com/office/officeart/2018/5/layout/IconCircleLabelList"/>
    <dgm:cxn modelId="{3277839C-71BB-4109-B500-3CB0F8F5B535}" type="presParOf" srcId="{F5C54601-2C68-4AFB-9819-395657A7CF9C}" destId="{F0773F17-B083-4BE6-8A12-24EB0EC273B4}" srcOrd="4" destOrd="0" presId="urn:microsoft.com/office/officeart/2018/5/layout/IconCircleLabelList"/>
    <dgm:cxn modelId="{982C265C-D75C-4559-BE3D-01E9EFA4E936}" type="presParOf" srcId="{F0773F17-B083-4BE6-8A12-24EB0EC273B4}" destId="{64828AF4-F7CA-420A-BB02-7B5B0F169B49}" srcOrd="0" destOrd="0" presId="urn:microsoft.com/office/officeart/2018/5/layout/IconCircleLabelList"/>
    <dgm:cxn modelId="{619E5DA4-9078-4012-9557-635105DE7FFC}" type="presParOf" srcId="{F0773F17-B083-4BE6-8A12-24EB0EC273B4}" destId="{1E42ABFA-F805-4908-935F-2842DE41E367}" srcOrd="1" destOrd="0" presId="urn:microsoft.com/office/officeart/2018/5/layout/IconCircleLabelList"/>
    <dgm:cxn modelId="{D829C8FD-73FC-4EEE-A9F6-BE8E11688BB2}" type="presParOf" srcId="{F0773F17-B083-4BE6-8A12-24EB0EC273B4}" destId="{E5F06294-E9EB-4557-8454-6B9E77DC9B77}" srcOrd="2" destOrd="0" presId="urn:microsoft.com/office/officeart/2018/5/layout/IconCircleLabelList"/>
    <dgm:cxn modelId="{C8168D58-9F44-41B3-8B76-292866817E69}" type="presParOf" srcId="{F0773F17-B083-4BE6-8A12-24EB0EC273B4}" destId="{EBD16FF5-111E-4DC3-8A47-73143EA5F61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9E3E34-0E5E-4ACD-BDBF-D100E3F6E11F}">
      <dsp:nvSpPr>
        <dsp:cNvPr id="0" name=""/>
        <dsp:cNvSpPr/>
      </dsp:nvSpPr>
      <dsp:spPr>
        <a:xfrm>
          <a:off x="689828" y="717785"/>
          <a:ext cx="2024437" cy="20244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DB99B6-930C-4792-9B1C-5AAF2C2313A0}">
      <dsp:nvSpPr>
        <dsp:cNvPr id="0" name=""/>
        <dsp:cNvSpPr/>
      </dsp:nvSpPr>
      <dsp:spPr>
        <a:xfrm>
          <a:off x="1121266" y="1149223"/>
          <a:ext cx="1161562" cy="1161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A54A07-782B-41F8-A3EA-E1BE5D077A65}">
      <dsp:nvSpPr>
        <dsp:cNvPr id="0" name=""/>
        <dsp:cNvSpPr/>
      </dsp:nvSpPr>
      <dsp:spPr>
        <a:xfrm>
          <a:off x="42672" y="3372785"/>
          <a:ext cx="3318750" cy="925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Take out a blank sheet of lined paper</a:t>
          </a:r>
        </a:p>
      </dsp:txBody>
      <dsp:txXfrm>
        <a:off x="42672" y="3372785"/>
        <a:ext cx="3318750" cy="925927"/>
      </dsp:txXfrm>
    </dsp:sp>
    <dsp:sp modelId="{559D2939-97BE-494F-A6E4-A30246C9AA27}">
      <dsp:nvSpPr>
        <dsp:cNvPr id="0" name=""/>
        <dsp:cNvSpPr/>
      </dsp:nvSpPr>
      <dsp:spPr>
        <a:xfrm>
          <a:off x="4589360" y="717785"/>
          <a:ext cx="2024437" cy="20244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D470B8-22BF-49E3-B05A-04917EEB1310}">
      <dsp:nvSpPr>
        <dsp:cNvPr id="0" name=""/>
        <dsp:cNvSpPr/>
      </dsp:nvSpPr>
      <dsp:spPr>
        <a:xfrm>
          <a:off x="5020797" y="1149223"/>
          <a:ext cx="1161562" cy="1161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40891D-6A73-436E-B295-EA89BD4DDCA8}">
      <dsp:nvSpPr>
        <dsp:cNvPr id="0" name=""/>
        <dsp:cNvSpPr/>
      </dsp:nvSpPr>
      <dsp:spPr>
        <a:xfrm>
          <a:off x="3942203" y="3372785"/>
          <a:ext cx="3318750" cy="925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Use a dark pen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(black or blue)</a:t>
          </a:r>
        </a:p>
      </dsp:txBody>
      <dsp:txXfrm>
        <a:off x="3942203" y="3372785"/>
        <a:ext cx="3318750" cy="925927"/>
      </dsp:txXfrm>
    </dsp:sp>
    <dsp:sp modelId="{64828AF4-F7CA-420A-BB02-7B5B0F169B49}">
      <dsp:nvSpPr>
        <dsp:cNvPr id="0" name=""/>
        <dsp:cNvSpPr/>
      </dsp:nvSpPr>
      <dsp:spPr>
        <a:xfrm>
          <a:off x="8488891" y="717785"/>
          <a:ext cx="2024437" cy="20244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42ABFA-F805-4908-935F-2842DE41E367}">
      <dsp:nvSpPr>
        <dsp:cNvPr id="0" name=""/>
        <dsp:cNvSpPr/>
      </dsp:nvSpPr>
      <dsp:spPr>
        <a:xfrm>
          <a:off x="8920329" y="1149223"/>
          <a:ext cx="1161562" cy="11615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D16FF5-111E-4DC3-8A47-73143EA5F613}">
      <dsp:nvSpPr>
        <dsp:cNvPr id="0" name=""/>
        <dsp:cNvSpPr/>
      </dsp:nvSpPr>
      <dsp:spPr>
        <a:xfrm>
          <a:off x="7841735" y="3372785"/>
          <a:ext cx="3318750" cy="925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Write your name and student ID at the top</a:t>
          </a:r>
        </a:p>
      </dsp:txBody>
      <dsp:txXfrm>
        <a:off x="7841735" y="3372785"/>
        <a:ext cx="3318750" cy="9259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9/23/2025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411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9/23/2025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447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9/23/2025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999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9/23/2025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929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9/23/2025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2608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9/23/2025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801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9/23/2025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906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9/23/2025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147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9/23/2025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734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9/23/2025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52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9/23/2025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502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9/23/2025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671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8.xml"/><Relationship Id="rId4" Type="http://schemas.openxmlformats.org/officeDocument/2006/relationships/slide" Target="slide3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69C5F1CC-81CF-4FB4-9977-391DF5B090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40080"/>
            <a:ext cx="3659246" cy="2441787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FFFF"/>
                </a:solidFill>
                <a:latin typeface="+mn-lt"/>
                <a:cs typeface="Calibri Light"/>
              </a:rPr>
              <a:t>EL Civics </a:t>
            </a:r>
            <a:br>
              <a:rPr lang="en-US" sz="4400" b="1" dirty="0">
                <a:solidFill>
                  <a:srgbClr val="FFFFFF"/>
                </a:solidFill>
                <a:latin typeface="+mn-lt"/>
                <a:cs typeface="Calibri Light"/>
              </a:rPr>
            </a:br>
            <a:r>
              <a:rPr lang="en-US" sz="4400" b="1" dirty="0">
                <a:solidFill>
                  <a:srgbClr val="FFFFFF"/>
                </a:solidFill>
                <a:latin typeface="+mn-lt"/>
                <a:cs typeface="Calibri Light"/>
              </a:rPr>
              <a:t>12.9 DMV</a:t>
            </a:r>
            <a:endParaRPr lang="en-US" sz="44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578087"/>
            <a:ext cx="4127550" cy="155448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+mn-lt"/>
                <a:cs typeface="Calibri"/>
              </a:rPr>
              <a:t>Remote Assessment</a:t>
            </a:r>
            <a:endParaRPr lang="en-US" sz="2800" dirty="0">
              <a:solidFill>
                <a:srgbClr val="FFFFFF"/>
              </a:solidFill>
              <a:latin typeface="+mn-lt"/>
              <a:ea typeface="Source Sans Pro"/>
              <a:cs typeface="Calibri"/>
            </a:endParaRPr>
          </a:p>
          <a:p>
            <a:r>
              <a:rPr lang="en-US" sz="2800" dirty="0">
                <a:solidFill>
                  <a:srgbClr val="FFFFFF"/>
                </a:solidFill>
                <a:latin typeface="+mn-lt"/>
                <a:cs typeface="Calibri"/>
              </a:rPr>
              <a:t>Beginning HIGH</a:t>
            </a:r>
            <a:endParaRPr lang="en-US" sz="2800" dirty="0">
              <a:solidFill>
                <a:srgbClr val="FFFFFF"/>
              </a:solidFill>
              <a:latin typeface="+mn-lt"/>
              <a:ea typeface="Source Sans Pro"/>
              <a:cs typeface="Calibri"/>
            </a:endParaRP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7A2F30D2-6D8E-4093-93D5-1E64C4F925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9" r="2" b="6365"/>
          <a:stretch/>
        </p:blipFill>
        <p:spPr>
          <a:xfrm>
            <a:off x="4639733" y="10"/>
            <a:ext cx="7552266" cy="6857990"/>
          </a:xfrm>
          <a:prstGeom prst="rect">
            <a:avLst/>
          </a:prstGeom>
        </p:spPr>
      </p:pic>
      <p:sp>
        <p:nvSpPr>
          <p:cNvPr id="10" name="Rectangle 12">
            <a:extLst>
              <a:ext uri="{FF2B5EF4-FFF2-40B4-BE49-F238E27FC236}">
                <a16:creationId xmlns:a16="http://schemas.microsoft.com/office/drawing/2014/main" id="{AFDD4421-3DEC-4941-9625-756F8B5C6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D9E36-A0F9-C666-154B-70F7D7D92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4. </a:t>
            </a:r>
            <a:endParaRPr lang="en-US" dirty="0"/>
          </a:p>
        </p:txBody>
      </p:sp>
      <p:pic>
        <p:nvPicPr>
          <p:cNvPr id="4" name="Picture 3" descr="A black letter P with a red circle and line through it">
            <a:extLst>
              <a:ext uri="{FF2B5EF4-FFF2-40B4-BE49-F238E27FC236}">
                <a16:creationId xmlns:a16="http://schemas.microsoft.com/office/drawing/2014/main" id="{2510BB6D-7A0A-4AF2-9148-C6830B87B6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207" y="2071007"/>
            <a:ext cx="3801836" cy="380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486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D9E36-A0F9-C666-154B-70F7D7D92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5. </a:t>
            </a:r>
            <a:endParaRPr lang="en-US" dirty="0"/>
          </a:p>
        </p:txBody>
      </p:sp>
      <p:pic>
        <p:nvPicPr>
          <p:cNvPr id="4" name="Picture 3" descr="a yellow sign with a car and 2 wavy lines behind it">
            <a:extLst>
              <a:ext uri="{FF2B5EF4-FFF2-40B4-BE49-F238E27FC236}">
                <a16:creationId xmlns:a16="http://schemas.microsoft.com/office/drawing/2014/main" id="{FC967C62-F596-41BA-85FB-98416B1014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886630"/>
            <a:ext cx="4111398" cy="411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105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D9E36-A0F9-C666-154B-70F7D7D92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6. </a:t>
            </a:r>
            <a:endParaRPr lang="en-US" dirty="0"/>
          </a:p>
        </p:txBody>
      </p:sp>
      <p:pic>
        <p:nvPicPr>
          <p:cNvPr id="3" name="Picture 2" descr="walk and don't walk signal, with hand and person walking. hand is circled.">
            <a:extLst>
              <a:ext uri="{FF2B5EF4-FFF2-40B4-BE49-F238E27FC236}">
                <a16:creationId xmlns:a16="http://schemas.microsoft.com/office/drawing/2014/main" id="{26F79D7F-CCA6-3D56-7207-4CCBA66E09FC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2343" y="2056585"/>
            <a:ext cx="3428379" cy="361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935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D9E36-A0F9-C666-154B-70F7D7D92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7. </a:t>
            </a:r>
            <a:endParaRPr lang="en-US" dirty="0"/>
          </a:p>
        </p:txBody>
      </p:sp>
      <p:pic>
        <p:nvPicPr>
          <p:cNvPr id="5" name="Picture 4" descr="yellow sign with the form of a man walking">
            <a:extLst>
              <a:ext uri="{FF2B5EF4-FFF2-40B4-BE49-F238E27FC236}">
                <a16:creationId xmlns:a16="http://schemas.microsoft.com/office/drawing/2014/main" id="{A2ACC473-39AD-4F00-AD8E-1DEC6153C6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2121354"/>
            <a:ext cx="4187281" cy="39390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1556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D9E36-A0F9-C666-154B-70F7D7D92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8. </a:t>
            </a:r>
            <a:endParaRPr lang="en-US" dirty="0"/>
          </a:p>
        </p:txBody>
      </p:sp>
      <p:pic>
        <p:nvPicPr>
          <p:cNvPr id="4" name="Picture 3" descr="a red and white triangle sign saying yield">
            <a:extLst>
              <a:ext uri="{FF2B5EF4-FFF2-40B4-BE49-F238E27FC236}">
                <a16:creationId xmlns:a16="http://schemas.microsoft.com/office/drawing/2014/main" id="{F79D04D7-24E8-4034-8C58-3B63FB919F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219" y="2024743"/>
            <a:ext cx="4104764" cy="362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852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D9E36-A0F9-C666-154B-70F7D7D92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9. </a:t>
            </a:r>
            <a:endParaRPr lang="en-US" dirty="0"/>
          </a:p>
        </p:txBody>
      </p:sp>
      <p:pic>
        <p:nvPicPr>
          <p:cNvPr id="4" name="Picture 3" descr="A black arrow pointing to the right with a red circle and line through it&#10;&#10;">
            <a:extLst>
              <a:ext uri="{FF2B5EF4-FFF2-40B4-BE49-F238E27FC236}">
                <a16:creationId xmlns:a16="http://schemas.microsoft.com/office/drawing/2014/main" id="{50000E35-C47D-4541-9DD5-962D010B14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447" y="1949902"/>
            <a:ext cx="3895725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103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D9E36-A0F9-C666-154B-70F7D7D92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10. </a:t>
            </a:r>
            <a:endParaRPr lang="en-US" dirty="0"/>
          </a:p>
        </p:txBody>
      </p:sp>
      <p:pic>
        <p:nvPicPr>
          <p:cNvPr id="4" name="Picture 3" descr="a traffic light showing the red light">
            <a:extLst>
              <a:ext uri="{FF2B5EF4-FFF2-40B4-BE49-F238E27FC236}">
                <a16:creationId xmlns:a16="http://schemas.microsoft.com/office/drawing/2014/main" id="{63B6C95A-C81A-476C-B6F9-B54205D2F5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845" y="2208756"/>
            <a:ext cx="2063297" cy="346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943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615D8-92C2-FC63-F1D0-545048DA3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05" y="743803"/>
            <a:ext cx="10477500" cy="784007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libri"/>
                <a:cs typeface="Calibri Light"/>
              </a:rPr>
              <a:t>Task 2, Oral: Identify Car Types &amp; Car Parts</a:t>
            </a:r>
            <a:endParaRPr lang="en-US" sz="4000" dirty="0">
              <a:latin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D61ED-E721-CAFF-4DB6-42416E804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 sz="3600" dirty="0">
                <a:ea typeface="+mn-lt"/>
                <a:cs typeface="+mn-lt"/>
              </a:rPr>
              <a:t>You will identify 4 types of vehicles and 4 car parts.</a:t>
            </a:r>
          </a:p>
          <a:p>
            <a:r>
              <a:rPr lang="en-US" sz="3600" dirty="0">
                <a:cs typeface="Calibri"/>
              </a:rPr>
              <a:t>The first one is for practice.</a:t>
            </a:r>
          </a:p>
        </p:txBody>
      </p:sp>
    </p:spTree>
    <p:extLst>
      <p:ext uri="{BB962C8B-B14F-4D97-AF65-F5344CB8AC3E}">
        <p14:creationId xmlns:p14="http://schemas.microsoft.com/office/powerpoint/2010/main" val="1876608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D9E36-A0F9-C666-154B-70F7D7D92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Practice:</a:t>
            </a:r>
            <a:endParaRPr lang="en-US" dirty="0"/>
          </a:p>
        </p:txBody>
      </p:sp>
      <p:pic>
        <p:nvPicPr>
          <p:cNvPr id="5" name="Picture 4" descr="a black and white car with blue and red lights that says police on the side">
            <a:extLst>
              <a:ext uri="{FF2B5EF4-FFF2-40B4-BE49-F238E27FC236}">
                <a16:creationId xmlns:a16="http://schemas.microsoft.com/office/drawing/2014/main" id="{840CE337-E1B1-4A78-AC43-50DF7EA01E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352333"/>
            <a:ext cx="6308342" cy="305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380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D9E36-A0F9-C666-154B-70F7D7D92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1. </a:t>
            </a:r>
            <a:endParaRPr lang="en-US" dirty="0"/>
          </a:p>
        </p:txBody>
      </p:sp>
      <p:pic>
        <p:nvPicPr>
          <p:cNvPr id="5" name="Picture 4" descr="a motorcycle; a vehicle with a motor and 2 wheels">
            <a:extLst>
              <a:ext uri="{FF2B5EF4-FFF2-40B4-BE49-F238E27FC236}">
                <a16:creationId xmlns:a16="http://schemas.microsoft.com/office/drawing/2014/main" id="{AB36F93A-37B3-4D2B-A171-FE863392F6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91" y="2060802"/>
            <a:ext cx="5572306" cy="342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031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F8CD0-DDDD-1E7F-F78C-D2BCCC5AC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791428"/>
            <a:ext cx="10620375" cy="163173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libri"/>
                <a:ea typeface="+mj-lt"/>
                <a:cs typeface="+mj-lt"/>
              </a:rPr>
              <a:t>Student:</a:t>
            </a:r>
            <a:endParaRPr lang="en-US" sz="3200">
              <a:latin typeface="Calibri"/>
              <a:cs typeface="Calibri"/>
            </a:endParaRPr>
          </a:p>
          <a:p>
            <a:r>
              <a:rPr lang="en-US" sz="3200" dirty="0">
                <a:latin typeface="Calibri"/>
                <a:ea typeface="+mj-lt"/>
                <a:cs typeface="+mj-lt"/>
              </a:rPr>
              <a:t>Please show your ID and tell the assessor your student ID number</a:t>
            </a:r>
            <a:endParaRPr lang="en-US" sz="3200" dirty="0">
              <a:latin typeface="Calibri"/>
            </a:endParaRPr>
          </a:p>
          <a:p>
            <a:endParaRPr lang="en-US" dirty="0">
              <a:cs typeface="Calibri Light"/>
            </a:endParaRPr>
          </a:p>
        </p:txBody>
      </p:sp>
      <p:pic>
        <p:nvPicPr>
          <p:cNvPr id="4" name="Picture 4" descr="A picture containing text, newspaper, sign&#10;&#10;Description automatically generated">
            <a:extLst>
              <a:ext uri="{FF2B5EF4-FFF2-40B4-BE49-F238E27FC236}">
                <a16:creationId xmlns:a16="http://schemas.microsoft.com/office/drawing/2014/main" id="{147BFBB4-C868-7865-7CC4-25E7EEFE23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9605" y="2281026"/>
            <a:ext cx="4210050" cy="2790825"/>
          </a:xfrm>
        </p:spPr>
      </p:pic>
      <p:pic>
        <p:nvPicPr>
          <p:cNvPr id="5" name="Picture 5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AC8E9B3D-F852-A43A-35B2-ED4B9C6B9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575" y="2279537"/>
            <a:ext cx="4352925" cy="273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448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D9E36-A0F9-C666-154B-70F7D7D92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2. </a:t>
            </a:r>
            <a:endParaRPr lang="en-US" dirty="0"/>
          </a:p>
        </p:txBody>
      </p:sp>
      <p:pic>
        <p:nvPicPr>
          <p:cNvPr id="5" name="Picture 4" descr="a red fire truck with the American flag on top">
            <a:extLst>
              <a:ext uri="{FF2B5EF4-FFF2-40B4-BE49-F238E27FC236}">
                <a16:creationId xmlns:a16="http://schemas.microsoft.com/office/drawing/2014/main" id="{C2174DCB-88C7-4118-80D6-224A68FF9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143804"/>
            <a:ext cx="5791492" cy="368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467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D9E36-A0F9-C666-154B-70F7D7D92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3. </a:t>
            </a:r>
            <a:endParaRPr lang="en-US" dirty="0"/>
          </a:p>
        </p:txBody>
      </p:sp>
      <p:pic>
        <p:nvPicPr>
          <p:cNvPr id="4" name="Picture 3" descr="an ambulance; emergency vehicle to take people to the hospital">
            <a:extLst>
              <a:ext uri="{FF2B5EF4-FFF2-40B4-BE49-F238E27FC236}">
                <a16:creationId xmlns:a16="http://schemas.microsoft.com/office/drawing/2014/main" id="{2CA23F1F-ABE6-426D-8DE3-7A7C5DD456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385" y="1990905"/>
            <a:ext cx="4958365" cy="377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2589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D9E36-A0F9-C666-154B-70F7D7D92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4. </a:t>
            </a:r>
            <a:endParaRPr lang="en-US" dirty="0"/>
          </a:p>
        </p:txBody>
      </p:sp>
      <p:pic>
        <p:nvPicPr>
          <p:cNvPr id="4" name="Picture 3" descr="a bus; public vehicle that you pay to ride on">
            <a:extLst>
              <a:ext uri="{FF2B5EF4-FFF2-40B4-BE49-F238E27FC236}">
                <a16:creationId xmlns:a16="http://schemas.microsoft.com/office/drawing/2014/main" id="{87D762F8-3319-47B9-8264-E51733D776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458" y="2332944"/>
            <a:ext cx="6550501" cy="336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217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D9E36-A0F9-C666-154B-70F7D7D92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5. </a:t>
            </a:r>
            <a:endParaRPr lang="en-US" dirty="0"/>
          </a:p>
        </p:txBody>
      </p:sp>
      <p:pic>
        <p:nvPicPr>
          <p:cNvPr id="5" name="Picture 4" descr="a car with a circle around the headlight; the lights in the front of the car">
            <a:extLst>
              <a:ext uri="{FF2B5EF4-FFF2-40B4-BE49-F238E27FC236}">
                <a16:creationId xmlns:a16="http://schemas.microsoft.com/office/drawing/2014/main" id="{48822588-AA37-4AED-A010-C3CEBC801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885" y="2055050"/>
            <a:ext cx="4163786" cy="381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7366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D9E36-A0F9-C666-154B-70F7D7D92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6. </a:t>
            </a:r>
            <a:endParaRPr lang="en-US" dirty="0"/>
          </a:p>
        </p:txBody>
      </p:sp>
      <p:pic>
        <p:nvPicPr>
          <p:cNvPr id="4" name="Picture 3" descr="a car with a circle around the windshield; the window in front that you look through">
            <a:extLst>
              <a:ext uri="{FF2B5EF4-FFF2-40B4-BE49-F238E27FC236}">
                <a16:creationId xmlns:a16="http://schemas.microsoft.com/office/drawing/2014/main" id="{54E29FDF-CCCF-4384-AB71-C7DC79F6F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022520"/>
            <a:ext cx="5555820" cy="385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8620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D9E36-A0F9-C666-154B-70F7D7D92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7.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F1F0DC-0029-4592-BDEB-C7716FC31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080215"/>
            <a:ext cx="6597395" cy="394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5704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D9E36-A0F9-C666-154B-70F7D7D92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8. </a:t>
            </a:r>
            <a:endParaRPr lang="en-US" dirty="0"/>
          </a:p>
        </p:txBody>
      </p:sp>
      <p:pic>
        <p:nvPicPr>
          <p:cNvPr id="5" name="Picture 4" descr="a tire; the rubber part that goes around a wheel">
            <a:extLst>
              <a:ext uri="{FF2B5EF4-FFF2-40B4-BE49-F238E27FC236}">
                <a16:creationId xmlns:a16="http://schemas.microsoft.com/office/drawing/2014/main" id="{647FFAE3-48B5-4E1D-ABE5-E66DBCA0A1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13310" y="1674723"/>
            <a:ext cx="3360196" cy="4557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05998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615D8-92C2-FC63-F1D0-545048DA3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504" y="809117"/>
            <a:ext cx="10810875" cy="784007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Calibri"/>
                <a:cs typeface="Calibri Light"/>
              </a:rPr>
              <a:t>Task 3, Oral or Written: List Driver’s License Requirements</a:t>
            </a:r>
            <a:endParaRPr lang="en-US" sz="4000" dirty="0">
              <a:latin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D61ED-E721-CAFF-4DB6-42416E804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723" y="1845734"/>
            <a:ext cx="10566957" cy="4023360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 sz="3600" dirty="0">
                <a:ea typeface="+mn-lt"/>
                <a:cs typeface="+mn-lt"/>
              </a:rPr>
              <a:t>You will say or write 3 requirements for a CA driver’s license.</a:t>
            </a:r>
          </a:p>
          <a:p>
            <a:endParaRPr lang="en-US" sz="3600" dirty="0">
              <a:cs typeface="Calibri"/>
            </a:endParaRPr>
          </a:p>
          <a:p>
            <a:endParaRPr lang="en-US" sz="3600" dirty="0">
              <a:cs typeface="Calibri"/>
            </a:endParaRPr>
          </a:p>
          <a:p>
            <a:endParaRPr lang="en-US" sz="3600" dirty="0">
              <a:solidFill>
                <a:srgbClr val="FF0000"/>
              </a:solidFill>
              <a:cs typeface="Calibri"/>
            </a:endParaRPr>
          </a:p>
          <a:p>
            <a:r>
              <a:rPr lang="en-US" sz="3600" dirty="0">
                <a:solidFill>
                  <a:srgbClr val="FF0000"/>
                </a:solidFill>
                <a:cs typeface="Calibri"/>
              </a:rPr>
              <a:t>Assessors: for oral, next slide. For written, go to slide 29.</a:t>
            </a:r>
          </a:p>
        </p:txBody>
      </p:sp>
    </p:spTree>
    <p:extLst>
      <p:ext uri="{BB962C8B-B14F-4D97-AF65-F5344CB8AC3E}">
        <p14:creationId xmlns:p14="http://schemas.microsoft.com/office/powerpoint/2010/main" val="42783577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615D8-92C2-FC63-F1D0-545048DA3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504" y="809117"/>
            <a:ext cx="10810875" cy="784007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libri"/>
                <a:cs typeface="Calibri Light"/>
              </a:rPr>
              <a:t>Task 3, Oral</a:t>
            </a:r>
            <a:endParaRPr lang="en-US" sz="4000" dirty="0">
              <a:latin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D61ED-E721-CAFF-4DB6-42416E804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 sz="3600" dirty="0">
                <a:ea typeface="+mn-lt"/>
                <a:cs typeface="+mn-lt"/>
              </a:rPr>
              <a:t>Tell the assessor 3 requirements for a driver’s license.</a:t>
            </a:r>
          </a:p>
          <a:p>
            <a:r>
              <a:rPr lang="en-US" sz="3600" dirty="0">
                <a:ea typeface="+mn-lt"/>
                <a:cs typeface="+mn-lt"/>
              </a:rPr>
              <a:t>1.</a:t>
            </a:r>
          </a:p>
          <a:p>
            <a:r>
              <a:rPr lang="en-US" sz="3600" dirty="0">
                <a:ea typeface="+mn-lt"/>
                <a:cs typeface="+mn-lt"/>
              </a:rPr>
              <a:t>2.</a:t>
            </a:r>
          </a:p>
          <a:p>
            <a:r>
              <a:rPr lang="en-US" sz="3600" dirty="0">
                <a:ea typeface="+mn-lt"/>
                <a:cs typeface="+mn-lt"/>
              </a:rPr>
              <a:t>3.</a:t>
            </a:r>
          </a:p>
          <a:p>
            <a:endParaRPr lang="en-US" sz="3600" dirty="0">
              <a:cs typeface="Calibri"/>
            </a:endParaRPr>
          </a:p>
          <a:p>
            <a:r>
              <a:rPr lang="en-US" sz="3600" dirty="0">
                <a:solidFill>
                  <a:srgbClr val="FF0000"/>
                </a:solidFill>
                <a:cs typeface="Calibri"/>
              </a:rPr>
              <a:t>Assessors: you may now skip to slide 33.</a:t>
            </a:r>
            <a:endParaRPr lang="en-US" sz="3600" dirty="0">
              <a:cs typeface="Calibri"/>
            </a:endParaRPr>
          </a:p>
          <a:p>
            <a:endParaRPr lang="en-US" sz="3600" dirty="0">
              <a:cs typeface="Calibri"/>
            </a:endParaRPr>
          </a:p>
          <a:p>
            <a:endParaRPr lang="en-US" sz="3600" dirty="0">
              <a:solidFill>
                <a:srgbClr val="FF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1540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7398" y="933670"/>
            <a:ext cx="10967094" cy="3433191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4000" dirty="0">
                <a:latin typeface="+mn-lt"/>
                <a:ea typeface="+mn-lt"/>
                <a:cs typeface="+mn-lt"/>
              </a:rPr>
              <a:t>Let’s get ready:</a:t>
            </a:r>
          </a:p>
          <a:p>
            <a:pPr algn="l"/>
            <a:r>
              <a:rPr lang="en-US" sz="4000" dirty="0">
                <a:ea typeface="+mn-lt"/>
                <a:cs typeface="+mn-lt"/>
              </a:rPr>
              <a:t> </a:t>
            </a:r>
            <a:endParaRPr lang="en-US" dirty="0">
              <a:cs typeface="Calibri"/>
            </a:endParaRPr>
          </a:p>
          <a:p>
            <a:pPr algn="l"/>
            <a:endParaRPr lang="en-US" sz="4000" dirty="0">
              <a:cs typeface="Calibri"/>
            </a:endParaRPr>
          </a:p>
          <a:p>
            <a:pPr algn="l"/>
            <a:endParaRPr lang="en-US" sz="4000" dirty="0">
              <a:cs typeface="Calibri"/>
            </a:endParaRPr>
          </a:p>
          <a:p>
            <a:pPr algn="l"/>
            <a:endParaRPr lang="en-US" sz="4000" dirty="0">
              <a:cs typeface="Calibri"/>
            </a:endParaRPr>
          </a:p>
          <a:p>
            <a:pPr algn="l"/>
            <a:endParaRPr lang="en-US" sz="4000" dirty="0">
              <a:cs typeface="Calibri"/>
            </a:endParaRPr>
          </a:p>
          <a:p>
            <a:pPr algn="l"/>
            <a:endParaRPr lang="en-US" sz="4000" dirty="0">
              <a:cs typeface="Calibri"/>
            </a:endParaRPr>
          </a:p>
          <a:p>
            <a:pPr algn="l"/>
            <a:endParaRPr lang="en-US" dirty="0">
              <a:cs typeface="Calibri"/>
            </a:endParaRPr>
          </a:p>
        </p:txBody>
      </p:sp>
      <p:graphicFrame>
        <p:nvGraphicFramePr>
          <p:cNvPr id="48" name="Content Placeholder 2">
            <a:extLst>
              <a:ext uri="{FF2B5EF4-FFF2-40B4-BE49-F238E27FC236}">
                <a16:creationId xmlns:a16="http://schemas.microsoft.com/office/drawing/2014/main" id="{C1B5D781-844C-40B9-B3DD-B67B90E66B37}"/>
              </a:ext>
            </a:extLst>
          </p:cNvPr>
          <p:cNvGraphicFramePr>
            <a:graphicFrameLocks/>
          </p:cNvGraphicFramePr>
          <p:nvPr/>
        </p:nvGraphicFramePr>
        <p:xfrm>
          <a:off x="579366" y="1659405"/>
          <a:ext cx="11203158" cy="5016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7905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8AB51B-C695-4719-A745-325BB46735DD}"/>
              </a:ext>
            </a:extLst>
          </p:cNvPr>
          <p:cNvSpPr txBox="1"/>
          <p:nvPr/>
        </p:nvSpPr>
        <p:spPr>
          <a:xfrm>
            <a:off x="163285" y="0"/>
            <a:ext cx="11315700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800" dirty="0">
              <a:ea typeface="+mn-lt"/>
              <a:cs typeface="+mn-lt"/>
            </a:endParaRPr>
          </a:p>
          <a:p>
            <a:pPr algn="l"/>
            <a:r>
              <a:rPr lang="en-US" sz="3200" dirty="0">
                <a:ea typeface="+mn-lt"/>
                <a:cs typeface="+mn-lt"/>
              </a:rPr>
              <a:t>Student Agreement:</a:t>
            </a:r>
          </a:p>
          <a:p>
            <a:pPr algn="l"/>
            <a:endParaRPr lang="en-US" sz="1400" dirty="0">
              <a:ea typeface="+mn-lt"/>
              <a:cs typeface="+mn-lt"/>
            </a:endParaRPr>
          </a:p>
          <a:p>
            <a:pPr algn="l"/>
            <a:r>
              <a:rPr lang="en-US" sz="3200" dirty="0">
                <a:ea typeface="+mn-lt"/>
                <a:cs typeface="+mn-lt"/>
              </a:rPr>
              <a:t>I agree:</a:t>
            </a:r>
            <a:endParaRPr lang="en-US" sz="3200" dirty="0">
              <a:cs typeface="Calibri"/>
            </a:endParaRPr>
          </a:p>
          <a:p>
            <a:pPr algn="l"/>
            <a:r>
              <a:rPr lang="en-US" sz="3200" dirty="0">
                <a:ea typeface="+mn-lt"/>
                <a:cs typeface="+mn-lt"/>
              </a:rPr>
              <a:t>a.   to be the only person in the room during the test</a:t>
            </a:r>
            <a:endParaRPr lang="en-US" sz="3200" dirty="0">
              <a:cs typeface="Calibri"/>
            </a:endParaRPr>
          </a:p>
          <a:p>
            <a:pPr algn="l"/>
            <a:r>
              <a:rPr lang="en-US" sz="3200" dirty="0">
                <a:ea typeface="+mn-lt"/>
                <a:cs typeface="+mn-lt"/>
              </a:rPr>
              <a:t>b.   NOT to get help from others </a:t>
            </a:r>
            <a:endParaRPr lang="en-US" sz="3200" dirty="0">
              <a:cs typeface="Calibri"/>
            </a:endParaRPr>
          </a:p>
          <a:p>
            <a:pPr algn="l"/>
            <a:r>
              <a:rPr lang="en-US" sz="3200" dirty="0">
                <a:ea typeface="+mn-lt"/>
                <a:cs typeface="+mn-lt"/>
              </a:rPr>
              <a:t>c.   NOT to use notes, dictionaries, or other devices to find answers  </a:t>
            </a:r>
            <a:endParaRPr lang="en-US" sz="3200" dirty="0">
              <a:cs typeface="Calibri"/>
            </a:endParaRPr>
          </a:p>
          <a:p>
            <a:pPr algn="l"/>
            <a:r>
              <a:rPr lang="en-US" sz="3200" dirty="0">
                <a:ea typeface="+mn-lt"/>
                <a:cs typeface="+mn-lt"/>
              </a:rPr>
              <a:t>d.   to use my phone or computer camera to scan the room whenever the assessor asks me to.</a:t>
            </a:r>
            <a:endParaRPr lang="en-US" sz="3200" dirty="0">
              <a:cs typeface="Calibri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3200" dirty="0">
              <a:ea typeface="+mn-lt"/>
              <a:cs typeface="+mn-lt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ea typeface="+mn-lt"/>
                <a:cs typeface="+mn-lt"/>
              </a:rPr>
              <a:t>If you agree, please say Yes.     </a:t>
            </a:r>
            <a:r>
              <a:rPr lang="en-US" sz="2800" dirty="0">
                <a:ea typeface="+mn-lt"/>
                <a:cs typeface="+mn-lt"/>
              </a:rPr>
              <a:t>       </a:t>
            </a:r>
            <a:r>
              <a:rPr lang="en-US" sz="1600" dirty="0">
                <a:ea typeface="+mn-lt"/>
                <a:cs typeface="+mn-lt"/>
              </a:rPr>
              <a:t>        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ea typeface="+mn-lt"/>
                <a:cs typeface="+mn-lt"/>
              </a:rPr>
              <a:t>							                                                                               </a:t>
            </a:r>
            <a:r>
              <a:rPr lang="en-US" sz="2000" dirty="0">
                <a:ea typeface="+mn-lt"/>
                <a:cs typeface="+mn-lt"/>
                <a:hlinkClick r:id="rId2" action="ppaction://hlinksldjump"/>
              </a:rPr>
              <a:t>Spanish</a:t>
            </a:r>
            <a:r>
              <a:rPr lang="en-US" sz="2000" dirty="0">
                <a:ea typeface="+mn-lt"/>
                <a:cs typeface="+mn-lt"/>
              </a:rPr>
              <a:t>		</a:t>
            </a:r>
            <a:r>
              <a:rPr lang="en-US" sz="2000" dirty="0">
                <a:ea typeface="+mn-lt"/>
                <a:cs typeface="+mn-lt"/>
                <a:hlinkClick r:id="rId3" action="ppaction://hlinksldjump"/>
              </a:rPr>
              <a:t>Vietnamese</a:t>
            </a:r>
            <a:endParaRPr lang="en-US" sz="2000" dirty="0">
              <a:ea typeface="+mn-lt"/>
              <a:cs typeface="+mn-lt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ea typeface="+mn-lt"/>
                <a:cs typeface="+mn-lt"/>
              </a:rPr>
              <a:t>							                                                                  </a:t>
            </a:r>
            <a:r>
              <a:rPr lang="en-US" sz="2000" dirty="0">
                <a:ea typeface="+mn-lt"/>
                <a:cs typeface="+mn-lt"/>
                <a:hlinkClick r:id="rId4" action="ppaction://hlinksldjump"/>
              </a:rPr>
              <a:t>Korean</a:t>
            </a:r>
            <a:r>
              <a:rPr lang="en-US" sz="2000" dirty="0">
                <a:ea typeface="+mn-lt"/>
                <a:cs typeface="+mn-lt"/>
              </a:rPr>
              <a:t>		</a:t>
            </a:r>
            <a:r>
              <a:rPr lang="en-US" sz="2000" dirty="0">
                <a:ea typeface="+mn-lt"/>
                <a:cs typeface="+mn-lt"/>
                <a:hlinkClick r:id="rId5" action="ppaction://hlinksldjump"/>
              </a:rPr>
              <a:t>Arabic</a:t>
            </a:r>
            <a:endParaRPr lang="en-US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86393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615D8-92C2-FC63-F1D0-545048DA3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504" y="809117"/>
            <a:ext cx="10810875" cy="784007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libri"/>
                <a:cs typeface="Calibri Light"/>
              </a:rPr>
              <a:t>Task 3, Written</a:t>
            </a:r>
            <a:endParaRPr lang="en-US" sz="4000" dirty="0">
              <a:latin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D61ED-E721-CAFF-4DB6-42416E804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 sz="3600" dirty="0">
                <a:ea typeface="+mn-lt"/>
                <a:cs typeface="+mn-lt"/>
              </a:rPr>
              <a:t>Copy this on your paper</a:t>
            </a:r>
          </a:p>
          <a:p>
            <a:r>
              <a:rPr lang="en-US" sz="3600" dirty="0">
                <a:ea typeface="+mn-lt"/>
                <a:cs typeface="+mn-lt"/>
              </a:rPr>
              <a:t>1.</a:t>
            </a:r>
          </a:p>
          <a:p>
            <a:r>
              <a:rPr lang="en-US" sz="3600" dirty="0">
                <a:ea typeface="+mn-lt"/>
                <a:cs typeface="+mn-lt"/>
              </a:rPr>
              <a:t>2.</a:t>
            </a:r>
          </a:p>
          <a:p>
            <a:r>
              <a:rPr lang="en-US" sz="3600" dirty="0">
                <a:ea typeface="+mn-lt"/>
                <a:cs typeface="+mn-lt"/>
              </a:rPr>
              <a:t>3.</a:t>
            </a:r>
          </a:p>
          <a:p>
            <a:endParaRPr lang="en-US" sz="3600" dirty="0">
              <a:cs typeface="Calibri"/>
            </a:endParaRPr>
          </a:p>
          <a:p>
            <a:endParaRPr lang="en-US" sz="3600" dirty="0">
              <a:cs typeface="Calibri"/>
            </a:endParaRPr>
          </a:p>
          <a:p>
            <a:endParaRPr lang="en-US" sz="3600" dirty="0">
              <a:solidFill>
                <a:srgbClr val="FF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11206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615D8-92C2-FC63-F1D0-545048DA3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504" y="809117"/>
            <a:ext cx="10810875" cy="784007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libri"/>
                <a:cs typeface="Calibri Light"/>
              </a:rPr>
              <a:t>Task 3, Written</a:t>
            </a:r>
            <a:endParaRPr lang="en-US" sz="4000" dirty="0">
              <a:latin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D61ED-E721-CAFF-4DB6-42416E804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 sz="3600" dirty="0">
                <a:ea typeface="+mn-lt"/>
                <a:cs typeface="+mn-lt"/>
              </a:rPr>
              <a:t>Now write 3 requirements for a driver’s license</a:t>
            </a:r>
          </a:p>
          <a:p>
            <a:r>
              <a:rPr lang="en-US" sz="3600" dirty="0">
                <a:ea typeface="+mn-lt"/>
                <a:cs typeface="+mn-lt"/>
              </a:rPr>
              <a:t>1.</a:t>
            </a:r>
          </a:p>
          <a:p>
            <a:r>
              <a:rPr lang="en-US" sz="3600" dirty="0">
                <a:ea typeface="+mn-lt"/>
                <a:cs typeface="+mn-lt"/>
              </a:rPr>
              <a:t>2.</a:t>
            </a:r>
          </a:p>
          <a:p>
            <a:r>
              <a:rPr lang="en-US" sz="3600" dirty="0">
                <a:ea typeface="+mn-lt"/>
                <a:cs typeface="+mn-lt"/>
              </a:rPr>
              <a:t>3.</a:t>
            </a:r>
          </a:p>
          <a:p>
            <a:endParaRPr lang="en-US" sz="3600" dirty="0">
              <a:cs typeface="Calibri"/>
            </a:endParaRPr>
          </a:p>
          <a:p>
            <a:endParaRPr lang="en-US" sz="3600" dirty="0">
              <a:cs typeface="Calibri"/>
            </a:endParaRPr>
          </a:p>
          <a:p>
            <a:endParaRPr lang="en-US" sz="3600" dirty="0">
              <a:solidFill>
                <a:srgbClr val="FF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79200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Straight Connector 61" descr="blank line">
            <a:extLst>
              <a:ext uri="{FF2B5EF4-FFF2-40B4-BE49-F238E27FC236}">
                <a16:creationId xmlns:a16="http://schemas.microsoft.com/office/drawing/2014/main" id="{3BD0ACB0-F85E-48E4-BCB3-AAC7CE3E31D7}"/>
              </a:ext>
            </a:extLst>
          </p:cNvPr>
          <p:cNvCxnSpPr/>
          <p:nvPr/>
        </p:nvCxnSpPr>
        <p:spPr>
          <a:xfrm>
            <a:off x="0" y="0"/>
            <a:ext cx="18002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C45EAB1-CDBA-44B3-9AB9-0930CE1BB389}"/>
              </a:ext>
            </a:extLst>
          </p:cNvPr>
          <p:cNvSpPr txBox="1"/>
          <p:nvPr/>
        </p:nvSpPr>
        <p:spPr>
          <a:xfrm>
            <a:off x="150312" y="438414"/>
            <a:ext cx="1045923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>
                <a:cs typeface="Arial" panose="020B0604020202020204" pitchFamily="34" charset="0"/>
              </a:rPr>
              <a:t>H</a:t>
            </a:r>
            <a:r>
              <a:rPr lang="en-US" sz="4000" dirty="0">
                <a:solidFill>
                  <a:schemeClr val="tx1"/>
                </a:solidFill>
                <a:cs typeface="Arial" panose="020B0604020202020204" pitchFamily="34" charset="0"/>
              </a:rPr>
              <a:t>old your paper up to your camera 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>
                <a:solidFill>
                  <a:schemeClr val="tx1"/>
                </a:solidFill>
                <a:cs typeface="Arial" panose="020B0604020202020204" pitchFamily="34" charset="0"/>
              </a:rPr>
              <a:t>for the assessor to take a picture.   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endParaRPr lang="en-US" sz="4000" dirty="0">
              <a:cs typeface="Arial" panose="020B0604020202020204" pitchFamily="3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endParaRPr lang="en-US" sz="4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endParaRPr lang="en-US" sz="4000" dirty="0">
              <a:cs typeface="Arial" panose="020B0604020202020204" pitchFamily="3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endParaRPr lang="en-US" sz="4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>
                <a:solidFill>
                  <a:schemeClr val="tx1"/>
                </a:solidFill>
                <a:cs typeface="Arial" panose="020B0604020202020204" pitchFamily="34" charset="0"/>
              </a:rPr>
              <a:t>Or take a picture of your paper 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>
                <a:solidFill>
                  <a:schemeClr val="tx1"/>
                </a:solidFill>
                <a:cs typeface="Arial" panose="020B0604020202020204" pitchFamily="34" charset="0"/>
              </a:rPr>
              <a:t>with your phone and send it to 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>
                <a:solidFill>
                  <a:schemeClr val="tx1"/>
                </a:solidFill>
                <a:cs typeface="Arial" panose="020B0604020202020204" pitchFamily="34" charset="0"/>
              </a:rPr>
              <a:t>the assessor.</a:t>
            </a: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B1A0649E-6835-4335-B53D-94EB0267BA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700" y="539735"/>
            <a:ext cx="2520240" cy="252024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A3016C2-128E-0A68-AE56-D011883D3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4700" y="3499270"/>
            <a:ext cx="2039416" cy="267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0670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21D53CA0-FDE7-4B62-AE74-A671E6B82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06FA22A8-DAD2-4DBF-BCF6-AA00E9D83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8" name="Straight Connector 12">
            <a:extLst>
              <a:ext uri="{FF2B5EF4-FFF2-40B4-BE49-F238E27FC236}">
                <a16:creationId xmlns:a16="http://schemas.microsoft.com/office/drawing/2014/main" id="{38CF2381-9166-48DC-8859-93B6A58939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black computer mouse&#10;&#10;Description automatically generated with low confidence">
            <a:extLst>
              <a:ext uri="{FF2B5EF4-FFF2-40B4-BE49-F238E27FC236}">
                <a16:creationId xmlns:a16="http://schemas.microsoft.com/office/drawing/2014/main" id="{28D7ED59-E3A8-4049-96DB-07A0DBC373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3" r="2903" b="-1"/>
          <a:stretch/>
        </p:blipFill>
        <p:spPr>
          <a:xfrm>
            <a:off x="16" y="10"/>
            <a:ext cx="7556889" cy="6857990"/>
          </a:xfrm>
          <a:prstGeom prst="rect">
            <a:avLst/>
          </a:prstGeom>
        </p:spPr>
      </p:pic>
      <p:sp>
        <p:nvSpPr>
          <p:cNvPr id="10" name="Rectangle 14">
            <a:extLst>
              <a:ext uri="{FF2B5EF4-FFF2-40B4-BE49-F238E27FC236}">
                <a16:creationId xmlns:a16="http://schemas.microsoft.com/office/drawing/2014/main" id="{A6926FD7-D1FB-484D-8B76-75E7737D0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B53F2B-0212-4C05-A87F-B17CBA0A3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0975" y="2567769"/>
            <a:ext cx="4019785" cy="292608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400" dirty="0">
                <a:solidFill>
                  <a:srgbClr val="FFFFFF"/>
                </a:solidFill>
                <a:latin typeface="+mn-lt"/>
              </a:rPr>
              <a:t>Use your phone camera or computer webcam to scan the room again.</a:t>
            </a:r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E677C16E-2618-4438-AD3B-B5E72FEAB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45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21D53CA0-FDE7-4B62-AE74-A671E6B82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06FA22A8-DAD2-4DBF-BCF6-AA00E9D83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9" name="Straight Connector 13">
            <a:extLst>
              <a:ext uri="{FF2B5EF4-FFF2-40B4-BE49-F238E27FC236}">
                <a16:creationId xmlns:a16="http://schemas.microsoft.com/office/drawing/2014/main" id="{38CF2381-9166-48DC-8859-93B6A58939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5">
            <a:extLst>
              <a:ext uri="{FF2B5EF4-FFF2-40B4-BE49-F238E27FC236}">
                <a16:creationId xmlns:a16="http://schemas.microsoft.com/office/drawing/2014/main" id="{49F38109-6CA7-491B-A6A4-D2A06300E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2044FB-E0CA-4CFC-A9CC-6D7D0A723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00" y="639097"/>
            <a:ext cx="4813072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You are finished!</a:t>
            </a:r>
            <a:br>
              <a:rPr lang="en-US" sz="6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sz="6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6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Thank you!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9676B-6432-4FCB-BEBF-FB4E2599E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9999" y="4455621"/>
            <a:ext cx="4829101" cy="123861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cap="all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Please do not talk about the test with anyone.</a:t>
            </a:r>
          </a:p>
        </p:txBody>
      </p:sp>
      <p:cxnSp>
        <p:nvCxnSpPr>
          <p:cNvPr id="13" name="Straight Connector 17">
            <a:extLst>
              <a:ext uri="{FF2B5EF4-FFF2-40B4-BE49-F238E27FC236}">
                <a16:creationId xmlns:a16="http://schemas.microsoft.com/office/drawing/2014/main" id="{107708C9-4DE8-42DC-8556-86EFA6F0B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343400"/>
            <a:ext cx="43891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9">
            <a:extLst>
              <a:ext uri="{FF2B5EF4-FFF2-40B4-BE49-F238E27FC236}">
                <a16:creationId xmlns:a16="http://schemas.microsoft.com/office/drawing/2014/main" id="{8093E2E4-CE1B-4314-8AD0-0555B7CAC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Rectangle 21">
            <a:extLst>
              <a:ext uri="{FF2B5EF4-FFF2-40B4-BE49-F238E27FC236}">
                <a16:creationId xmlns:a16="http://schemas.microsoft.com/office/drawing/2014/main" id="{A8D8D66C-6E87-4017-8A48-ED6A4578A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6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471F19B4-AF98-499F-9F61-A04D36808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9" y="1013747"/>
            <a:ext cx="5852160" cy="432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58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6BE620-70A4-40EE-9FEA-10442065F31E}"/>
              </a:ext>
            </a:extLst>
          </p:cNvPr>
          <p:cNvSpPr txBox="1"/>
          <p:nvPr/>
        </p:nvSpPr>
        <p:spPr>
          <a:xfrm>
            <a:off x="268448" y="402673"/>
            <a:ext cx="9815119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dirty="0">
                <a:ea typeface="+mn-lt"/>
                <a:cs typeface="+mn-lt"/>
              </a:rPr>
              <a:t>Student Agreement</a:t>
            </a:r>
            <a:endParaRPr lang="en-US" sz="3200" dirty="0">
              <a:cs typeface="Calibri"/>
            </a:endParaRPr>
          </a:p>
          <a:p>
            <a:pPr algn="l"/>
            <a:r>
              <a:rPr lang="en-US" sz="3200" dirty="0" err="1">
                <a:ea typeface="+mn-lt"/>
                <a:cs typeface="+mn-lt"/>
              </a:rPr>
              <a:t>Estoy</a:t>
            </a:r>
            <a:r>
              <a:rPr lang="en-US" sz="3200" dirty="0">
                <a:ea typeface="+mn-lt"/>
                <a:cs typeface="+mn-lt"/>
              </a:rPr>
              <a:t> de </a:t>
            </a:r>
            <a:r>
              <a:rPr lang="en-US" sz="3200" dirty="0" err="1">
                <a:ea typeface="+mn-lt"/>
                <a:cs typeface="+mn-lt"/>
              </a:rPr>
              <a:t>acuerdo</a:t>
            </a:r>
            <a:r>
              <a:rPr lang="en-US" sz="3200" dirty="0">
                <a:ea typeface="+mn-lt"/>
                <a:cs typeface="+mn-lt"/>
              </a:rPr>
              <a:t>:</a:t>
            </a:r>
            <a:endParaRPr lang="en-US" sz="3200" dirty="0">
              <a:cs typeface="Calibri"/>
            </a:endParaRPr>
          </a:p>
          <a:p>
            <a:pPr algn="l"/>
            <a:endParaRPr lang="en-US" sz="1600" dirty="0">
              <a:ea typeface="+mn-lt"/>
              <a:cs typeface="+mn-lt"/>
            </a:endParaRPr>
          </a:p>
          <a:p>
            <a:pPr algn="l"/>
            <a:r>
              <a:rPr lang="en-US" sz="3200" dirty="0">
                <a:ea typeface="+mn-lt"/>
                <a:cs typeface="+mn-lt"/>
              </a:rPr>
              <a:t>a.  no usar la </a:t>
            </a:r>
            <a:r>
              <a:rPr lang="en-US" sz="3200" dirty="0" err="1">
                <a:ea typeface="+mn-lt"/>
                <a:cs typeface="+mn-lt"/>
              </a:rPr>
              <a:t>ayuda</a:t>
            </a:r>
            <a:r>
              <a:rPr lang="en-US" sz="3200" dirty="0">
                <a:ea typeface="+mn-lt"/>
                <a:cs typeface="+mn-lt"/>
              </a:rPr>
              <a:t> de </a:t>
            </a:r>
            <a:r>
              <a:rPr lang="en-US" sz="3200" dirty="0" err="1">
                <a:ea typeface="+mn-lt"/>
                <a:cs typeface="+mn-lt"/>
              </a:rPr>
              <a:t>otras</a:t>
            </a:r>
            <a:r>
              <a:rPr lang="en-US" sz="3200" dirty="0">
                <a:ea typeface="+mn-lt"/>
                <a:cs typeface="+mn-lt"/>
              </a:rPr>
              <a:t> personas</a:t>
            </a:r>
            <a:endParaRPr lang="en-US" sz="3200" dirty="0">
              <a:cs typeface="Calibri"/>
            </a:endParaRPr>
          </a:p>
          <a:p>
            <a:pPr algn="l"/>
            <a:r>
              <a:rPr lang="en-US" sz="3200" dirty="0">
                <a:ea typeface="+mn-lt"/>
                <a:cs typeface="+mn-lt"/>
              </a:rPr>
              <a:t>b.  ser la </a:t>
            </a:r>
            <a:r>
              <a:rPr lang="en-US" sz="3200" dirty="0" err="1">
                <a:ea typeface="+mn-lt"/>
                <a:cs typeface="+mn-lt"/>
              </a:rPr>
              <a:t>única</a:t>
            </a:r>
            <a:r>
              <a:rPr lang="en-US" sz="3200" dirty="0">
                <a:ea typeface="+mn-lt"/>
                <a:cs typeface="+mn-lt"/>
              </a:rPr>
              <a:t> persona </a:t>
            </a:r>
            <a:r>
              <a:rPr lang="en-US" sz="3200" dirty="0" err="1">
                <a:ea typeface="+mn-lt"/>
                <a:cs typeface="+mn-lt"/>
              </a:rPr>
              <a:t>en</a:t>
            </a:r>
            <a:r>
              <a:rPr lang="en-US" sz="3200" dirty="0">
                <a:ea typeface="+mn-lt"/>
                <a:cs typeface="+mn-lt"/>
              </a:rPr>
              <a:t> la </a:t>
            </a:r>
            <a:r>
              <a:rPr lang="en-US" sz="3200" dirty="0" err="1">
                <a:ea typeface="+mn-lt"/>
                <a:cs typeface="+mn-lt"/>
              </a:rPr>
              <a:t>sala</a:t>
            </a:r>
            <a:r>
              <a:rPr lang="en-US" sz="3200" dirty="0">
                <a:ea typeface="+mn-lt"/>
                <a:cs typeface="+mn-lt"/>
              </a:rPr>
              <a:t> de </a:t>
            </a:r>
            <a:r>
              <a:rPr lang="en-US" sz="3200" dirty="0" err="1">
                <a:ea typeface="+mn-lt"/>
                <a:cs typeface="+mn-lt"/>
              </a:rPr>
              <a:t>evaluación</a:t>
            </a:r>
            <a:endParaRPr lang="en-US" sz="3200" dirty="0">
              <a:cs typeface="Calibri"/>
            </a:endParaRPr>
          </a:p>
          <a:p>
            <a:pPr algn="l"/>
            <a:r>
              <a:rPr lang="en-US" sz="3200" dirty="0">
                <a:ea typeface="+mn-lt"/>
                <a:cs typeface="+mn-lt"/>
              </a:rPr>
              <a:t>c.  no usar las </a:t>
            </a:r>
            <a:r>
              <a:rPr lang="en-US" sz="3200" dirty="0" err="1">
                <a:ea typeface="+mn-lt"/>
                <a:cs typeface="+mn-lt"/>
              </a:rPr>
              <a:t>notas</a:t>
            </a:r>
            <a:r>
              <a:rPr lang="en-US" sz="3200" dirty="0">
                <a:ea typeface="+mn-lt"/>
                <a:cs typeface="+mn-lt"/>
              </a:rPr>
              <a:t> u </a:t>
            </a:r>
            <a:r>
              <a:rPr lang="en-US" sz="3200" dirty="0" err="1">
                <a:ea typeface="+mn-lt"/>
                <a:cs typeface="+mn-lt"/>
              </a:rPr>
              <a:t>otros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dispositivos</a:t>
            </a:r>
            <a:r>
              <a:rPr lang="en-US" sz="3200" dirty="0">
                <a:ea typeface="+mn-lt"/>
                <a:cs typeface="+mn-lt"/>
              </a:rPr>
              <a:t> para</a:t>
            </a:r>
            <a:endParaRPr lang="en-US" sz="3200" dirty="0">
              <a:cs typeface="Calibri"/>
            </a:endParaRPr>
          </a:p>
          <a:p>
            <a:pPr algn="l"/>
            <a:r>
              <a:rPr lang="en-US" sz="3200" dirty="0">
                <a:ea typeface="+mn-lt"/>
                <a:cs typeface="+mn-lt"/>
              </a:rPr>
              <a:t>     </a:t>
            </a:r>
            <a:r>
              <a:rPr lang="en-US" sz="3200" dirty="0" err="1">
                <a:ea typeface="+mn-lt"/>
                <a:cs typeface="+mn-lt"/>
              </a:rPr>
              <a:t>encontrar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respuestas</a:t>
            </a:r>
            <a:r>
              <a:rPr lang="en-US" sz="3200" dirty="0">
                <a:ea typeface="+mn-lt"/>
                <a:cs typeface="+mn-lt"/>
              </a:rPr>
              <a:t>            </a:t>
            </a:r>
          </a:p>
          <a:p>
            <a:pPr algn="l"/>
            <a:r>
              <a:rPr lang="en-US" sz="3200" dirty="0">
                <a:ea typeface="+mn-lt"/>
                <a:cs typeface="+mn-lt"/>
              </a:rPr>
              <a:t>d.  </a:t>
            </a:r>
            <a:r>
              <a:rPr lang="en-US" sz="3200" dirty="0" err="1">
                <a:ea typeface="+mn-lt"/>
                <a:cs typeface="+mn-lt"/>
              </a:rPr>
              <a:t>desplazar</a:t>
            </a:r>
            <a:r>
              <a:rPr lang="en-US" sz="3200" dirty="0">
                <a:ea typeface="+mn-lt"/>
                <a:cs typeface="+mn-lt"/>
              </a:rPr>
              <a:t> mi </a:t>
            </a:r>
            <a:r>
              <a:rPr lang="en-US" sz="3200" dirty="0" err="1">
                <a:ea typeface="+mn-lt"/>
                <a:cs typeface="+mn-lt"/>
              </a:rPr>
              <a:t>teléfono</a:t>
            </a:r>
            <a:r>
              <a:rPr lang="en-US" sz="3200" dirty="0">
                <a:ea typeface="+mn-lt"/>
                <a:cs typeface="+mn-lt"/>
              </a:rPr>
              <a:t> o </a:t>
            </a:r>
            <a:r>
              <a:rPr lang="en-US" sz="3200" dirty="0" err="1">
                <a:ea typeface="+mn-lt"/>
                <a:cs typeface="+mn-lt"/>
              </a:rPr>
              <a:t>dispositivo</a:t>
            </a:r>
            <a:r>
              <a:rPr lang="en-US" sz="3200" dirty="0">
                <a:ea typeface="+mn-lt"/>
                <a:cs typeface="+mn-lt"/>
              </a:rPr>
              <a:t> por la </a:t>
            </a:r>
            <a:r>
              <a:rPr lang="en-US" sz="3200" dirty="0" err="1">
                <a:ea typeface="+mn-lt"/>
                <a:cs typeface="+mn-lt"/>
              </a:rPr>
              <a:t>habitación</a:t>
            </a:r>
            <a:r>
              <a:rPr lang="en-US" sz="3200" dirty="0">
                <a:ea typeface="+mn-lt"/>
                <a:cs typeface="+mn-lt"/>
              </a:rPr>
              <a:t> </a:t>
            </a:r>
            <a:r>
              <a:rPr lang="en-US" sz="3200" dirty="0" err="1">
                <a:ea typeface="+mn-lt"/>
                <a:cs typeface="+mn-lt"/>
              </a:rPr>
              <a:t>en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cualquier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momento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solicitado</a:t>
            </a:r>
            <a:r>
              <a:rPr lang="en-US" sz="3200" dirty="0">
                <a:ea typeface="+mn-lt"/>
                <a:cs typeface="+mn-lt"/>
              </a:rPr>
              <a:t> por </a:t>
            </a:r>
            <a:r>
              <a:rPr lang="en-US" sz="3200" dirty="0" err="1">
                <a:ea typeface="+mn-lt"/>
                <a:cs typeface="+mn-lt"/>
              </a:rPr>
              <a:t>el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asesor</a:t>
            </a:r>
            <a:endParaRPr lang="en-US" sz="3200" dirty="0">
              <a:cs typeface="Calibri"/>
            </a:endParaRPr>
          </a:p>
          <a:p>
            <a:pPr algn="l"/>
            <a:endParaRPr lang="en-US" sz="3200" dirty="0">
              <a:ea typeface="+mn-lt"/>
              <a:cs typeface="+mn-lt"/>
            </a:endParaRPr>
          </a:p>
          <a:p>
            <a:pPr algn="l"/>
            <a:r>
              <a:rPr lang="en-US" sz="3200" dirty="0">
                <a:ea typeface="+mn-lt"/>
                <a:cs typeface="+mn-lt"/>
              </a:rPr>
              <a:t>Si </a:t>
            </a:r>
            <a:r>
              <a:rPr lang="en-US" sz="3200" dirty="0" err="1">
                <a:ea typeface="+mn-lt"/>
                <a:cs typeface="+mn-lt"/>
              </a:rPr>
              <a:t>acepta</a:t>
            </a:r>
            <a:r>
              <a:rPr lang="en-US" sz="3200" dirty="0">
                <a:ea typeface="+mn-lt"/>
                <a:cs typeface="+mn-lt"/>
              </a:rPr>
              <a:t>, por favor </a:t>
            </a:r>
            <a:r>
              <a:rPr lang="en-US" sz="3200" dirty="0" err="1">
                <a:ea typeface="+mn-lt"/>
                <a:cs typeface="+mn-lt"/>
              </a:rPr>
              <a:t>diga</a:t>
            </a:r>
            <a:r>
              <a:rPr lang="en-US" sz="3200" dirty="0">
                <a:ea typeface="+mn-lt"/>
                <a:cs typeface="+mn-lt"/>
              </a:rPr>
              <a:t> Yes.</a:t>
            </a:r>
          </a:p>
        </p:txBody>
      </p:sp>
    </p:spTree>
    <p:extLst>
      <p:ext uri="{BB962C8B-B14F-4D97-AF65-F5344CB8AC3E}">
        <p14:creationId xmlns:p14="http://schemas.microsoft.com/office/powerpoint/2010/main" val="37728710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6BE620-70A4-40EE-9FEA-10442065F31E}"/>
              </a:ext>
            </a:extLst>
          </p:cNvPr>
          <p:cNvSpPr txBox="1"/>
          <p:nvPr/>
        </p:nvSpPr>
        <p:spPr>
          <a:xfrm>
            <a:off x="268448" y="402673"/>
            <a:ext cx="9815119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Sự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thỏa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thuận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sinh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viên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/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Tôi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đồng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ý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trong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khi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làm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bài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thi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/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/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a. 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Tôi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không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nhờ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sự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trợ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giúp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người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khác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/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b. 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Tôi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người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duy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nhất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trong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phòng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/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c.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Tôi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không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sử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dụng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sổ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ghi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chú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hoặc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các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thiết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bị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khác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để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tìm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câu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trả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lời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/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d.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Tôi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sẽ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dùng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điện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thoại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hoặc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máy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vi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tính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quét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khắp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phòng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nếu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giám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khảo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yêu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cầu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/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/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Nếu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bạn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đồng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ý,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xin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vui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lòng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nói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'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đồng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ý'</a:t>
            </a:r>
            <a:endParaRPr lang="en-US" sz="3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8611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6BE620-70A4-40EE-9FEA-10442065F31E}"/>
              </a:ext>
            </a:extLst>
          </p:cNvPr>
          <p:cNvSpPr txBox="1"/>
          <p:nvPr/>
        </p:nvSpPr>
        <p:spPr>
          <a:xfrm>
            <a:off x="268448" y="402673"/>
            <a:ext cx="9815119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학생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동의서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저는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아래의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사항들을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동의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합니다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 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a. 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시험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보는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동안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방안에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혼자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있을것을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동의합니다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b. 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다른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사람으로부터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도움을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받지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않을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것을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동의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합니다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c.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Calibri" panose="020F0502020204030204" pitchFamily="34" charset="0"/>
                <a:cs typeface="+mn-cs"/>
              </a:rPr>
              <a:t>시험문제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Calibri" panose="020F0502020204030204" pitchFamily="34" charset="0"/>
                <a:cs typeface="+mn-cs"/>
              </a:rPr>
              <a:t>답을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Calibri" panose="020F0502020204030204" pitchFamily="34" charset="0"/>
                <a:cs typeface="+mn-cs"/>
              </a:rPr>
              <a:t>찾기위해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Calibri" panose="020F0502020204030204" pitchFamily="34" charset="0"/>
                <a:cs typeface="+mn-cs"/>
              </a:rPr>
              <a:t>메모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Calibri" panose="020F0502020204030204" pitchFamily="34" charset="0"/>
                <a:cs typeface="+mn-cs"/>
              </a:rPr>
              <a:t>사전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Calibri" panose="020F0502020204030204" pitchFamily="34" charset="0"/>
                <a:cs typeface="+mn-cs"/>
              </a:rPr>
              <a:t>또는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Calibri" panose="020F0502020204030204" pitchFamily="34" charset="0"/>
                <a:cs typeface="+mn-cs"/>
              </a:rPr>
              <a:t>다른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Calibri" panose="020F0502020204030204" pitchFamily="34" charset="0"/>
                <a:cs typeface="+mn-cs"/>
              </a:rPr>
              <a:t>기기를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Calibri" panose="020F0502020204030204" pitchFamily="34" charset="0"/>
                <a:cs typeface="+mn-cs"/>
              </a:rPr>
              <a:t>사용하지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Calibri" panose="020F0502020204030204" pitchFamily="34" charset="0"/>
                <a:cs typeface="+mn-cs"/>
              </a:rPr>
              <a:t>않을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Calibri" panose="020F0502020204030204" pitchFamily="34" charset="0"/>
                <a:cs typeface="+mn-cs"/>
              </a:rPr>
              <a:t>것을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Calibri" panose="020F0502020204030204" pitchFamily="34" charset="0"/>
                <a:cs typeface="+mn-cs"/>
              </a:rPr>
              <a:t>동의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Calibri" panose="020F0502020204030204" pitchFamily="34" charset="0"/>
                <a:cs typeface="+mn-cs"/>
              </a:rPr>
              <a:t>합니다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d.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시험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평가자의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지시대로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전화기나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컴퓨터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카메라를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사용하여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방을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스캔할것을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동의합니다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 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동의하시면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, "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네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"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라고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말하십시오</a:t>
            </a:r>
            <a:endParaRPr lang="en-US" sz="32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3035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6BE620-70A4-40EE-9FEA-10442065F31E}"/>
              </a:ext>
            </a:extLst>
          </p:cNvPr>
          <p:cNvSpPr txBox="1"/>
          <p:nvPr/>
        </p:nvSpPr>
        <p:spPr>
          <a:xfrm>
            <a:off x="209724" y="1384184"/>
            <a:ext cx="958022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 fontAlgn="base"/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اتفاقية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الطالب</a:t>
            </a:r>
            <a:r>
              <a:rPr lang="en-US" sz="3200" b="0" i="0" dirty="0">
                <a:effectLst/>
                <a:latin typeface="Arial" panose="020B0604020202020204" pitchFamily="34" charset="0"/>
              </a:rPr>
              <a:t>​</a:t>
            </a:r>
            <a:endParaRPr lang="en-US" sz="3200" b="0" i="0" dirty="0">
              <a:effectLst/>
            </a:endParaRPr>
          </a:p>
          <a:p>
            <a:pPr algn="r" rtl="1" fontAlgn="base"/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أوافق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 </a:t>
            </a:r>
            <a:r>
              <a:rPr lang="en-US" sz="3200" b="0" i="0" dirty="0">
                <a:effectLst/>
                <a:latin typeface="Arial" panose="020B0604020202020204" pitchFamily="34" charset="0"/>
              </a:rPr>
              <a:t>​</a:t>
            </a:r>
            <a:endParaRPr lang="en-US" sz="3200" b="0" i="0" dirty="0">
              <a:effectLst/>
            </a:endParaRPr>
          </a:p>
          <a:p>
            <a:pPr algn="r" rtl="1" fontAlgn="base">
              <a:buFont typeface="Arial" panose="020B0604020202020204" pitchFamily="34" charset="0"/>
              <a:buChar char="•"/>
            </a:pP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أن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أكون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الشخص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الوحيد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في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الغرفة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أثناء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أداء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الاختبار</a:t>
            </a:r>
            <a:r>
              <a:rPr lang="en-US" sz="3200" b="0" i="0" dirty="0">
                <a:effectLst/>
                <a:latin typeface="Arial" panose="020B0604020202020204" pitchFamily="34" charset="0"/>
              </a:rPr>
              <a:t>​</a:t>
            </a:r>
          </a:p>
          <a:p>
            <a:pPr algn="r" rtl="1" fontAlgn="base">
              <a:buFont typeface="Arial" panose="020B0604020202020204" pitchFamily="34" charset="0"/>
              <a:buChar char="•"/>
            </a:pP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عدم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الحصول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على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مساعدة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من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الآخرين</a:t>
            </a:r>
            <a:r>
              <a:rPr lang="en-US" sz="3200" b="0" i="0" dirty="0">
                <a:effectLst/>
                <a:latin typeface="Arial" panose="020B0604020202020204" pitchFamily="34" charset="0"/>
              </a:rPr>
              <a:t>​</a:t>
            </a:r>
          </a:p>
          <a:p>
            <a:pPr algn="r" rtl="1" fontAlgn="base">
              <a:buFont typeface="Arial" panose="020B0604020202020204" pitchFamily="34" charset="0"/>
              <a:buChar char="•"/>
            </a:pP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عدم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استخدام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المذكرات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أو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القواميس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أو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الأجهزة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الأخرى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للحصول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على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الإجابات</a:t>
            </a:r>
            <a:r>
              <a:rPr lang="en-US" sz="3200" b="0" i="0" dirty="0">
                <a:effectLst/>
                <a:latin typeface="Arial" panose="020B0604020202020204" pitchFamily="34" charset="0"/>
              </a:rPr>
              <a:t>​</a:t>
            </a:r>
          </a:p>
          <a:p>
            <a:pPr algn="r" rtl="1" fontAlgn="base">
              <a:buFont typeface="Arial" panose="020B0604020202020204" pitchFamily="34" charset="0"/>
              <a:buChar char="•"/>
            </a:pP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استخدام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هاتفي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الشخصي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أو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كاميرا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الكمبيوتر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لمسح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الغرفة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ضوئيا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كلما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طلب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مني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الممتحن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ذلك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en-US" sz="3200" b="0" i="0" dirty="0">
                <a:effectLst/>
                <a:latin typeface="Arial" panose="020B0604020202020204" pitchFamily="34" charset="0"/>
              </a:rPr>
              <a:t>​</a:t>
            </a:r>
          </a:p>
          <a:p>
            <a:pPr algn="r" rtl="1" fontAlgn="base"/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إذا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كنت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توافق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،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يرجى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قول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نعم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32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64208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21D53CA0-FDE7-4B62-AE74-A671E6B82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06FA22A8-DAD2-4DBF-BCF6-AA00E9D83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8" name="Straight Connector 12">
            <a:extLst>
              <a:ext uri="{FF2B5EF4-FFF2-40B4-BE49-F238E27FC236}">
                <a16:creationId xmlns:a16="http://schemas.microsoft.com/office/drawing/2014/main" id="{38CF2381-9166-48DC-8859-93B6A58939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4">
            <a:extLst>
              <a:ext uri="{FF2B5EF4-FFF2-40B4-BE49-F238E27FC236}">
                <a16:creationId xmlns:a16="http://schemas.microsoft.com/office/drawing/2014/main" id="{69C5F1CC-81CF-4FB4-9977-391DF5B090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B53F2B-0212-4C05-A87F-B17CBA0A3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>
                <a:solidFill>
                  <a:srgbClr val="FFFFFF"/>
                </a:solidFill>
              </a:rPr>
              <a:t>Use your phone camera or computer webcam to scan the room now.</a:t>
            </a:r>
          </a:p>
        </p:txBody>
      </p:sp>
      <p:pic>
        <p:nvPicPr>
          <p:cNvPr id="4" name="Picture 3" descr="A black computer mouse&#10;&#10;Description automatically generated with low confidence">
            <a:extLst>
              <a:ext uri="{FF2B5EF4-FFF2-40B4-BE49-F238E27FC236}">
                <a16:creationId xmlns:a16="http://schemas.microsoft.com/office/drawing/2014/main" id="{28D7ED59-E3A8-4049-96DB-07A0DBC373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5" r="2927" b="-1"/>
          <a:stretch/>
        </p:blipFill>
        <p:spPr>
          <a:xfrm>
            <a:off x="4639733" y="10"/>
            <a:ext cx="7552266" cy="6857990"/>
          </a:xfrm>
          <a:prstGeom prst="rect">
            <a:avLst/>
          </a:prstGeom>
        </p:spPr>
      </p:pic>
      <p:sp>
        <p:nvSpPr>
          <p:cNvPr id="12" name="Rectangle 16">
            <a:extLst>
              <a:ext uri="{FF2B5EF4-FFF2-40B4-BE49-F238E27FC236}">
                <a16:creationId xmlns:a16="http://schemas.microsoft.com/office/drawing/2014/main" id="{AFDD4421-3DEC-4941-9625-756F8B5C6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1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615D8-92C2-FC63-F1D0-545048DA3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05" y="743803"/>
            <a:ext cx="10477500" cy="784007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libri"/>
                <a:cs typeface="Calibri Light"/>
              </a:rPr>
              <a:t>Task 1, Oral: Understand Road Signs &amp; Signals</a:t>
            </a:r>
            <a:endParaRPr lang="en-US" sz="4000" dirty="0">
              <a:latin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D61ED-E721-CAFF-4DB6-42416E804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 sz="3600" dirty="0">
                <a:ea typeface="+mn-lt"/>
                <a:cs typeface="+mn-lt"/>
              </a:rPr>
              <a:t>You will identify and demonstrate understanding of 10 signs or signals.</a:t>
            </a:r>
          </a:p>
          <a:p>
            <a:r>
              <a:rPr lang="en-US" sz="3600" dirty="0">
                <a:cs typeface="Calibri"/>
              </a:rPr>
              <a:t>The first one is for practice.</a:t>
            </a:r>
          </a:p>
        </p:txBody>
      </p:sp>
    </p:spTree>
    <p:extLst>
      <p:ext uri="{BB962C8B-B14F-4D97-AF65-F5344CB8AC3E}">
        <p14:creationId xmlns:p14="http://schemas.microsoft.com/office/powerpoint/2010/main" val="3623299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D9E36-A0F9-C666-154B-70F7D7D92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Practice:</a:t>
            </a:r>
            <a:endParaRPr lang="en-US" dirty="0"/>
          </a:p>
        </p:txBody>
      </p:sp>
      <p:pic>
        <p:nvPicPr>
          <p:cNvPr id="9" name="Picture 8" descr="a yellow sign with 2 arrows becoming 1 arrow">
            <a:extLst>
              <a:ext uri="{FF2B5EF4-FFF2-40B4-BE49-F238E27FC236}">
                <a16:creationId xmlns:a16="http://schemas.microsoft.com/office/drawing/2014/main" id="{0E1D3A7F-862F-42B0-AA0A-CC657BFE81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71" y="2077811"/>
            <a:ext cx="3490232" cy="349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276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D9E36-A0F9-C666-154B-70F7D7D92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1. </a:t>
            </a:r>
            <a:endParaRPr lang="en-US" dirty="0"/>
          </a:p>
        </p:txBody>
      </p:sp>
      <p:pic>
        <p:nvPicPr>
          <p:cNvPr id="4" name="Picture 3" descr="blue sign with the form of a person in a wheelchair">
            <a:extLst>
              <a:ext uri="{FF2B5EF4-FFF2-40B4-BE49-F238E27FC236}">
                <a16:creationId xmlns:a16="http://schemas.microsoft.com/office/drawing/2014/main" id="{68FA9499-87F0-4149-8749-DDD896EBF3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939018"/>
            <a:ext cx="4107996" cy="410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095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D9E36-A0F9-C666-154B-70F7D7D92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2. </a:t>
            </a:r>
            <a:endParaRPr lang="en-US" dirty="0"/>
          </a:p>
        </p:txBody>
      </p:sp>
      <p:pic>
        <p:nvPicPr>
          <p:cNvPr id="4" name="Picture 3" descr="a traffic light showing the green light">
            <a:extLst>
              <a:ext uri="{FF2B5EF4-FFF2-40B4-BE49-F238E27FC236}">
                <a16:creationId xmlns:a16="http://schemas.microsoft.com/office/drawing/2014/main" id="{0DCD755F-14C0-4075-ABDA-DAF3F7778D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533" y="2118053"/>
            <a:ext cx="2226582" cy="374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24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D9E36-A0F9-C666-154B-70F7D7D92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3. </a:t>
            </a:r>
            <a:endParaRPr lang="en-US" dirty="0"/>
          </a:p>
        </p:txBody>
      </p:sp>
      <p:pic>
        <p:nvPicPr>
          <p:cNvPr id="5" name="Picture 4" descr="A black and white sign with an arrow to the right saying one way&#10;&#10;">
            <a:extLst>
              <a:ext uri="{FF2B5EF4-FFF2-40B4-BE49-F238E27FC236}">
                <a16:creationId xmlns:a16="http://schemas.microsoft.com/office/drawing/2014/main" id="{3067CE19-01EA-45BC-8DB7-4B51031A58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708" y="2363891"/>
            <a:ext cx="5132604" cy="256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81524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1450A13746984985F2BD5CA2997F6E" ma:contentTypeVersion="2" ma:contentTypeDescription="Create a new document." ma:contentTypeScope="" ma:versionID="7cc33e8a01787f43ddc78f2e2f88d680">
  <xsd:schema xmlns:xsd="http://www.w3.org/2001/XMLSchema" xmlns:xs="http://www.w3.org/2001/XMLSchema" xmlns:p="http://schemas.microsoft.com/office/2006/metadata/properties" xmlns:ns1="http://schemas.microsoft.com/sharepoint/v3" xmlns:ns2="d6e866e8-7e90-4abe-a382-bf774f596087" targetNamespace="http://schemas.microsoft.com/office/2006/metadata/properties" ma:root="true" ma:fieldsID="f2fd6c16b90bde1758a258c96b65d67a" ns1:_="" ns2:_="">
    <xsd:import namespace="http://schemas.microsoft.com/sharepoint/v3"/>
    <xsd:import namespace="d6e866e8-7e90-4abe-a382-bf774f596087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e866e8-7e90-4abe-a382-bf774f59608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3E8549A-D276-4BEC-8D1D-991EEE6C8CBF}"/>
</file>

<file path=customXml/itemProps2.xml><?xml version="1.0" encoding="utf-8"?>
<ds:datastoreItem xmlns:ds="http://schemas.openxmlformats.org/officeDocument/2006/customXml" ds:itemID="{6C6B5A9D-2AEA-4ADC-96E2-619D584997AB}"/>
</file>

<file path=customXml/itemProps3.xml><?xml version="1.0" encoding="utf-8"?>
<ds:datastoreItem xmlns:ds="http://schemas.openxmlformats.org/officeDocument/2006/customXml" ds:itemID="{CDE75F1A-9BA2-4343-B3F8-E2792823C5E0}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64</TotalTime>
  <Words>703</Words>
  <Application>Microsoft Office PowerPoint</Application>
  <PresentationFormat>Widescreen</PresentationFormat>
  <Paragraphs>126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Malgun Gothic</vt:lpstr>
      <vt:lpstr>Arial</vt:lpstr>
      <vt:lpstr>Calibri</vt:lpstr>
      <vt:lpstr>Calibri Light</vt:lpstr>
      <vt:lpstr>Tahoma</vt:lpstr>
      <vt:lpstr>Retrospect</vt:lpstr>
      <vt:lpstr>EL Civics  12.9 DMV</vt:lpstr>
      <vt:lpstr>Student: Please show your ID and tell the assessor your student ID number </vt:lpstr>
      <vt:lpstr>PowerPoint Presentation</vt:lpstr>
      <vt:lpstr>Use your phone camera or computer webcam to scan the room now.</vt:lpstr>
      <vt:lpstr>Task 1, Oral: Understand Road Signs &amp; Signals</vt:lpstr>
      <vt:lpstr>Practice:</vt:lpstr>
      <vt:lpstr>1. </vt:lpstr>
      <vt:lpstr>2. </vt:lpstr>
      <vt:lpstr>3. </vt:lpstr>
      <vt:lpstr>4. </vt:lpstr>
      <vt:lpstr>5. </vt:lpstr>
      <vt:lpstr>6. </vt:lpstr>
      <vt:lpstr>7. </vt:lpstr>
      <vt:lpstr>8. </vt:lpstr>
      <vt:lpstr>9. </vt:lpstr>
      <vt:lpstr>10. </vt:lpstr>
      <vt:lpstr>Task 2, Oral: Identify Car Types &amp; Car Parts</vt:lpstr>
      <vt:lpstr>Practice:</vt:lpstr>
      <vt:lpstr>1. </vt:lpstr>
      <vt:lpstr>2. </vt:lpstr>
      <vt:lpstr>3. </vt:lpstr>
      <vt:lpstr>4. </vt:lpstr>
      <vt:lpstr>5. </vt:lpstr>
      <vt:lpstr>6. </vt:lpstr>
      <vt:lpstr>7. </vt:lpstr>
      <vt:lpstr>8. </vt:lpstr>
      <vt:lpstr>Task 3, Oral or Written: List Driver’s License Requirements</vt:lpstr>
      <vt:lpstr>Task 3, Oral</vt:lpstr>
      <vt:lpstr>PowerPoint Presentation</vt:lpstr>
      <vt:lpstr>Task 3, Written</vt:lpstr>
      <vt:lpstr>Task 3, Written</vt:lpstr>
      <vt:lpstr>PowerPoint Presentation</vt:lpstr>
      <vt:lpstr>Use your phone camera or computer webcam to scan the room again.</vt:lpstr>
      <vt:lpstr>You are finished!  Thank you! 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12.9 DMV BH Remote Assessment</dc:title>
  <dc:creator>Watts_Sandra@sac.edu</dc:creator>
  <cp:lastModifiedBy>Watts, Sandra</cp:lastModifiedBy>
  <cp:revision>113</cp:revision>
  <dcterms:created xsi:type="dcterms:W3CDTF">2022-04-22T18:18:20Z</dcterms:created>
  <dcterms:modified xsi:type="dcterms:W3CDTF">2025-09-23T18:38:33Z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0x010100E21450A13746984985F2BD5CA2997F6E</vt:lpwstr>
  </property>
</Properties>
</file>