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66" r:id="rId4"/>
    <p:sldId id="272" r:id="rId5"/>
    <p:sldId id="258" r:id="rId6"/>
    <p:sldId id="259" r:id="rId7"/>
    <p:sldId id="260" r:id="rId8"/>
    <p:sldId id="296" r:id="rId9"/>
    <p:sldId id="298" r:id="rId10"/>
    <p:sldId id="295" r:id="rId11"/>
    <p:sldId id="297" r:id="rId12"/>
    <p:sldId id="280" r:id="rId13"/>
    <p:sldId id="294" r:id="rId14"/>
    <p:sldId id="293" r:id="rId15"/>
    <p:sldId id="292" r:id="rId16"/>
    <p:sldId id="274" r:id="rId17"/>
    <p:sldId id="273" r:id="rId18"/>
    <p:sldId id="271" r:id="rId19"/>
    <p:sldId id="267" r:id="rId20"/>
    <p:sldId id="268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27BA6-B64A-4D96-8212-CF1391801407}" v="1" dt="2024-05-10T16:55:55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1" autoAdjust="0"/>
    <p:restoredTop sz="86398" autoAdjust="0"/>
  </p:normalViewPr>
  <p:slideViewPr>
    <p:cSldViewPr snapToGrid="0">
      <p:cViewPr varScale="1">
        <p:scale>
          <a:sx n="62" d="100"/>
          <a:sy n="62" d="100"/>
        </p:scale>
        <p:origin x="408" y="90"/>
      </p:cViewPr>
      <p:guideLst/>
    </p:cSldViewPr>
  </p:slideViewPr>
  <p:outlineViewPr>
    <p:cViewPr>
      <p:scale>
        <a:sx n="33" d="100"/>
        <a:sy n="33" d="100"/>
      </p:scale>
      <p:origin x="0" y="-16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ts, Sandra" userId="b22ec5c0-e9aa-43c6-8489-bc9a472a178f" providerId="ADAL" clId="{79A0AFDD-0887-4D59-A5F3-A7BC513E9D93}"/>
    <pc:docChg chg="undo custSel addSld delSld modSld sldOrd">
      <pc:chgData name="Watts, Sandra" userId="b22ec5c0-e9aa-43c6-8489-bc9a472a178f" providerId="ADAL" clId="{79A0AFDD-0887-4D59-A5F3-A7BC513E9D93}" dt="2022-10-31T17:38:33" v="887" actId="962"/>
      <pc:docMkLst>
        <pc:docMk/>
      </pc:docMkLst>
      <pc:sldChg chg="modSp">
        <pc:chgData name="Watts, Sandra" userId="b22ec5c0-e9aa-43c6-8489-bc9a472a178f" providerId="ADAL" clId="{79A0AFDD-0887-4D59-A5F3-A7BC513E9D93}" dt="2022-10-31T17:36:57.732" v="656" actId="962"/>
        <pc:sldMkLst>
          <pc:docMk/>
          <pc:sldMk cId="109857222" sldId="256"/>
        </pc:sldMkLst>
        <pc:picChg chg="mod">
          <ac:chgData name="Watts, Sandra" userId="b22ec5c0-e9aa-43c6-8489-bc9a472a178f" providerId="ADAL" clId="{79A0AFDD-0887-4D59-A5F3-A7BC513E9D93}" dt="2022-10-31T17:36:57.732" v="656" actId="962"/>
          <ac:picMkLst>
            <pc:docMk/>
            <pc:sldMk cId="109857222" sldId="256"/>
            <ac:picMk id="6" creationId="{7A2F30D2-6D8E-4093-93D5-1E64C4F925F6}"/>
          </ac:picMkLst>
        </pc:picChg>
      </pc:sldChg>
      <pc:sldChg chg="modSp">
        <pc:chgData name="Watts, Sandra" userId="b22ec5c0-e9aa-43c6-8489-bc9a472a178f" providerId="ADAL" clId="{79A0AFDD-0887-4D59-A5F3-A7BC513E9D93}" dt="2022-10-31T17:37:33.522" v="788" actId="962"/>
        <pc:sldMkLst>
          <pc:docMk/>
          <pc:sldMk cId="2759448236" sldId="257"/>
        </pc:sldMkLst>
        <pc:picChg chg="mod">
          <ac:chgData name="Watts, Sandra" userId="b22ec5c0-e9aa-43c6-8489-bc9a472a178f" providerId="ADAL" clId="{79A0AFDD-0887-4D59-A5F3-A7BC513E9D93}" dt="2022-10-31T17:37:19.471" v="718" actId="962"/>
          <ac:picMkLst>
            <pc:docMk/>
            <pc:sldMk cId="2759448236" sldId="257"/>
            <ac:picMk id="4" creationId="{147BFBB4-C868-7865-7CC4-25E7EEFE2362}"/>
          </ac:picMkLst>
        </pc:picChg>
        <pc:picChg chg="mod">
          <ac:chgData name="Watts, Sandra" userId="b22ec5c0-e9aa-43c6-8489-bc9a472a178f" providerId="ADAL" clId="{79A0AFDD-0887-4D59-A5F3-A7BC513E9D93}" dt="2022-10-31T17:37:33.522" v="788" actId="962"/>
          <ac:picMkLst>
            <pc:docMk/>
            <pc:sldMk cId="2759448236" sldId="257"/>
            <ac:picMk id="5" creationId="{AC8E9B3D-F852-A43A-35B2-ED4B9C6B93D6}"/>
          </ac:picMkLst>
        </pc:picChg>
      </pc:sldChg>
      <pc:sldChg chg="modSp mod">
        <pc:chgData name="Watts, Sandra" userId="b22ec5c0-e9aa-43c6-8489-bc9a472a178f" providerId="ADAL" clId="{79A0AFDD-0887-4D59-A5F3-A7BC513E9D93}" dt="2022-10-31T17:33:16.470" v="253" actId="962"/>
        <pc:sldMkLst>
          <pc:docMk/>
          <pc:sldMk cId="1768276107" sldId="259"/>
        </pc:sldMkLst>
        <pc:picChg chg="mod">
          <ac:chgData name="Watts, Sandra" userId="b22ec5c0-e9aa-43c6-8489-bc9a472a178f" providerId="ADAL" clId="{79A0AFDD-0887-4D59-A5F3-A7BC513E9D93}" dt="2022-10-31T17:33:16.470" v="253" actId="962"/>
          <ac:picMkLst>
            <pc:docMk/>
            <pc:sldMk cId="1768276107" sldId="259"/>
            <ac:picMk id="4" creationId="{CBC0CF3A-5C24-40BD-BAFD-AC3A5ACB668E}"/>
          </ac:picMkLst>
        </pc:picChg>
      </pc:sldChg>
      <pc:sldChg chg="modSp mod">
        <pc:chgData name="Watts, Sandra" userId="b22ec5c0-e9aa-43c6-8489-bc9a472a178f" providerId="ADAL" clId="{79A0AFDD-0887-4D59-A5F3-A7BC513E9D93}" dt="2022-10-31T17:31:14.790" v="189" actId="962"/>
        <pc:sldMkLst>
          <pc:docMk/>
          <pc:sldMk cId="1740095013" sldId="260"/>
        </pc:sldMkLst>
        <pc:picChg chg="mod">
          <ac:chgData name="Watts, Sandra" userId="b22ec5c0-e9aa-43c6-8489-bc9a472a178f" providerId="ADAL" clId="{79A0AFDD-0887-4D59-A5F3-A7BC513E9D93}" dt="2022-10-31T17:31:14.790" v="189" actId="962"/>
          <ac:picMkLst>
            <pc:docMk/>
            <pc:sldMk cId="1740095013" sldId="260"/>
            <ac:picMk id="5" creationId="{3E9C26BD-2392-43AD-92A8-6FE2E341501A}"/>
          </ac:picMkLst>
        </pc:picChg>
      </pc:sldChg>
      <pc:sldChg chg="addSp delSp modSp mod">
        <pc:chgData name="Watts, Sandra" userId="b22ec5c0-e9aa-43c6-8489-bc9a472a178f" providerId="ADAL" clId="{79A0AFDD-0887-4D59-A5F3-A7BC513E9D93}" dt="2022-10-31T17:36:22.857" v="655" actId="21"/>
        <pc:sldMkLst>
          <pc:docMk/>
          <pc:sldMk cId="3138639348" sldId="266"/>
        </pc:sldMkLst>
        <pc:spChg chg="add del mod">
          <ac:chgData name="Watts, Sandra" userId="b22ec5c0-e9aa-43c6-8489-bc9a472a178f" providerId="ADAL" clId="{79A0AFDD-0887-4D59-A5F3-A7BC513E9D93}" dt="2022-10-31T17:36:22.857" v="655" actId="21"/>
          <ac:spMkLst>
            <pc:docMk/>
            <pc:sldMk cId="3138639348" sldId="266"/>
            <ac:spMk id="2" creationId="{D55A0208-4405-42E5-AD95-C8E5CEB6068B}"/>
          </ac:spMkLst>
        </pc:spChg>
      </pc:sldChg>
      <pc:sldChg chg="modSp">
        <pc:chgData name="Watts, Sandra" userId="b22ec5c0-e9aa-43c6-8489-bc9a472a178f" providerId="ADAL" clId="{79A0AFDD-0887-4D59-A5F3-A7BC513E9D93}" dt="2022-10-31T17:38:33" v="887" actId="962"/>
        <pc:sldMkLst>
          <pc:docMk/>
          <pc:sldMk cId="489583724" sldId="271"/>
        </pc:sldMkLst>
        <pc:picChg chg="mod">
          <ac:chgData name="Watts, Sandra" userId="b22ec5c0-e9aa-43c6-8489-bc9a472a178f" providerId="ADAL" clId="{79A0AFDD-0887-4D59-A5F3-A7BC513E9D93}" dt="2022-10-31T17:38:33" v="887" actId="962"/>
          <ac:picMkLst>
            <pc:docMk/>
            <pc:sldMk cId="489583724" sldId="271"/>
            <ac:picMk id="6" creationId="{471F19B4-AF98-499F-9F61-A04D36808DCB}"/>
          </ac:picMkLst>
        </pc:picChg>
      </pc:sldChg>
      <pc:sldChg chg="modSp">
        <pc:chgData name="Watts, Sandra" userId="b22ec5c0-e9aa-43c6-8489-bc9a472a178f" providerId="ADAL" clId="{79A0AFDD-0887-4D59-A5F3-A7BC513E9D93}" dt="2022-10-31T17:37:50.221" v="808" actId="962"/>
        <pc:sldMkLst>
          <pc:docMk/>
          <pc:sldMk cId="369841878" sldId="272"/>
        </pc:sldMkLst>
        <pc:picChg chg="mod">
          <ac:chgData name="Watts, Sandra" userId="b22ec5c0-e9aa-43c6-8489-bc9a472a178f" providerId="ADAL" clId="{79A0AFDD-0887-4D59-A5F3-A7BC513E9D93}" dt="2022-10-31T17:37:50.221" v="808" actId="962"/>
          <ac:picMkLst>
            <pc:docMk/>
            <pc:sldMk cId="369841878" sldId="272"/>
            <ac:picMk id="4" creationId="{28D7ED59-E3A8-4049-96DB-07A0DBC3737E}"/>
          </ac:picMkLst>
        </pc:picChg>
      </pc:sldChg>
      <pc:sldChg chg="modSp">
        <pc:chgData name="Watts, Sandra" userId="b22ec5c0-e9aa-43c6-8489-bc9a472a178f" providerId="ADAL" clId="{79A0AFDD-0887-4D59-A5F3-A7BC513E9D93}" dt="2022-10-31T17:38:23.586" v="886" actId="962"/>
        <pc:sldMkLst>
          <pc:docMk/>
          <pc:sldMk cId="151084567" sldId="273"/>
        </pc:sldMkLst>
        <pc:picChg chg="mod">
          <ac:chgData name="Watts, Sandra" userId="b22ec5c0-e9aa-43c6-8489-bc9a472a178f" providerId="ADAL" clId="{79A0AFDD-0887-4D59-A5F3-A7BC513E9D93}" dt="2022-10-31T17:38:23.586" v="886" actId="962"/>
          <ac:picMkLst>
            <pc:docMk/>
            <pc:sldMk cId="151084567" sldId="273"/>
            <ac:picMk id="4" creationId="{28D7ED59-E3A8-4049-96DB-07A0DBC3737E}"/>
          </ac:picMkLst>
        </pc:picChg>
      </pc:sldChg>
      <pc:sldChg chg="modSp">
        <pc:chgData name="Watts, Sandra" userId="b22ec5c0-e9aa-43c6-8489-bc9a472a178f" providerId="ADAL" clId="{79A0AFDD-0887-4D59-A5F3-A7BC513E9D93}" dt="2022-10-31T17:38:11.314" v="870" actId="962"/>
        <pc:sldMkLst>
          <pc:docMk/>
          <pc:sldMk cId="789846662" sldId="274"/>
        </pc:sldMkLst>
        <pc:picChg chg="mod">
          <ac:chgData name="Watts, Sandra" userId="b22ec5c0-e9aa-43c6-8489-bc9a472a178f" providerId="ADAL" clId="{79A0AFDD-0887-4D59-A5F3-A7BC513E9D93}" dt="2022-10-31T17:38:11.314" v="870" actId="962"/>
          <ac:picMkLst>
            <pc:docMk/>
            <pc:sldMk cId="789846662" sldId="274"/>
            <ac:picMk id="10" creationId="{B1A0649E-6835-4335-B53D-94EB0267BA19}"/>
          </ac:picMkLst>
        </pc:picChg>
      </pc:sldChg>
      <pc:sldChg chg="modSp mod">
        <pc:chgData name="Watts, Sandra" userId="b22ec5c0-e9aa-43c6-8489-bc9a472a178f" providerId="ADAL" clId="{79A0AFDD-0887-4D59-A5F3-A7BC513E9D93}" dt="2022-10-31T17:19:57.396" v="9" actId="20577"/>
        <pc:sldMkLst>
          <pc:docMk/>
          <pc:sldMk cId="1876608856" sldId="280"/>
        </pc:sldMkLst>
        <pc:spChg chg="mod">
          <ac:chgData name="Watts, Sandra" userId="b22ec5c0-e9aa-43c6-8489-bc9a472a178f" providerId="ADAL" clId="{79A0AFDD-0887-4D59-A5F3-A7BC513E9D93}" dt="2022-10-31T17:19:57.396" v="9" actId="20577"/>
          <ac:spMkLst>
            <pc:docMk/>
            <pc:sldMk cId="1876608856" sldId="280"/>
            <ac:spMk id="3" creationId="{56DD61ED-E721-CAFF-4DB6-42416E80494E}"/>
          </ac:spMkLst>
        </pc:spChg>
      </pc:sldChg>
      <pc:sldChg chg="modSp mod">
        <pc:chgData name="Watts, Sandra" userId="b22ec5c0-e9aa-43c6-8489-bc9a472a178f" providerId="ADAL" clId="{79A0AFDD-0887-4D59-A5F3-A7BC513E9D93}" dt="2022-10-31T17:28:20.739" v="184" actId="1076"/>
        <pc:sldMkLst>
          <pc:docMk/>
          <pc:sldMk cId="2711120671" sldId="292"/>
        </pc:sldMkLst>
        <pc:spChg chg="mod">
          <ac:chgData name="Watts, Sandra" userId="b22ec5c0-e9aa-43c6-8489-bc9a472a178f" providerId="ADAL" clId="{79A0AFDD-0887-4D59-A5F3-A7BC513E9D93}" dt="2022-10-31T17:28:16.424" v="183" actId="1076"/>
          <ac:spMkLst>
            <pc:docMk/>
            <pc:sldMk cId="2711120671" sldId="292"/>
            <ac:spMk id="2" creationId="{2C2615D8-92C2-FC63-F1D0-545048DA3348}"/>
          </ac:spMkLst>
        </pc:spChg>
        <pc:spChg chg="mod">
          <ac:chgData name="Watts, Sandra" userId="b22ec5c0-e9aa-43c6-8489-bc9a472a178f" providerId="ADAL" clId="{79A0AFDD-0887-4D59-A5F3-A7BC513E9D93}" dt="2022-10-31T17:28:20.739" v="184" actId="1076"/>
          <ac:spMkLst>
            <pc:docMk/>
            <pc:sldMk cId="2711120671" sldId="292"/>
            <ac:spMk id="3" creationId="{56DD61ED-E721-CAFF-4DB6-42416E80494E}"/>
          </ac:spMkLst>
        </pc:spChg>
        <pc:spChg chg="mod">
          <ac:chgData name="Watts, Sandra" userId="b22ec5c0-e9aa-43c6-8489-bc9a472a178f" providerId="ADAL" clId="{79A0AFDD-0887-4D59-A5F3-A7BC513E9D93}" dt="2022-10-31T17:26:37.280" v="97" actId="1076"/>
          <ac:spMkLst>
            <pc:docMk/>
            <pc:sldMk cId="2711120671" sldId="292"/>
            <ac:spMk id="4" creationId="{9C9CA10A-E54C-465C-ADF5-150005F3D119}"/>
          </ac:spMkLst>
        </pc:spChg>
      </pc:sldChg>
      <pc:sldChg chg="addSp delSp modSp mod ord">
        <pc:chgData name="Watts, Sandra" userId="b22ec5c0-e9aa-43c6-8489-bc9a472a178f" providerId="ADAL" clId="{79A0AFDD-0887-4D59-A5F3-A7BC513E9D93}" dt="2022-10-31T17:34:52.931" v="635" actId="21"/>
        <pc:sldMkLst>
          <pc:docMk/>
          <pc:sldMk cId="2287920071" sldId="293"/>
        </pc:sldMkLst>
        <pc:spChg chg="mod">
          <ac:chgData name="Watts, Sandra" userId="b22ec5c0-e9aa-43c6-8489-bc9a472a178f" providerId="ADAL" clId="{79A0AFDD-0887-4D59-A5F3-A7BC513E9D93}" dt="2022-10-31T17:20:58.731" v="37" actId="20577"/>
          <ac:spMkLst>
            <pc:docMk/>
            <pc:sldMk cId="2287920071" sldId="293"/>
            <ac:spMk id="2" creationId="{2C2615D8-92C2-FC63-F1D0-545048DA3348}"/>
          </ac:spMkLst>
        </pc:spChg>
        <pc:spChg chg="del mod">
          <ac:chgData name="Watts, Sandra" userId="b22ec5c0-e9aa-43c6-8489-bc9a472a178f" providerId="ADAL" clId="{79A0AFDD-0887-4D59-A5F3-A7BC513E9D93}" dt="2022-10-31T17:34:49.171" v="634" actId="21"/>
          <ac:spMkLst>
            <pc:docMk/>
            <pc:sldMk cId="2287920071" sldId="293"/>
            <ac:spMk id="3" creationId="{56DD61ED-E721-CAFF-4DB6-42416E80494E}"/>
          </ac:spMkLst>
        </pc:spChg>
        <pc:spChg chg="add del mod">
          <ac:chgData name="Watts, Sandra" userId="b22ec5c0-e9aa-43c6-8489-bc9a472a178f" providerId="ADAL" clId="{79A0AFDD-0887-4D59-A5F3-A7BC513E9D93}" dt="2022-10-31T17:34:52.931" v="635" actId="21"/>
          <ac:spMkLst>
            <pc:docMk/>
            <pc:sldMk cId="2287920071" sldId="293"/>
            <ac:spMk id="6" creationId="{7B9F9099-A9BA-49E0-86B5-5731D34AF0DA}"/>
          </ac:spMkLst>
        </pc:spChg>
        <pc:graphicFrameChg chg="add mod modGraphic">
          <ac:chgData name="Watts, Sandra" userId="b22ec5c0-e9aa-43c6-8489-bc9a472a178f" providerId="ADAL" clId="{79A0AFDD-0887-4D59-A5F3-A7BC513E9D93}" dt="2022-10-31T17:23:27.719" v="77" actId="14734"/>
          <ac:graphicFrameMkLst>
            <pc:docMk/>
            <pc:sldMk cId="2287920071" sldId="293"/>
            <ac:graphicFrameMk id="4" creationId="{BFB8973E-A01F-44A3-904B-2B8C3E4186DC}"/>
          </ac:graphicFrameMkLst>
        </pc:graphicFrameChg>
      </pc:sldChg>
      <pc:sldChg chg="modSp">
        <pc:chgData name="Watts, Sandra" userId="b22ec5c0-e9aa-43c6-8489-bc9a472a178f" providerId="ADAL" clId="{79A0AFDD-0887-4D59-A5F3-A7BC513E9D93}" dt="2022-10-31T17:34:39.770" v="633" actId="962"/>
        <pc:sldMkLst>
          <pc:docMk/>
          <pc:sldMk cId="3637905738" sldId="294"/>
        </pc:sldMkLst>
        <pc:graphicFrameChg chg="mod">
          <ac:chgData name="Watts, Sandra" userId="b22ec5c0-e9aa-43c6-8489-bc9a472a178f" providerId="ADAL" clId="{79A0AFDD-0887-4D59-A5F3-A7BC513E9D93}" dt="2022-10-31T17:34:39.770" v="633" actId="962"/>
          <ac:graphicFrameMkLst>
            <pc:docMk/>
            <pc:sldMk cId="3637905738" sldId="294"/>
            <ac:graphicFrameMk id="48" creationId="{C1B5D781-844C-40B9-B3DD-B67B90E66B37}"/>
          </ac:graphicFrameMkLst>
        </pc:graphicFrameChg>
      </pc:sldChg>
      <pc:sldChg chg="modSp mod">
        <pc:chgData name="Watts, Sandra" userId="b22ec5c0-e9aa-43c6-8489-bc9a472a178f" providerId="ADAL" clId="{79A0AFDD-0887-4D59-A5F3-A7BC513E9D93}" dt="2022-10-31T17:32:11.586" v="249" actId="962"/>
        <pc:sldMkLst>
          <pc:docMk/>
          <pc:sldMk cId="2864999809" sldId="295"/>
        </pc:sldMkLst>
        <pc:picChg chg="mod">
          <ac:chgData name="Watts, Sandra" userId="b22ec5c0-e9aa-43c6-8489-bc9a472a178f" providerId="ADAL" clId="{79A0AFDD-0887-4D59-A5F3-A7BC513E9D93}" dt="2022-10-31T17:32:11.586" v="249" actId="962"/>
          <ac:picMkLst>
            <pc:docMk/>
            <pc:sldMk cId="2864999809" sldId="295"/>
            <ac:picMk id="4" creationId="{2115AFE8-FBA3-4552-84B1-9F55D06E2178}"/>
          </ac:picMkLst>
        </pc:picChg>
      </pc:sldChg>
      <pc:sldChg chg="modSp mod">
        <pc:chgData name="Watts, Sandra" userId="b22ec5c0-e9aa-43c6-8489-bc9a472a178f" providerId="ADAL" clId="{79A0AFDD-0887-4D59-A5F3-A7BC513E9D93}" dt="2022-10-31T17:31:34.662" v="191" actId="962"/>
        <pc:sldMkLst>
          <pc:docMk/>
          <pc:sldMk cId="977749476" sldId="296"/>
        </pc:sldMkLst>
        <pc:picChg chg="mod">
          <ac:chgData name="Watts, Sandra" userId="b22ec5c0-e9aa-43c6-8489-bc9a472a178f" providerId="ADAL" clId="{79A0AFDD-0887-4D59-A5F3-A7BC513E9D93}" dt="2022-10-31T17:31:34.662" v="191" actId="962"/>
          <ac:picMkLst>
            <pc:docMk/>
            <pc:sldMk cId="977749476" sldId="296"/>
            <ac:picMk id="5" creationId="{3E9C26BD-2392-43AD-92A8-6FE2E341501A}"/>
          </ac:picMkLst>
        </pc:picChg>
      </pc:sldChg>
      <pc:sldChg chg="modSp mod">
        <pc:chgData name="Watts, Sandra" userId="b22ec5c0-e9aa-43c6-8489-bc9a472a178f" providerId="ADAL" clId="{79A0AFDD-0887-4D59-A5F3-A7BC513E9D93}" dt="2022-10-31T17:32:22.594" v="251" actId="962"/>
        <pc:sldMkLst>
          <pc:docMk/>
          <pc:sldMk cId="3700498103" sldId="297"/>
        </pc:sldMkLst>
        <pc:picChg chg="mod">
          <ac:chgData name="Watts, Sandra" userId="b22ec5c0-e9aa-43c6-8489-bc9a472a178f" providerId="ADAL" clId="{79A0AFDD-0887-4D59-A5F3-A7BC513E9D93}" dt="2022-10-31T17:32:22.594" v="251" actId="962"/>
          <ac:picMkLst>
            <pc:docMk/>
            <pc:sldMk cId="3700498103" sldId="297"/>
            <ac:picMk id="4" creationId="{2115AFE8-FBA3-4552-84B1-9F55D06E2178}"/>
          </ac:picMkLst>
        </pc:picChg>
      </pc:sldChg>
      <pc:sldChg chg="add del">
        <pc:chgData name="Watts, Sandra" userId="b22ec5c0-e9aa-43c6-8489-bc9a472a178f" providerId="ADAL" clId="{79A0AFDD-0887-4D59-A5F3-A7BC513E9D93}" dt="2022-10-31T17:36:08.364" v="654" actId="2696"/>
        <pc:sldMkLst>
          <pc:docMk/>
          <pc:sldMk cId="2175505152" sldId="298"/>
        </pc:sldMkLst>
      </pc:sldChg>
    </pc:docChg>
  </pc:docChgLst>
  <pc:docChgLst>
    <pc:chgData name="Watts, Sandra" userId="b22ec5c0-e9aa-43c6-8489-bc9a472a178f" providerId="ADAL" clId="{C9B27BA6-B64A-4D96-8212-CF1391801407}"/>
    <pc:docChg chg="modSld">
      <pc:chgData name="Watts, Sandra" userId="b22ec5c0-e9aa-43c6-8489-bc9a472a178f" providerId="ADAL" clId="{C9B27BA6-B64A-4D96-8212-CF1391801407}" dt="2024-05-10T16:56:19.904" v="6" actId="20577"/>
      <pc:docMkLst>
        <pc:docMk/>
      </pc:docMkLst>
      <pc:sldChg chg="addSp modSp mod">
        <pc:chgData name="Watts, Sandra" userId="b22ec5c0-e9aa-43c6-8489-bc9a472a178f" providerId="ADAL" clId="{C9B27BA6-B64A-4D96-8212-CF1391801407}" dt="2024-05-10T16:56:19.904" v="6" actId="20577"/>
        <pc:sldMkLst>
          <pc:docMk/>
          <pc:sldMk cId="789846662" sldId="274"/>
        </pc:sldMkLst>
        <pc:spChg chg="mod">
          <ac:chgData name="Watts, Sandra" userId="b22ec5c0-e9aa-43c6-8489-bc9a472a178f" providerId="ADAL" clId="{C9B27BA6-B64A-4D96-8212-CF1391801407}" dt="2024-05-10T16:56:19.904" v="6" actId="20577"/>
          <ac:spMkLst>
            <pc:docMk/>
            <pc:sldMk cId="789846662" sldId="274"/>
            <ac:spMk id="9" creationId="{3C45EAB1-CDBA-44B3-9AB9-0930CE1BB389}"/>
          </ac:spMkLst>
        </pc:spChg>
        <pc:picChg chg="add mod">
          <ac:chgData name="Watts, Sandra" userId="b22ec5c0-e9aa-43c6-8489-bc9a472a178f" providerId="ADAL" clId="{C9B27BA6-B64A-4D96-8212-CF1391801407}" dt="2024-05-10T16:55:55.211" v="0"/>
          <ac:picMkLst>
            <pc:docMk/>
            <pc:sldMk cId="789846662" sldId="274"/>
            <ac:picMk id="2" creationId="{F2BA51D9-60B6-BA1D-F447-E53E2E031A8C}"/>
          </ac:picMkLst>
        </pc:picChg>
        <pc:picChg chg="mod">
          <ac:chgData name="Watts, Sandra" userId="b22ec5c0-e9aa-43c6-8489-bc9a472a178f" providerId="ADAL" clId="{C9B27BA6-B64A-4D96-8212-CF1391801407}" dt="2024-05-10T16:56:13.951" v="4" actId="1076"/>
          <ac:picMkLst>
            <pc:docMk/>
            <pc:sldMk cId="789846662" sldId="274"/>
            <ac:picMk id="10" creationId="{B1A0649E-6835-4335-B53D-94EB0267BA19}"/>
          </ac:picMkLst>
        </pc:picChg>
      </pc:sldChg>
    </pc:docChg>
  </pc:docChgLst>
  <pc:docChgLst>
    <pc:chgData name="Watts, Sandra" userId="b22ec5c0-e9aa-43c6-8489-bc9a472a178f" providerId="ADAL" clId="{485E609E-856F-466B-BDCB-352B1F9AE526}"/>
    <pc:docChg chg="custSel addSld modSld sldOrd">
      <pc:chgData name="Watts, Sandra" userId="b22ec5c0-e9aa-43c6-8489-bc9a472a178f" providerId="ADAL" clId="{485E609E-856F-466B-BDCB-352B1F9AE526}" dt="2022-09-13T14:53:20.057" v="986" actId="1076"/>
      <pc:docMkLst>
        <pc:docMk/>
      </pc:docMkLst>
      <pc:sldChg chg="addSp delSp modSp mod delDesignElem">
        <pc:chgData name="Watts, Sandra" userId="b22ec5c0-e9aa-43c6-8489-bc9a472a178f" providerId="ADAL" clId="{485E609E-856F-466B-BDCB-352B1F9AE526}" dt="2022-09-13T14:22:41.463" v="33" actId="14100"/>
        <pc:sldMkLst>
          <pc:docMk/>
          <pc:sldMk cId="109857222" sldId="256"/>
        </pc:sldMkLst>
        <pc:spChg chg="mod">
          <ac:chgData name="Watts, Sandra" userId="b22ec5c0-e9aa-43c6-8489-bc9a472a178f" providerId="ADAL" clId="{485E609E-856F-466B-BDCB-352B1F9AE526}" dt="2022-09-13T14:22:23.159" v="30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Watts, Sandra" userId="b22ec5c0-e9aa-43c6-8489-bc9a472a178f" providerId="ADAL" clId="{485E609E-856F-466B-BDCB-352B1F9AE526}" dt="2022-09-13T14:22:41.463" v="33" actId="1410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Watts, Sandra" userId="b22ec5c0-e9aa-43c6-8489-bc9a472a178f" providerId="ADAL" clId="{485E609E-856F-466B-BDCB-352B1F9AE526}" dt="2022-09-13T14:21:47.364" v="24" actId="26606"/>
          <ac:spMkLst>
            <pc:docMk/>
            <pc:sldMk cId="109857222" sldId="256"/>
            <ac:spMk id="8" creationId="{69C5F1CC-81CF-4FB4-9977-391DF5B090C7}"/>
          </ac:spMkLst>
        </pc:spChg>
        <pc:spChg chg="add">
          <ac:chgData name="Watts, Sandra" userId="b22ec5c0-e9aa-43c6-8489-bc9a472a178f" providerId="ADAL" clId="{485E609E-856F-466B-BDCB-352B1F9AE526}" dt="2022-09-13T14:21:47.364" v="24" actId="26606"/>
          <ac:spMkLst>
            <pc:docMk/>
            <pc:sldMk cId="109857222" sldId="256"/>
            <ac:spMk id="10" creationId="{AFDD4421-3DEC-4941-9625-756F8B5C6BB8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109857222" sldId="256"/>
            <ac:spMk id="48" creationId="{5AE6C737-FF55-4064-94B7-0B21D2EB6045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109857222" sldId="256"/>
            <ac:spMk id="52" creationId="{D8218D9F-38B6-4AE0-9051-5434D19A5277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109857222" sldId="256"/>
            <ac:spMk id="54" creationId="{2D3DCA99-84AF-487A-BF72-91C5FA6B0B70}"/>
          </ac:spMkLst>
        </pc:spChg>
        <pc:picChg chg="del">
          <ac:chgData name="Watts, Sandra" userId="b22ec5c0-e9aa-43c6-8489-bc9a472a178f" providerId="ADAL" clId="{485E609E-856F-466B-BDCB-352B1F9AE526}" dt="2022-09-13T14:19:53.528" v="9" actId="21"/>
          <ac:picMkLst>
            <pc:docMk/>
            <pc:sldMk cId="109857222" sldId="256"/>
            <ac:picMk id="5" creationId="{8E1D74F3-1B2A-E1A1-9715-496677D95F59}"/>
          </ac:picMkLst>
        </pc:picChg>
        <pc:picChg chg="add mod">
          <ac:chgData name="Watts, Sandra" userId="b22ec5c0-e9aa-43c6-8489-bc9a472a178f" providerId="ADAL" clId="{485E609E-856F-466B-BDCB-352B1F9AE526}" dt="2022-09-13T14:21:47.364" v="24" actId="26606"/>
          <ac:picMkLst>
            <pc:docMk/>
            <pc:sldMk cId="109857222" sldId="256"/>
            <ac:picMk id="6" creationId="{7A2F30D2-6D8E-4093-93D5-1E64C4F925F6}"/>
          </ac:picMkLst>
        </pc:picChg>
        <pc:cxnChg chg="del">
          <ac:chgData name="Watts, Sandra" userId="b22ec5c0-e9aa-43c6-8489-bc9a472a178f" providerId="ADAL" clId="{485E609E-856F-466B-BDCB-352B1F9AE526}" dt="2022-09-13T14:20:33.362" v="21"/>
          <ac:cxnSpMkLst>
            <pc:docMk/>
            <pc:sldMk cId="109857222" sldId="256"/>
            <ac:cxnSpMk id="50" creationId="{6B5B1DD8-6224-4137-8621-32982B00F9FC}"/>
          </ac:cxnSpMkLst>
        </pc:cxnChg>
      </pc:sldChg>
      <pc:sldChg chg="modSp mod">
        <pc:chgData name="Watts, Sandra" userId="b22ec5c0-e9aa-43c6-8489-bc9a472a178f" providerId="ADAL" clId="{485E609E-856F-466B-BDCB-352B1F9AE526}" dt="2022-09-13T14:26:18.499" v="337" actId="20577"/>
        <pc:sldMkLst>
          <pc:docMk/>
          <pc:sldMk cId="3623299209" sldId="258"/>
        </pc:sldMkLst>
        <pc:spChg chg="mod">
          <ac:chgData name="Watts, Sandra" userId="b22ec5c0-e9aa-43c6-8489-bc9a472a178f" providerId="ADAL" clId="{485E609E-856F-466B-BDCB-352B1F9AE526}" dt="2022-09-13T14:25:44.567" v="280" actId="20577"/>
          <ac:spMkLst>
            <pc:docMk/>
            <pc:sldMk cId="3623299209" sldId="258"/>
            <ac:spMk id="2" creationId="{2C2615D8-92C2-FC63-F1D0-545048DA3348}"/>
          </ac:spMkLst>
        </pc:spChg>
        <pc:spChg chg="mod">
          <ac:chgData name="Watts, Sandra" userId="b22ec5c0-e9aa-43c6-8489-bc9a472a178f" providerId="ADAL" clId="{485E609E-856F-466B-BDCB-352B1F9AE526}" dt="2022-09-13T14:26:18.499" v="337" actId="20577"/>
          <ac:spMkLst>
            <pc:docMk/>
            <pc:sldMk cId="3623299209" sldId="258"/>
            <ac:spMk id="3" creationId="{56DD61ED-E721-CAFF-4DB6-42416E80494E}"/>
          </ac:spMkLst>
        </pc:spChg>
      </pc:sldChg>
      <pc:sldChg chg="addSp delSp modSp mod">
        <pc:chgData name="Watts, Sandra" userId="b22ec5c0-e9aa-43c6-8489-bc9a472a178f" providerId="ADAL" clId="{485E609E-856F-466B-BDCB-352B1F9AE526}" dt="2022-09-13T14:35:17.531" v="490" actId="21"/>
        <pc:sldMkLst>
          <pc:docMk/>
          <pc:sldMk cId="1768276107" sldId="259"/>
        </pc:sldMkLst>
        <pc:spChg chg="mod">
          <ac:chgData name="Watts, Sandra" userId="b22ec5c0-e9aa-43c6-8489-bc9a472a178f" providerId="ADAL" clId="{485E609E-856F-466B-BDCB-352B1F9AE526}" dt="2022-09-13T14:20:33.362" v="21"/>
          <ac:spMkLst>
            <pc:docMk/>
            <pc:sldMk cId="1768276107" sldId="259"/>
            <ac:spMk id="2" creationId="{D34D9E36-A0F9-C666-154B-70F7D7D925E8}"/>
          </ac:spMkLst>
        </pc:spChg>
        <pc:spChg chg="add del mod">
          <ac:chgData name="Watts, Sandra" userId="b22ec5c0-e9aa-43c6-8489-bc9a472a178f" providerId="ADAL" clId="{485E609E-856F-466B-BDCB-352B1F9AE526}" dt="2022-09-13T14:34:19.516" v="479"/>
          <ac:spMkLst>
            <pc:docMk/>
            <pc:sldMk cId="1768276107" sldId="259"/>
            <ac:spMk id="5" creationId="{40B5FEB3-F0A3-41F9-940B-5B0C3ABFC68C}"/>
          </ac:spMkLst>
        </pc:spChg>
        <pc:spChg chg="add del mod">
          <ac:chgData name="Watts, Sandra" userId="b22ec5c0-e9aa-43c6-8489-bc9a472a178f" providerId="ADAL" clId="{485E609E-856F-466B-BDCB-352B1F9AE526}" dt="2022-09-13T14:35:17.531" v="490" actId="21"/>
          <ac:spMkLst>
            <pc:docMk/>
            <pc:sldMk cId="1768276107" sldId="259"/>
            <ac:spMk id="8" creationId="{D2C57E42-BAED-417E-B9DA-D68953FA457D}"/>
          </ac:spMkLst>
        </pc:spChg>
        <pc:picChg chg="del">
          <ac:chgData name="Watts, Sandra" userId="b22ec5c0-e9aa-43c6-8489-bc9a472a178f" providerId="ADAL" clId="{485E609E-856F-466B-BDCB-352B1F9AE526}" dt="2022-09-13T14:34:03.851" v="478" actId="21"/>
          <ac:picMkLst>
            <pc:docMk/>
            <pc:sldMk cId="1768276107" sldId="259"/>
            <ac:picMk id="4" creationId="{A15AE2AE-69F3-C2FF-9AFB-075467837574}"/>
          </ac:picMkLst>
        </pc:picChg>
        <pc:picChg chg="add del mod">
          <ac:chgData name="Watts, Sandra" userId="b22ec5c0-e9aa-43c6-8489-bc9a472a178f" providerId="ADAL" clId="{485E609E-856F-466B-BDCB-352B1F9AE526}" dt="2022-09-13T14:34:54.046" v="484" actId="21"/>
          <ac:picMkLst>
            <pc:docMk/>
            <pc:sldMk cId="1768276107" sldId="259"/>
            <ac:picMk id="6" creationId="{B0AB0AC3-253B-4782-88A6-655A11E30DDF}"/>
          </ac:picMkLst>
        </pc:picChg>
        <pc:picChg chg="add mod">
          <ac:chgData name="Watts, Sandra" userId="b22ec5c0-e9aa-43c6-8489-bc9a472a178f" providerId="ADAL" clId="{485E609E-856F-466B-BDCB-352B1F9AE526}" dt="2022-09-13T14:35:15.326" v="489" actId="1076"/>
          <ac:picMkLst>
            <pc:docMk/>
            <pc:sldMk cId="1768276107" sldId="259"/>
            <ac:picMk id="9" creationId="{0E1D3A7F-862F-42B0-AA0A-CC657BFE81F8}"/>
          </ac:picMkLst>
        </pc:picChg>
      </pc:sldChg>
      <pc:sldChg chg="addSp delSp modSp mod">
        <pc:chgData name="Watts, Sandra" userId="b22ec5c0-e9aa-43c6-8489-bc9a472a178f" providerId="ADAL" clId="{485E609E-856F-466B-BDCB-352B1F9AE526}" dt="2022-09-13T14:30:02.609" v="365" actId="1076"/>
        <pc:sldMkLst>
          <pc:docMk/>
          <pc:sldMk cId="1740095013" sldId="260"/>
        </pc:sldMkLst>
        <pc:spChg chg="mod">
          <ac:chgData name="Watts, Sandra" userId="b22ec5c0-e9aa-43c6-8489-bc9a472a178f" providerId="ADAL" clId="{485E609E-856F-466B-BDCB-352B1F9AE526}" dt="2022-09-13T14:20:33.362" v="21"/>
          <ac:spMkLst>
            <pc:docMk/>
            <pc:sldMk cId="1740095013" sldId="260"/>
            <ac:spMk id="2" creationId="{D34D9E36-A0F9-C666-154B-70F7D7D925E8}"/>
          </ac:spMkLst>
        </pc:spChg>
        <pc:spChg chg="add del mod">
          <ac:chgData name="Watts, Sandra" userId="b22ec5c0-e9aa-43c6-8489-bc9a472a178f" providerId="ADAL" clId="{485E609E-856F-466B-BDCB-352B1F9AE526}" dt="2022-09-13T14:28:09.978" v="344" actId="21"/>
          <ac:spMkLst>
            <pc:docMk/>
            <pc:sldMk cId="1740095013" sldId="260"/>
            <ac:spMk id="4" creationId="{4C94E82C-0378-47B5-B950-1983C19B0FCA}"/>
          </ac:spMkLst>
        </pc:spChg>
        <pc:picChg chg="add mod">
          <ac:chgData name="Watts, Sandra" userId="b22ec5c0-e9aa-43c6-8489-bc9a472a178f" providerId="ADAL" clId="{485E609E-856F-466B-BDCB-352B1F9AE526}" dt="2022-09-13T14:30:02.609" v="365" actId="1076"/>
          <ac:picMkLst>
            <pc:docMk/>
            <pc:sldMk cId="1740095013" sldId="260"/>
            <ac:picMk id="6" creationId="{939C6EB9-3A3E-422E-864B-2B0E26AAF919}"/>
          </ac:picMkLst>
        </pc:picChg>
        <pc:picChg chg="del">
          <ac:chgData name="Watts, Sandra" userId="b22ec5c0-e9aa-43c6-8489-bc9a472a178f" providerId="ADAL" clId="{485E609E-856F-466B-BDCB-352B1F9AE526}" dt="2022-09-13T14:27:18.874" v="338" actId="21"/>
          <ac:picMkLst>
            <pc:docMk/>
            <pc:sldMk cId="1740095013" sldId="260"/>
            <ac:picMk id="12" creationId="{8F88C62E-2B1B-5B1A-EA7B-16E283E64FAC}"/>
          </ac:picMkLst>
        </pc:picChg>
      </pc:sldChg>
      <pc:sldChg chg="addSp delSp modSp mod">
        <pc:chgData name="Watts, Sandra" userId="b22ec5c0-e9aa-43c6-8489-bc9a472a178f" providerId="ADAL" clId="{485E609E-856F-466B-BDCB-352B1F9AE526}" dt="2022-09-13T14:28:37.801" v="349" actId="1076"/>
        <pc:sldMkLst>
          <pc:docMk/>
          <pc:sldMk cId="337024514" sldId="261"/>
        </pc:sldMkLst>
        <pc:spChg chg="mod">
          <ac:chgData name="Watts, Sandra" userId="b22ec5c0-e9aa-43c6-8489-bc9a472a178f" providerId="ADAL" clId="{485E609E-856F-466B-BDCB-352B1F9AE526}" dt="2022-09-13T14:20:33.362" v="21"/>
          <ac:spMkLst>
            <pc:docMk/>
            <pc:sldMk cId="337024514" sldId="261"/>
            <ac:spMk id="2" creationId="{D34D9E36-A0F9-C666-154B-70F7D7D925E8}"/>
          </ac:spMkLst>
        </pc:spChg>
        <pc:spChg chg="del">
          <ac:chgData name="Watts, Sandra" userId="b22ec5c0-e9aa-43c6-8489-bc9a472a178f" providerId="ADAL" clId="{485E609E-856F-466B-BDCB-352B1F9AE526}" dt="2022-09-13T14:28:23.841" v="345" actId="21"/>
          <ac:spMkLst>
            <pc:docMk/>
            <pc:sldMk cId="337024514" sldId="261"/>
            <ac:spMk id="8" creationId="{C110959F-6EDE-FD9C-93AF-3485C7C6F4F6}"/>
          </ac:spMkLst>
        </pc:spChg>
        <pc:picChg chg="add mod">
          <ac:chgData name="Watts, Sandra" userId="b22ec5c0-e9aa-43c6-8489-bc9a472a178f" providerId="ADAL" clId="{485E609E-856F-466B-BDCB-352B1F9AE526}" dt="2022-09-13T14:28:37.801" v="349" actId="1076"/>
          <ac:picMkLst>
            <pc:docMk/>
            <pc:sldMk cId="337024514" sldId="261"/>
            <ac:picMk id="4" creationId="{0DCD755F-14C0-4075-ABDA-DAF3F7778DBD}"/>
          </ac:picMkLst>
        </pc:picChg>
      </pc:sldChg>
      <pc:sldChg chg="addSp delSp modSp mod">
        <pc:chgData name="Watts, Sandra" userId="b22ec5c0-e9aa-43c6-8489-bc9a472a178f" providerId="ADAL" clId="{485E609E-856F-466B-BDCB-352B1F9AE526}" dt="2022-09-13T14:28:59.524" v="353" actId="1076"/>
        <pc:sldMkLst>
          <pc:docMk/>
          <pc:sldMk cId="2876815240" sldId="262"/>
        </pc:sldMkLst>
        <pc:spChg chg="mod">
          <ac:chgData name="Watts, Sandra" userId="b22ec5c0-e9aa-43c6-8489-bc9a472a178f" providerId="ADAL" clId="{485E609E-856F-466B-BDCB-352B1F9AE526}" dt="2022-09-13T14:20:33.362" v="21"/>
          <ac:spMkLst>
            <pc:docMk/>
            <pc:sldMk cId="2876815240" sldId="262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28:46.630" v="350" actId="21"/>
          <ac:picMkLst>
            <pc:docMk/>
            <pc:sldMk cId="2876815240" sldId="262"/>
            <ac:picMk id="4" creationId="{DD60CD40-5811-C3EB-ABA1-031DD3E5288F}"/>
          </ac:picMkLst>
        </pc:picChg>
        <pc:picChg chg="add mod">
          <ac:chgData name="Watts, Sandra" userId="b22ec5c0-e9aa-43c6-8489-bc9a472a178f" providerId="ADAL" clId="{485E609E-856F-466B-BDCB-352B1F9AE526}" dt="2022-09-13T14:28:59.524" v="353" actId="1076"/>
          <ac:picMkLst>
            <pc:docMk/>
            <pc:sldMk cId="2876815240" sldId="262"/>
            <ac:picMk id="5" creationId="{3067CE19-01EA-45BC-8DB7-4B51031A5855}"/>
          </ac:picMkLst>
        </pc:picChg>
      </pc:sldChg>
      <pc:sldChg chg="addSp delSp modSp mod">
        <pc:chgData name="Watts, Sandra" userId="b22ec5c0-e9aa-43c6-8489-bc9a472a178f" providerId="ADAL" clId="{485E609E-856F-466B-BDCB-352B1F9AE526}" dt="2022-09-13T14:29:35.121" v="358" actId="1076"/>
        <pc:sldMkLst>
          <pc:docMk/>
          <pc:sldMk cId="1378486376" sldId="263"/>
        </pc:sldMkLst>
        <pc:spChg chg="mod">
          <ac:chgData name="Watts, Sandra" userId="b22ec5c0-e9aa-43c6-8489-bc9a472a178f" providerId="ADAL" clId="{485E609E-856F-466B-BDCB-352B1F9AE526}" dt="2022-09-13T14:20:33.362" v="21"/>
          <ac:spMkLst>
            <pc:docMk/>
            <pc:sldMk cId="1378486376" sldId="263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29:10.688" v="354" actId="21"/>
          <ac:picMkLst>
            <pc:docMk/>
            <pc:sldMk cId="1378486376" sldId="263"/>
            <ac:picMk id="3" creationId="{C71E68C8-8039-CCC2-14A3-1A272B869861}"/>
          </ac:picMkLst>
        </pc:picChg>
        <pc:picChg chg="add mod">
          <ac:chgData name="Watts, Sandra" userId="b22ec5c0-e9aa-43c6-8489-bc9a472a178f" providerId="ADAL" clId="{485E609E-856F-466B-BDCB-352B1F9AE526}" dt="2022-09-13T14:29:35.121" v="358" actId="1076"/>
          <ac:picMkLst>
            <pc:docMk/>
            <pc:sldMk cId="1378486376" sldId="263"/>
            <ac:picMk id="4" creationId="{2510BB6D-7A0A-4AF2-9148-C6830B87B6A5}"/>
          </ac:picMkLst>
        </pc:picChg>
      </pc:sldChg>
      <pc:sldChg chg="addSp delSp modSp mod">
        <pc:chgData name="Watts, Sandra" userId="b22ec5c0-e9aa-43c6-8489-bc9a472a178f" providerId="ADAL" clId="{485E609E-856F-466B-BDCB-352B1F9AE526}" dt="2022-09-13T14:29:57.392" v="364" actId="14100"/>
        <pc:sldMkLst>
          <pc:docMk/>
          <pc:sldMk cId="1828105588" sldId="264"/>
        </pc:sldMkLst>
        <pc:spChg chg="mod">
          <ac:chgData name="Watts, Sandra" userId="b22ec5c0-e9aa-43c6-8489-bc9a472a178f" providerId="ADAL" clId="{485E609E-856F-466B-BDCB-352B1F9AE526}" dt="2022-09-13T14:20:33.362" v="21"/>
          <ac:spMkLst>
            <pc:docMk/>
            <pc:sldMk cId="1828105588" sldId="264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29:38.965" v="359" actId="21"/>
          <ac:picMkLst>
            <pc:docMk/>
            <pc:sldMk cId="1828105588" sldId="264"/>
            <ac:picMk id="4" creationId="{3903FABD-9548-FA8A-33E5-CEAA9CEAE2F2}"/>
          </ac:picMkLst>
        </pc:picChg>
        <pc:picChg chg="add mod">
          <ac:chgData name="Watts, Sandra" userId="b22ec5c0-e9aa-43c6-8489-bc9a472a178f" providerId="ADAL" clId="{485E609E-856F-466B-BDCB-352B1F9AE526}" dt="2022-09-13T14:29:57.392" v="364" actId="14100"/>
          <ac:picMkLst>
            <pc:docMk/>
            <pc:sldMk cId="1828105588" sldId="264"/>
            <ac:picMk id="5" creationId="{149DA5E5-87CC-4FF8-B1DA-18611C2C2557}"/>
          </ac:picMkLst>
        </pc:picChg>
      </pc:sldChg>
      <pc:sldChg chg="modSp mod">
        <pc:chgData name="Watts, Sandra" userId="b22ec5c0-e9aa-43c6-8489-bc9a472a178f" providerId="ADAL" clId="{485E609E-856F-466B-BDCB-352B1F9AE526}" dt="2022-09-13T14:48:05.818" v="935" actId="27636"/>
        <pc:sldMkLst>
          <pc:docMk/>
          <pc:sldMk cId="4278357763" sldId="265"/>
        </pc:sldMkLst>
        <pc:spChg chg="mod">
          <ac:chgData name="Watts, Sandra" userId="b22ec5c0-e9aa-43c6-8489-bc9a472a178f" providerId="ADAL" clId="{485E609E-856F-466B-BDCB-352B1F9AE526}" dt="2022-09-13T14:41:15.814" v="634" actId="1076"/>
          <ac:spMkLst>
            <pc:docMk/>
            <pc:sldMk cId="4278357763" sldId="265"/>
            <ac:spMk id="2" creationId="{2C2615D8-92C2-FC63-F1D0-545048DA3348}"/>
          </ac:spMkLst>
        </pc:spChg>
        <pc:spChg chg="mod">
          <ac:chgData name="Watts, Sandra" userId="b22ec5c0-e9aa-43c6-8489-bc9a472a178f" providerId="ADAL" clId="{485E609E-856F-466B-BDCB-352B1F9AE526}" dt="2022-09-13T14:48:05.818" v="935" actId="27636"/>
          <ac:spMkLst>
            <pc:docMk/>
            <pc:sldMk cId="4278357763" sldId="265"/>
            <ac:spMk id="3" creationId="{56DD61ED-E721-CAFF-4DB6-42416E80494E}"/>
          </ac:spMkLst>
        </pc:spChg>
      </pc:sldChg>
      <pc:sldChg chg="modSp mod">
        <pc:chgData name="Watts, Sandra" userId="b22ec5c0-e9aa-43c6-8489-bc9a472a178f" providerId="ADAL" clId="{485E609E-856F-466B-BDCB-352B1F9AE526}" dt="2022-09-13T14:23:39.786" v="182" actId="1076"/>
        <pc:sldMkLst>
          <pc:docMk/>
          <pc:sldMk cId="3138639348" sldId="266"/>
        </pc:sldMkLst>
        <pc:spChg chg="mod">
          <ac:chgData name="Watts, Sandra" userId="b22ec5c0-e9aa-43c6-8489-bc9a472a178f" providerId="ADAL" clId="{485E609E-856F-466B-BDCB-352B1F9AE526}" dt="2022-09-13T14:23:39.786" v="182" actId="1076"/>
          <ac:spMkLst>
            <pc:docMk/>
            <pc:sldMk cId="3138639348" sldId="266"/>
            <ac:spMk id="3" creationId="{CE8AB51B-C695-4719-A745-325BB46735DD}"/>
          </ac:spMkLst>
        </pc:spChg>
      </pc:sldChg>
      <pc:sldChg chg="addSp delSp modSp mod delDesignElem">
        <pc:chgData name="Watts, Sandra" userId="b22ec5c0-e9aa-43c6-8489-bc9a472a178f" providerId="ADAL" clId="{485E609E-856F-466B-BDCB-352B1F9AE526}" dt="2022-09-13T14:53:20.057" v="986" actId="1076"/>
        <pc:sldMkLst>
          <pc:docMk/>
          <pc:sldMk cId="489583724" sldId="271"/>
        </pc:sldMkLst>
        <pc:spChg chg="mod">
          <ac:chgData name="Watts, Sandra" userId="b22ec5c0-e9aa-43c6-8489-bc9a472a178f" providerId="ADAL" clId="{485E609E-856F-466B-BDCB-352B1F9AE526}" dt="2022-09-13T14:50:46.072" v="980" actId="26606"/>
          <ac:spMkLst>
            <pc:docMk/>
            <pc:sldMk cId="489583724" sldId="271"/>
            <ac:spMk id="2" creationId="{A22044FB-E0CA-4CFC-A9CC-6D7D0A7233CF}"/>
          </ac:spMkLst>
        </pc:spChg>
        <pc:spChg chg="mod">
          <ac:chgData name="Watts, Sandra" userId="b22ec5c0-e9aa-43c6-8489-bc9a472a178f" providerId="ADAL" clId="{485E609E-856F-466B-BDCB-352B1F9AE526}" dt="2022-09-13T14:50:46.072" v="980" actId="26606"/>
          <ac:spMkLst>
            <pc:docMk/>
            <pc:sldMk cId="489583724" sldId="271"/>
            <ac:spMk id="3" creationId="{1299676B-6432-4FCB-BEBF-FB4E2599EA70}"/>
          </ac:spMkLst>
        </pc:spChg>
        <pc:spChg chg="add">
          <ac:chgData name="Watts, Sandra" userId="b22ec5c0-e9aa-43c6-8489-bc9a472a178f" providerId="ADAL" clId="{485E609E-856F-466B-BDCB-352B1F9AE526}" dt="2022-09-13T14:50:46.072" v="980" actId="26606"/>
          <ac:spMkLst>
            <pc:docMk/>
            <pc:sldMk cId="489583724" sldId="271"/>
            <ac:spMk id="7" creationId="{21D53CA0-FDE7-4B62-AE74-A671E6B82DC8}"/>
          </ac:spMkLst>
        </pc:spChg>
        <pc:spChg chg="add">
          <ac:chgData name="Watts, Sandra" userId="b22ec5c0-e9aa-43c6-8489-bc9a472a178f" providerId="ADAL" clId="{485E609E-856F-466B-BDCB-352B1F9AE526}" dt="2022-09-13T14:50:46.072" v="980" actId="26606"/>
          <ac:spMkLst>
            <pc:docMk/>
            <pc:sldMk cId="489583724" sldId="271"/>
            <ac:spMk id="8" creationId="{06FA22A8-DAD2-4DBF-BCF6-AA00E9D83620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489583724" sldId="271"/>
            <ac:spMk id="10" creationId="{25C8D2C1-DA83-420D-9635-D52CE066B5DA}"/>
          </ac:spMkLst>
        </pc:spChg>
        <pc:spChg chg="add">
          <ac:chgData name="Watts, Sandra" userId="b22ec5c0-e9aa-43c6-8489-bc9a472a178f" providerId="ADAL" clId="{485E609E-856F-466B-BDCB-352B1F9AE526}" dt="2022-09-13T14:50:46.072" v="980" actId="26606"/>
          <ac:spMkLst>
            <pc:docMk/>
            <pc:sldMk cId="489583724" sldId="271"/>
            <ac:spMk id="11" creationId="{49F38109-6CA7-491B-A6A4-D2A06300E215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489583724" sldId="271"/>
            <ac:spMk id="12" creationId="{434F74C9-6A0B-409E-AD1C-45B58BE91BB8}"/>
          </ac:spMkLst>
        </pc:spChg>
        <pc:spChg chg="add">
          <ac:chgData name="Watts, Sandra" userId="b22ec5c0-e9aa-43c6-8489-bc9a472a178f" providerId="ADAL" clId="{485E609E-856F-466B-BDCB-352B1F9AE526}" dt="2022-09-13T14:50:46.072" v="980" actId="26606"/>
          <ac:spMkLst>
            <pc:docMk/>
            <pc:sldMk cId="489583724" sldId="271"/>
            <ac:spMk id="15" creationId="{8093E2E4-CE1B-4314-8AD0-0555B7CAC477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489583724" sldId="271"/>
            <ac:spMk id="16" creationId="{F452A527-3631-41ED-858D-3777A7D1496A}"/>
          </ac:spMkLst>
        </pc:spChg>
        <pc:spChg chg="add">
          <ac:chgData name="Watts, Sandra" userId="b22ec5c0-e9aa-43c6-8489-bc9a472a178f" providerId="ADAL" clId="{485E609E-856F-466B-BDCB-352B1F9AE526}" dt="2022-09-13T14:50:46.072" v="980" actId="26606"/>
          <ac:spMkLst>
            <pc:docMk/>
            <pc:sldMk cId="489583724" sldId="271"/>
            <ac:spMk id="17" creationId="{A8D8D66C-6E87-4017-8A48-ED6A4578A0A3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489583724" sldId="271"/>
            <ac:spMk id="20" creationId="{F85B92BC-678C-4E14-97E6-3227DEF86371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489583724" sldId="271"/>
            <ac:spMk id="22" creationId="{D2644120-A6B9-4D5C-8A60-E2F4CC220E77}"/>
          </ac:spMkLst>
        </pc:spChg>
        <pc:picChg chg="del mod">
          <ac:chgData name="Watts, Sandra" userId="b22ec5c0-e9aa-43c6-8489-bc9a472a178f" providerId="ADAL" clId="{485E609E-856F-466B-BDCB-352B1F9AE526}" dt="2022-09-13T14:53:04.592" v="981" actId="21"/>
          <ac:picMkLst>
            <pc:docMk/>
            <pc:sldMk cId="489583724" sldId="271"/>
            <ac:picMk id="5" creationId="{CDFCE65E-213E-4611-AC0B-04742C09EE0B}"/>
          </ac:picMkLst>
        </pc:picChg>
        <pc:picChg chg="add mod">
          <ac:chgData name="Watts, Sandra" userId="b22ec5c0-e9aa-43c6-8489-bc9a472a178f" providerId="ADAL" clId="{485E609E-856F-466B-BDCB-352B1F9AE526}" dt="2022-09-13T14:53:20.057" v="986" actId="1076"/>
          <ac:picMkLst>
            <pc:docMk/>
            <pc:sldMk cId="489583724" sldId="271"/>
            <ac:picMk id="6" creationId="{471F19B4-AF98-499F-9F61-A04D36808DCB}"/>
          </ac:picMkLst>
        </pc:picChg>
        <pc:cxnChg chg="add">
          <ac:chgData name="Watts, Sandra" userId="b22ec5c0-e9aa-43c6-8489-bc9a472a178f" providerId="ADAL" clId="{485E609E-856F-466B-BDCB-352B1F9AE526}" dt="2022-09-13T14:50:46.072" v="980" actId="26606"/>
          <ac:cxnSpMkLst>
            <pc:docMk/>
            <pc:sldMk cId="489583724" sldId="271"/>
            <ac:cxnSpMk id="9" creationId="{38CF2381-9166-48DC-8859-93B6A589395C}"/>
          </ac:cxnSpMkLst>
        </pc:cxnChg>
        <pc:cxnChg chg="add">
          <ac:chgData name="Watts, Sandra" userId="b22ec5c0-e9aa-43c6-8489-bc9a472a178f" providerId="ADAL" clId="{485E609E-856F-466B-BDCB-352B1F9AE526}" dt="2022-09-13T14:50:46.072" v="980" actId="26606"/>
          <ac:cxnSpMkLst>
            <pc:docMk/>
            <pc:sldMk cId="489583724" sldId="271"/>
            <ac:cxnSpMk id="13" creationId="{107708C9-4DE8-42DC-8556-86EFA6F0BB25}"/>
          </ac:cxnSpMkLst>
        </pc:cxnChg>
        <pc:cxnChg chg="del">
          <ac:chgData name="Watts, Sandra" userId="b22ec5c0-e9aa-43c6-8489-bc9a472a178f" providerId="ADAL" clId="{485E609E-856F-466B-BDCB-352B1F9AE526}" dt="2022-09-13T14:20:33.362" v="21"/>
          <ac:cxnSpMkLst>
            <pc:docMk/>
            <pc:sldMk cId="489583724" sldId="271"/>
            <ac:cxnSpMk id="14" creationId="{F5486A9D-1265-4B57-91E6-68E666B978BC}"/>
          </ac:cxnSpMkLst>
        </pc:cxnChg>
        <pc:cxnChg chg="del">
          <ac:chgData name="Watts, Sandra" userId="b22ec5c0-e9aa-43c6-8489-bc9a472a178f" providerId="ADAL" clId="{485E609E-856F-466B-BDCB-352B1F9AE526}" dt="2022-09-13T14:20:33.362" v="21"/>
          <ac:cxnSpMkLst>
            <pc:docMk/>
            <pc:sldMk cId="489583724" sldId="271"/>
            <ac:cxnSpMk id="18" creationId="{D28A9C89-B313-458F-9C85-515930A51A93}"/>
          </ac:cxnSpMkLst>
        </pc:cxnChg>
      </pc:sldChg>
      <pc:sldChg chg="addSp delSp mod addAnim modAnim delDesignElem">
        <pc:chgData name="Watts, Sandra" userId="b22ec5c0-e9aa-43c6-8489-bc9a472a178f" providerId="ADAL" clId="{485E609E-856F-466B-BDCB-352B1F9AE526}" dt="2022-09-13T14:24:41.129" v="185"/>
        <pc:sldMkLst>
          <pc:docMk/>
          <pc:sldMk cId="369841878" sldId="272"/>
        </pc:sldMkLst>
        <pc:spChg chg="add">
          <ac:chgData name="Watts, Sandra" userId="b22ec5c0-e9aa-43c6-8489-bc9a472a178f" providerId="ADAL" clId="{485E609E-856F-466B-BDCB-352B1F9AE526}" dt="2022-09-13T14:23:53.744" v="183" actId="26606"/>
          <ac:spMkLst>
            <pc:docMk/>
            <pc:sldMk cId="369841878" sldId="272"/>
            <ac:spMk id="6" creationId="{21D53CA0-FDE7-4B62-AE74-A671E6B82DC8}"/>
          </ac:spMkLst>
        </pc:spChg>
        <pc:spChg chg="add">
          <ac:chgData name="Watts, Sandra" userId="b22ec5c0-e9aa-43c6-8489-bc9a472a178f" providerId="ADAL" clId="{485E609E-856F-466B-BDCB-352B1F9AE526}" dt="2022-09-13T14:23:53.744" v="183" actId="26606"/>
          <ac:spMkLst>
            <pc:docMk/>
            <pc:sldMk cId="369841878" sldId="272"/>
            <ac:spMk id="7" creationId="{06FA22A8-DAD2-4DBF-BCF6-AA00E9D83620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369841878" sldId="272"/>
            <ac:spMk id="9" creationId="{25C8D2C1-DA83-420D-9635-D52CE066B5DA}"/>
          </ac:spMkLst>
        </pc:spChg>
        <pc:spChg chg="add">
          <ac:chgData name="Watts, Sandra" userId="b22ec5c0-e9aa-43c6-8489-bc9a472a178f" providerId="ADAL" clId="{485E609E-856F-466B-BDCB-352B1F9AE526}" dt="2022-09-13T14:23:53.744" v="183" actId="26606"/>
          <ac:spMkLst>
            <pc:docMk/>
            <pc:sldMk cId="369841878" sldId="272"/>
            <ac:spMk id="10" creationId="{69C5F1CC-81CF-4FB4-9977-391DF5B090C7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369841878" sldId="272"/>
            <ac:spMk id="11" creationId="{434F74C9-6A0B-409E-AD1C-45B58BE91BB8}"/>
          </ac:spMkLst>
        </pc:spChg>
        <pc:spChg chg="add">
          <ac:chgData name="Watts, Sandra" userId="b22ec5c0-e9aa-43c6-8489-bc9a472a178f" providerId="ADAL" clId="{485E609E-856F-466B-BDCB-352B1F9AE526}" dt="2022-09-13T14:23:53.744" v="183" actId="26606"/>
          <ac:spMkLst>
            <pc:docMk/>
            <pc:sldMk cId="369841878" sldId="272"/>
            <ac:spMk id="12" creationId="{AFDD4421-3DEC-4941-9625-756F8B5C6BB8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369841878" sldId="272"/>
            <ac:spMk id="15" creationId="{90AA6468-80AC-4DDF-9CFB-C7A9507E203F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369841878" sldId="272"/>
            <ac:spMk id="17" creationId="{4AB900CC-5074-4746-A1A4-AF640455BD43}"/>
          </ac:spMkLst>
        </pc:spChg>
        <pc:cxnChg chg="add">
          <ac:chgData name="Watts, Sandra" userId="b22ec5c0-e9aa-43c6-8489-bc9a472a178f" providerId="ADAL" clId="{485E609E-856F-466B-BDCB-352B1F9AE526}" dt="2022-09-13T14:23:53.744" v="183" actId="26606"/>
          <ac:cxnSpMkLst>
            <pc:docMk/>
            <pc:sldMk cId="369841878" sldId="272"/>
            <ac:cxnSpMk id="8" creationId="{38CF2381-9166-48DC-8859-93B6A589395C}"/>
          </ac:cxnSpMkLst>
        </pc:cxnChg>
        <pc:cxnChg chg="del">
          <ac:chgData name="Watts, Sandra" userId="b22ec5c0-e9aa-43c6-8489-bc9a472a178f" providerId="ADAL" clId="{485E609E-856F-466B-BDCB-352B1F9AE526}" dt="2022-09-13T14:20:33.362" v="21"/>
          <ac:cxnSpMkLst>
            <pc:docMk/>
            <pc:sldMk cId="369841878" sldId="272"/>
            <ac:cxnSpMk id="13" creationId="{F5486A9D-1265-4B57-91E6-68E666B978BC}"/>
          </ac:cxnSpMkLst>
        </pc:cxnChg>
      </pc:sldChg>
      <pc:sldChg chg="addSp delSp modSp mod delDesignElem">
        <pc:chgData name="Watts, Sandra" userId="b22ec5c0-e9aa-43c6-8489-bc9a472a178f" providerId="ADAL" clId="{485E609E-856F-466B-BDCB-352B1F9AE526}" dt="2022-09-13T14:50:34.850" v="979" actId="1076"/>
        <pc:sldMkLst>
          <pc:docMk/>
          <pc:sldMk cId="151084567" sldId="273"/>
        </pc:sldMkLst>
        <pc:spChg chg="mod ord">
          <ac:chgData name="Watts, Sandra" userId="b22ec5c0-e9aa-43c6-8489-bc9a472a178f" providerId="ADAL" clId="{485E609E-856F-466B-BDCB-352B1F9AE526}" dt="2022-09-13T14:50:34.850" v="979" actId="1076"/>
          <ac:spMkLst>
            <pc:docMk/>
            <pc:sldMk cId="151084567" sldId="273"/>
            <ac:spMk id="2" creationId="{FAB53F2B-0212-4C05-A87F-B17CBA0A3C75}"/>
          </ac:spMkLst>
        </pc:spChg>
        <pc:spChg chg="add">
          <ac:chgData name="Watts, Sandra" userId="b22ec5c0-e9aa-43c6-8489-bc9a472a178f" providerId="ADAL" clId="{485E609E-856F-466B-BDCB-352B1F9AE526}" dt="2022-09-13T14:50:12.378" v="974" actId="26606"/>
          <ac:spMkLst>
            <pc:docMk/>
            <pc:sldMk cId="151084567" sldId="273"/>
            <ac:spMk id="6" creationId="{21D53CA0-FDE7-4B62-AE74-A671E6B82DC8}"/>
          </ac:spMkLst>
        </pc:spChg>
        <pc:spChg chg="add">
          <ac:chgData name="Watts, Sandra" userId="b22ec5c0-e9aa-43c6-8489-bc9a472a178f" providerId="ADAL" clId="{485E609E-856F-466B-BDCB-352B1F9AE526}" dt="2022-09-13T14:50:12.378" v="974" actId="26606"/>
          <ac:spMkLst>
            <pc:docMk/>
            <pc:sldMk cId="151084567" sldId="273"/>
            <ac:spMk id="7" creationId="{06FA22A8-DAD2-4DBF-BCF6-AA00E9D83620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151084567" sldId="273"/>
            <ac:spMk id="9" creationId="{25C8D2C1-DA83-420D-9635-D52CE066B5DA}"/>
          </ac:spMkLst>
        </pc:spChg>
        <pc:spChg chg="add">
          <ac:chgData name="Watts, Sandra" userId="b22ec5c0-e9aa-43c6-8489-bc9a472a178f" providerId="ADAL" clId="{485E609E-856F-466B-BDCB-352B1F9AE526}" dt="2022-09-13T14:50:12.378" v="974" actId="26606"/>
          <ac:spMkLst>
            <pc:docMk/>
            <pc:sldMk cId="151084567" sldId="273"/>
            <ac:spMk id="10" creationId="{A6926FD7-D1FB-484D-8B76-75E7737D0DFA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151084567" sldId="273"/>
            <ac:spMk id="11" creationId="{434F74C9-6A0B-409E-AD1C-45B58BE91BB8}"/>
          </ac:spMkLst>
        </pc:spChg>
        <pc:spChg chg="add">
          <ac:chgData name="Watts, Sandra" userId="b22ec5c0-e9aa-43c6-8489-bc9a472a178f" providerId="ADAL" clId="{485E609E-856F-466B-BDCB-352B1F9AE526}" dt="2022-09-13T14:50:12.378" v="974" actId="26606"/>
          <ac:spMkLst>
            <pc:docMk/>
            <pc:sldMk cId="151084567" sldId="273"/>
            <ac:spMk id="12" creationId="{E677C16E-2618-4438-AD3B-B5E72FEABA5B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151084567" sldId="273"/>
            <ac:spMk id="15" creationId="{90AA6468-80AC-4DDF-9CFB-C7A9507E203F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151084567" sldId="273"/>
            <ac:spMk id="17" creationId="{4AB900CC-5074-4746-A1A4-AF640455BD43}"/>
          </ac:spMkLst>
        </pc:spChg>
        <pc:picChg chg="mod">
          <ac:chgData name="Watts, Sandra" userId="b22ec5c0-e9aa-43c6-8489-bc9a472a178f" providerId="ADAL" clId="{485E609E-856F-466B-BDCB-352B1F9AE526}" dt="2022-09-13T14:50:12.378" v="974" actId="26606"/>
          <ac:picMkLst>
            <pc:docMk/>
            <pc:sldMk cId="151084567" sldId="273"/>
            <ac:picMk id="4" creationId="{28D7ED59-E3A8-4049-96DB-07A0DBC3737E}"/>
          </ac:picMkLst>
        </pc:picChg>
        <pc:cxnChg chg="add">
          <ac:chgData name="Watts, Sandra" userId="b22ec5c0-e9aa-43c6-8489-bc9a472a178f" providerId="ADAL" clId="{485E609E-856F-466B-BDCB-352B1F9AE526}" dt="2022-09-13T14:50:12.378" v="974" actId="26606"/>
          <ac:cxnSpMkLst>
            <pc:docMk/>
            <pc:sldMk cId="151084567" sldId="273"/>
            <ac:cxnSpMk id="8" creationId="{38CF2381-9166-48DC-8859-93B6A589395C}"/>
          </ac:cxnSpMkLst>
        </pc:cxnChg>
        <pc:cxnChg chg="del">
          <ac:chgData name="Watts, Sandra" userId="b22ec5c0-e9aa-43c6-8489-bc9a472a178f" providerId="ADAL" clId="{485E609E-856F-466B-BDCB-352B1F9AE526}" dt="2022-09-13T14:20:33.362" v="21"/>
          <ac:cxnSpMkLst>
            <pc:docMk/>
            <pc:sldMk cId="151084567" sldId="273"/>
            <ac:cxnSpMk id="13" creationId="{F5486A9D-1265-4B57-91E6-68E666B978BC}"/>
          </ac:cxnSpMkLst>
        </pc:cxnChg>
      </pc:sldChg>
      <pc:sldChg chg="addSp delSp modSp mod setBg delDesignElem">
        <pc:chgData name="Watts, Sandra" userId="b22ec5c0-e9aa-43c6-8489-bc9a472a178f" providerId="ADAL" clId="{485E609E-856F-466B-BDCB-352B1F9AE526}" dt="2022-09-13T14:49:45.789" v="973"/>
        <pc:sldMkLst>
          <pc:docMk/>
          <pc:sldMk cId="789846662" sldId="274"/>
        </pc:sldMkLst>
        <pc:spChg chg="del">
          <ac:chgData name="Watts, Sandra" userId="b22ec5c0-e9aa-43c6-8489-bc9a472a178f" providerId="ADAL" clId="{485E609E-856F-466B-BDCB-352B1F9AE526}" dt="2022-09-13T14:42:29.059" v="744" actId="21"/>
          <ac:spMkLst>
            <pc:docMk/>
            <pc:sldMk cId="789846662" sldId="274"/>
            <ac:spMk id="7" creationId="{8BEBB5CB-D971-4778-BE3A-FBC86654919D}"/>
          </ac:spMkLst>
        </pc:spChg>
        <pc:spChg chg="add mod">
          <ac:chgData name="Watts, Sandra" userId="b22ec5c0-e9aa-43c6-8489-bc9a472a178f" providerId="ADAL" clId="{485E609E-856F-466B-BDCB-352B1F9AE526}" dt="2022-09-13T14:47:08.361" v="925" actId="20577"/>
          <ac:spMkLst>
            <pc:docMk/>
            <pc:sldMk cId="789846662" sldId="274"/>
            <ac:spMk id="9" creationId="{3C45EAB1-CDBA-44B3-9AB9-0930CE1BB389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789846662" sldId="274"/>
            <ac:spMk id="76" creationId="{41497DE5-0939-4D1D-9350-0C5E1B209C68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789846662" sldId="274"/>
            <ac:spMk id="78" creationId="{5CCC70ED-6C63-4537-B7EB-51990D6C0A6F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789846662" sldId="274"/>
            <ac:spMk id="80" creationId="{B76E24C1-2968-40DC-A36E-F6B85F0F0752}"/>
          </ac:spMkLst>
        </pc:spChg>
        <pc:picChg chg="add mod">
          <ac:chgData name="Watts, Sandra" userId="b22ec5c0-e9aa-43c6-8489-bc9a472a178f" providerId="ADAL" clId="{485E609E-856F-466B-BDCB-352B1F9AE526}" dt="2022-09-13T14:47:40.843" v="929" actId="14100"/>
          <ac:picMkLst>
            <pc:docMk/>
            <pc:sldMk cId="789846662" sldId="274"/>
            <ac:picMk id="10" creationId="{B1A0649E-6835-4335-B53D-94EB0267BA19}"/>
          </ac:picMkLst>
        </pc:picChg>
        <pc:picChg chg="del">
          <ac:chgData name="Watts, Sandra" userId="b22ec5c0-e9aa-43c6-8489-bc9a472a178f" providerId="ADAL" clId="{485E609E-856F-466B-BDCB-352B1F9AE526}" dt="2022-09-13T14:42:24.629" v="743" actId="21"/>
          <ac:picMkLst>
            <pc:docMk/>
            <pc:sldMk cId="789846662" sldId="274"/>
            <ac:picMk id="71" creationId="{F080E79A-EEDD-4FC5-8A6B-9F8CEE685C61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0:54.742" v="376" actId="14100"/>
        <pc:sldMkLst>
          <pc:docMk/>
          <pc:sldMk cId="3665935964" sldId="275"/>
        </pc:sldMkLst>
        <pc:spChg chg="mod">
          <ac:chgData name="Watts, Sandra" userId="b22ec5c0-e9aa-43c6-8489-bc9a472a178f" providerId="ADAL" clId="{485E609E-856F-466B-BDCB-352B1F9AE526}" dt="2022-09-13T14:30:31.667" v="372" actId="20577"/>
          <ac:spMkLst>
            <pc:docMk/>
            <pc:sldMk cId="3665935964" sldId="275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0:54.742" v="376" actId="14100"/>
          <ac:picMkLst>
            <pc:docMk/>
            <pc:sldMk cId="3665935964" sldId="275"/>
            <ac:picMk id="4" creationId="{6EA530B6-80FB-48B7-AECA-510AE6DBEF35}"/>
          </ac:picMkLst>
        </pc:picChg>
        <pc:picChg chg="del">
          <ac:chgData name="Watts, Sandra" userId="b22ec5c0-e9aa-43c6-8489-bc9a472a178f" providerId="ADAL" clId="{485E609E-856F-466B-BDCB-352B1F9AE526}" dt="2022-09-13T14:30:34.376" v="373" actId="21"/>
          <ac:picMkLst>
            <pc:docMk/>
            <pc:sldMk cId="3665935964" sldId="275"/>
            <ac:picMk id="5" creationId="{149DA5E5-87CC-4FF8-B1DA-18611C2C2557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1:19.194" v="382" actId="14100"/>
        <pc:sldMkLst>
          <pc:docMk/>
          <pc:sldMk cId="1971556017" sldId="276"/>
        </pc:sldMkLst>
        <pc:spChg chg="mod">
          <ac:chgData name="Watts, Sandra" userId="b22ec5c0-e9aa-43c6-8489-bc9a472a178f" providerId="ADAL" clId="{485E609E-856F-466B-BDCB-352B1F9AE526}" dt="2022-09-13T14:31:00.592" v="378" actId="20577"/>
          <ac:spMkLst>
            <pc:docMk/>
            <pc:sldMk cId="1971556017" sldId="276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1:19.194" v="382" actId="14100"/>
          <ac:picMkLst>
            <pc:docMk/>
            <pc:sldMk cId="1971556017" sldId="276"/>
            <ac:picMk id="4" creationId="{CD363B58-AE99-4233-B7C0-49DD33B3D89C}"/>
          </ac:picMkLst>
        </pc:picChg>
        <pc:picChg chg="del">
          <ac:chgData name="Watts, Sandra" userId="b22ec5c0-e9aa-43c6-8489-bc9a472a178f" providerId="ADAL" clId="{485E609E-856F-466B-BDCB-352B1F9AE526}" dt="2022-09-13T14:31:03.871" v="379" actId="21"/>
          <ac:picMkLst>
            <pc:docMk/>
            <pc:sldMk cId="1971556017" sldId="276"/>
            <ac:picMk id="5" creationId="{149DA5E5-87CC-4FF8-B1DA-18611C2C2557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2:00.314" v="390" actId="14100"/>
        <pc:sldMkLst>
          <pc:docMk/>
          <pc:sldMk cId="1741852960" sldId="277"/>
        </pc:sldMkLst>
        <pc:spChg chg="mod">
          <ac:chgData name="Watts, Sandra" userId="b22ec5c0-e9aa-43c6-8489-bc9a472a178f" providerId="ADAL" clId="{485E609E-856F-466B-BDCB-352B1F9AE526}" dt="2022-09-13T14:31:30.515" v="385" actId="20577"/>
          <ac:spMkLst>
            <pc:docMk/>
            <pc:sldMk cId="1741852960" sldId="277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2:00.314" v="390" actId="14100"/>
          <ac:picMkLst>
            <pc:docMk/>
            <pc:sldMk cId="1741852960" sldId="277"/>
            <ac:picMk id="4" creationId="{F79D04D7-24E8-4034-8C58-3B63FB919FAD}"/>
          </ac:picMkLst>
        </pc:picChg>
        <pc:picChg chg="del">
          <ac:chgData name="Watts, Sandra" userId="b22ec5c0-e9aa-43c6-8489-bc9a472a178f" providerId="ADAL" clId="{485E609E-856F-466B-BDCB-352B1F9AE526}" dt="2022-09-13T14:31:25.669" v="383" actId="21"/>
          <ac:picMkLst>
            <pc:docMk/>
            <pc:sldMk cId="1741852960" sldId="277"/>
            <ac:picMk id="5" creationId="{149DA5E5-87CC-4FF8-B1DA-18611C2C2557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2:31.713" v="397" actId="1076"/>
        <pc:sldMkLst>
          <pc:docMk/>
          <pc:sldMk cId="1592103859" sldId="278"/>
        </pc:sldMkLst>
        <pc:spChg chg="mod">
          <ac:chgData name="Watts, Sandra" userId="b22ec5c0-e9aa-43c6-8489-bc9a472a178f" providerId="ADAL" clId="{485E609E-856F-466B-BDCB-352B1F9AE526}" dt="2022-09-13T14:32:07.252" v="392" actId="20577"/>
          <ac:spMkLst>
            <pc:docMk/>
            <pc:sldMk cId="1592103859" sldId="278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2:31.713" v="397" actId="1076"/>
          <ac:picMkLst>
            <pc:docMk/>
            <pc:sldMk cId="1592103859" sldId="278"/>
            <ac:picMk id="4" creationId="{50000E35-C47D-4541-9DD5-962D010B14D6}"/>
          </ac:picMkLst>
        </pc:picChg>
        <pc:picChg chg="del">
          <ac:chgData name="Watts, Sandra" userId="b22ec5c0-e9aa-43c6-8489-bc9a472a178f" providerId="ADAL" clId="{485E609E-856F-466B-BDCB-352B1F9AE526}" dt="2022-09-13T14:32:10.462" v="393" actId="21"/>
          <ac:picMkLst>
            <pc:docMk/>
            <pc:sldMk cId="1592103859" sldId="278"/>
            <ac:picMk id="5" creationId="{149DA5E5-87CC-4FF8-B1DA-18611C2C2557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2:55.404" v="404" actId="14100"/>
        <pc:sldMkLst>
          <pc:docMk/>
          <pc:sldMk cId="504943567" sldId="279"/>
        </pc:sldMkLst>
        <pc:spChg chg="mod">
          <ac:chgData name="Watts, Sandra" userId="b22ec5c0-e9aa-43c6-8489-bc9a472a178f" providerId="ADAL" clId="{485E609E-856F-466B-BDCB-352B1F9AE526}" dt="2022-09-13T14:32:37.416" v="400" actId="20577"/>
          <ac:spMkLst>
            <pc:docMk/>
            <pc:sldMk cId="504943567" sldId="279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2:55.404" v="404" actId="14100"/>
          <ac:picMkLst>
            <pc:docMk/>
            <pc:sldMk cId="504943567" sldId="279"/>
            <ac:picMk id="4" creationId="{63B6C95A-C81A-476C-B6F9-B54205D2F5D8}"/>
          </ac:picMkLst>
        </pc:picChg>
        <pc:picChg chg="del">
          <ac:chgData name="Watts, Sandra" userId="b22ec5c0-e9aa-43c6-8489-bc9a472a178f" providerId="ADAL" clId="{485E609E-856F-466B-BDCB-352B1F9AE526}" dt="2022-09-13T14:32:40.178" v="401" actId="21"/>
          <ac:picMkLst>
            <pc:docMk/>
            <pc:sldMk cId="504943567" sldId="279"/>
            <ac:picMk id="5" creationId="{149DA5E5-87CC-4FF8-B1DA-18611C2C2557}"/>
          </ac:picMkLst>
        </pc:picChg>
      </pc:sldChg>
      <pc:sldChg chg="modSp add mod ord">
        <pc:chgData name="Watts, Sandra" userId="b22ec5c0-e9aa-43c6-8489-bc9a472a178f" providerId="ADAL" clId="{485E609E-856F-466B-BDCB-352B1F9AE526}" dt="2022-09-13T14:33:57.145" v="477" actId="20577"/>
        <pc:sldMkLst>
          <pc:docMk/>
          <pc:sldMk cId="1876608856" sldId="280"/>
        </pc:sldMkLst>
        <pc:spChg chg="mod">
          <ac:chgData name="Watts, Sandra" userId="b22ec5c0-e9aa-43c6-8489-bc9a472a178f" providerId="ADAL" clId="{485E609E-856F-466B-BDCB-352B1F9AE526}" dt="2022-09-13T14:33:39.016" v="439" actId="20577"/>
          <ac:spMkLst>
            <pc:docMk/>
            <pc:sldMk cId="1876608856" sldId="280"/>
            <ac:spMk id="2" creationId="{2C2615D8-92C2-FC63-F1D0-545048DA3348}"/>
          </ac:spMkLst>
        </pc:spChg>
        <pc:spChg chg="mod">
          <ac:chgData name="Watts, Sandra" userId="b22ec5c0-e9aa-43c6-8489-bc9a472a178f" providerId="ADAL" clId="{485E609E-856F-466B-BDCB-352B1F9AE526}" dt="2022-09-13T14:33:57.145" v="477" actId="20577"/>
          <ac:spMkLst>
            <pc:docMk/>
            <pc:sldMk cId="1876608856" sldId="280"/>
            <ac:spMk id="3" creationId="{56DD61ED-E721-CAFF-4DB6-42416E80494E}"/>
          </ac:spMkLst>
        </pc:spChg>
      </pc:sldChg>
      <pc:sldChg chg="modSp add mod ord">
        <pc:chgData name="Watts, Sandra" userId="b22ec5c0-e9aa-43c6-8489-bc9a472a178f" providerId="ADAL" clId="{485E609E-856F-466B-BDCB-352B1F9AE526}" dt="2022-09-13T14:35:53.236" v="502" actId="20577"/>
        <pc:sldMkLst>
          <pc:docMk/>
          <pc:sldMk cId="3906380050" sldId="281"/>
        </pc:sldMkLst>
        <pc:spChg chg="mod">
          <ac:chgData name="Watts, Sandra" userId="b22ec5c0-e9aa-43c6-8489-bc9a472a178f" providerId="ADAL" clId="{485E609E-856F-466B-BDCB-352B1F9AE526}" dt="2022-09-13T14:35:53.236" v="502" actId="20577"/>
          <ac:spMkLst>
            <pc:docMk/>
            <pc:sldMk cId="3906380050" sldId="281"/>
            <ac:spMk id="2" creationId="{D34D9E36-A0F9-C666-154B-70F7D7D925E8}"/>
          </ac:spMkLst>
        </pc:spChg>
      </pc:sldChg>
      <pc:sldChg chg="delSp add mod">
        <pc:chgData name="Watts, Sandra" userId="b22ec5c0-e9aa-43c6-8489-bc9a472a178f" providerId="ADAL" clId="{485E609E-856F-466B-BDCB-352B1F9AE526}" dt="2022-09-13T14:36:01.178" v="504" actId="21"/>
        <pc:sldMkLst>
          <pc:docMk/>
          <pc:sldMk cId="1063015257" sldId="282"/>
        </pc:sldMkLst>
        <pc:picChg chg="del">
          <ac:chgData name="Watts, Sandra" userId="b22ec5c0-e9aa-43c6-8489-bc9a472a178f" providerId="ADAL" clId="{485E609E-856F-466B-BDCB-352B1F9AE526}" dt="2022-09-13T14:36:01.178" v="504" actId="21"/>
          <ac:picMkLst>
            <pc:docMk/>
            <pc:sldMk cId="1063015257" sldId="282"/>
            <ac:picMk id="4" creationId="{63B6C95A-C81A-476C-B6F9-B54205D2F5D8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6:55.005" v="513" actId="1076"/>
        <pc:sldMkLst>
          <pc:docMk/>
          <pc:sldMk cId="3837031476" sldId="283"/>
        </pc:sldMkLst>
        <pc:spChg chg="mod">
          <ac:chgData name="Watts, Sandra" userId="b22ec5c0-e9aa-43c6-8489-bc9a472a178f" providerId="ADAL" clId="{485E609E-856F-466B-BDCB-352B1F9AE526}" dt="2022-09-13T14:36:21.793" v="508" actId="20577"/>
          <ac:spMkLst>
            <pc:docMk/>
            <pc:sldMk cId="3837031476" sldId="283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36:29.657" v="509" actId="21"/>
          <ac:picMkLst>
            <pc:docMk/>
            <pc:sldMk cId="3837031476" sldId="283"/>
            <ac:picMk id="4" creationId="{63B6C95A-C81A-476C-B6F9-B54205D2F5D8}"/>
          </ac:picMkLst>
        </pc:picChg>
        <pc:picChg chg="add mod">
          <ac:chgData name="Watts, Sandra" userId="b22ec5c0-e9aa-43c6-8489-bc9a472a178f" providerId="ADAL" clId="{485E609E-856F-466B-BDCB-352B1F9AE526}" dt="2022-09-13T14:36:55.005" v="513" actId="1076"/>
          <ac:picMkLst>
            <pc:docMk/>
            <pc:sldMk cId="3837031476" sldId="283"/>
            <ac:picMk id="5" creationId="{AB36F93A-37B3-4D2B-A171-FE863392F62C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7:26.614" v="525" actId="14100"/>
        <pc:sldMkLst>
          <pc:docMk/>
          <pc:sldMk cId="2581467375" sldId="284"/>
        </pc:sldMkLst>
        <pc:spChg chg="mod">
          <ac:chgData name="Watts, Sandra" userId="b22ec5c0-e9aa-43c6-8489-bc9a472a178f" providerId="ADAL" clId="{485E609E-856F-466B-BDCB-352B1F9AE526}" dt="2022-09-13T14:37:05.903" v="518" actId="20577"/>
          <ac:spMkLst>
            <pc:docMk/>
            <pc:sldMk cId="2581467375" sldId="284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7:26.614" v="525" actId="14100"/>
          <ac:picMkLst>
            <pc:docMk/>
            <pc:sldMk cId="2581467375" sldId="284"/>
            <ac:picMk id="4" creationId="{93C0CBEB-1DF8-4958-9DB2-E3D13C4CA823}"/>
          </ac:picMkLst>
        </pc:picChg>
        <pc:picChg chg="del">
          <ac:chgData name="Watts, Sandra" userId="b22ec5c0-e9aa-43c6-8489-bc9a472a178f" providerId="ADAL" clId="{485E609E-856F-466B-BDCB-352B1F9AE526}" dt="2022-09-13T14:37:08.542" v="519" actId="21"/>
          <ac:picMkLst>
            <pc:docMk/>
            <pc:sldMk cId="2581467375" sldId="284"/>
            <ac:picMk id="5" creationId="{AB36F93A-37B3-4D2B-A171-FE863392F62C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7:54.254" v="534" actId="1076"/>
        <pc:sldMkLst>
          <pc:docMk/>
          <pc:sldMk cId="2496258983" sldId="285"/>
        </pc:sldMkLst>
        <pc:spChg chg="mod">
          <ac:chgData name="Watts, Sandra" userId="b22ec5c0-e9aa-43c6-8489-bc9a472a178f" providerId="ADAL" clId="{485E609E-856F-466B-BDCB-352B1F9AE526}" dt="2022-09-13T14:37:32.818" v="527" actId="20577"/>
          <ac:spMkLst>
            <pc:docMk/>
            <pc:sldMk cId="2496258983" sldId="285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7:54.254" v="534" actId="1076"/>
          <ac:picMkLst>
            <pc:docMk/>
            <pc:sldMk cId="2496258983" sldId="285"/>
            <ac:picMk id="4" creationId="{2CA23F1F-ABE6-426D-8DE3-7A7C5DD45679}"/>
          </ac:picMkLst>
        </pc:picChg>
        <pc:picChg chg="del">
          <ac:chgData name="Watts, Sandra" userId="b22ec5c0-e9aa-43c6-8489-bc9a472a178f" providerId="ADAL" clId="{485E609E-856F-466B-BDCB-352B1F9AE526}" dt="2022-09-13T14:37:36.245" v="528" actId="21"/>
          <ac:picMkLst>
            <pc:docMk/>
            <pc:sldMk cId="2496258983" sldId="285"/>
            <ac:picMk id="5" creationId="{AB36F93A-37B3-4D2B-A171-FE863392F62C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8:14.942" v="540" actId="14100"/>
        <pc:sldMkLst>
          <pc:docMk/>
          <pc:sldMk cId="123321702" sldId="286"/>
        </pc:sldMkLst>
        <pc:spChg chg="mod">
          <ac:chgData name="Watts, Sandra" userId="b22ec5c0-e9aa-43c6-8489-bc9a472a178f" providerId="ADAL" clId="{485E609E-856F-466B-BDCB-352B1F9AE526}" dt="2022-09-13T14:38:00.274" v="536" actId="20577"/>
          <ac:spMkLst>
            <pc:docMk/>
            <pc:sldMk cId="123321702" sldId="286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8:14.942" v="540" actId="14100"/>
          <ac:picMkLst>
            <pc:docMk/>
            <pc:sldMk cId="123321702" sldId="286"/>
            <ac:picMk id="4" creationId="{87D762F8-3319-47B9-8264-E51733D776C2}"/>
          </ac:picMkLst>
        </pc:picChg>
        <pc:picChg chg="del">
          <ac:chgData name="Watts, Sandra" userId="b22ec5c0-e9aa-43c6-8489-bc9a472a178f" providerId="ADAL" clId="{485E609E-856F-466B-BDCB-352B1F9AE526}" dt="2022-09-13T14:38:02.760" v="537" actId="21"/>
          <ac:picMkLst>
            <pc:docMk/>
            <pc:sldMk cId="123321702" sldId="286"/>
            <ac:picMk id="5" creationId="{AB36F93A-37B3-4D2B-A171-FE863392F62C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8:58.380" v="552" actId="14100"/>
        <pc:sldMkLst>
          <pc:docMk/>
          <pc:sldMk cId="3453736653" sldId="287"/>
        </pc:sldMkLst>
        <pc:spChg chg="mod">
          <ac:chgData name="Watts, Sandra" userId="b22ec5c0-e9aa-43c6-8489-bc9a472a178f" providerId="ADAL" clId="{485E609E-856F-466B-BDCB-352B1F9AE526}" dt="2022-09-13T14:38:37.948" v="546" actId="20577"/>
          <ac:spMkLst>
            <pc:docMk/>
            <pc:sldMk cId="3453736653" sldId="287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38:40.372" v="547" actId="21"/>
          <ac:picMkLst>
            <pc:docMk/>
            <pc:sldMk cId="3453736653" sldId="287"/>
            <ac:picMk id="4" creationId="{87D762F8-3319-47B9-8264-E51733D776C2}"/>
          </ac:picMkLst>
        </pc:picChg>
        <pc:picChg chg="add mod">
          <ac:chgData name="Watts, Sandra" userId="b22ec5c0-e9aa-43c6-8489-bc9a472a178f" providerId="ADAL" clId="{485E609E-856F-466B-BDCB-352B1F9AE526}" dt="2022-09-13T14:38:58.380" v="552" actId="14100"/>
          <ac:picMkLst>
            <pc:docMk/>
            <pc:sldMk cId="3453736653" sldId="287"/>
            <ac:picMk id="5" creationId="{48822588-AA37-4AED-A010-C3CEBC8016DE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9:23.932" v="559" actId="1076"/>
        <pc:sldMkLst>
          <pc:docMk/>
          <pc:sldMk cId="570862007" sldId="288"/>
        </pc:sldMkLst>
        <pc:spChg chg="mod">
          <ac:chgData name="Watts, Sandra" userId="b22ec5c0-e9aa-43c6-8489-bc9a472a178f" providerId="ADAL" clId="{485E609E-856F-466B-BDCB-352B1F9AE526}" dt="2022-09-13T14:39:08.198" v="554" actId="20577"/>
          <ac:spMkLst>
            <pc:docMk/>
            <pc:sldMk cId="570862007" sldId="288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39:10.790" v="555" actId="21"/>
          <ac:picMkLst>
            <pc:docMk/>
            <pc:sldMk cId="570862007" sldId="288"/>
            <ac:picMk id="4" creationId="{87D762F8-3319-47B9-8264-E51733D776C2}"/>
          </ac:picMkLst>
        </pc:picChg>
        <pc:picChg chg="add mod">
          <ac:chgData name="Watts, Sandra" userId="b22ec5c0-e9aa-43c6-8489-bc9a472a178f" providerId="ADAL" clId="{485E609E-856F-466B-BDCB-352B1F9AE526}" dt="2022-09-13T14:39:23.932" v="559" actId="1076"/>
          <ac:picMkLst>
            <pc:docMk/>
            <pc:sldMk cId="570862007" sldId="288"/>
            <ac:picMk id="5" creationId="{3AA2F2A7-3FEA-4A1D-81C6-5C1BA4FA15F7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9:53.318" v="567" actId="14100"/>
        <pc:sldMkLst>
          <pc:docMk/>
          <pc:sldMk cId="1754570460" sldId="289"/>
        </pc:sldMkLst>
        <pc:spChg chg="mod">
          <ac:chgData name="Watts, Sandra" userId="b22ec5c0-e9aa-43c6-8489-bc9a472a178f" providerId="ADAL" clId="{485E609E-856F-466B-BDCB-352B1F9AE526}" dt="2022-09-13T14:39:31.889" v="561" actId="20577"/>
          <ac:spMkLst>
            <pc:docMk/>
            <pc:sldMk cId="1754570460" sldId="289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39:34.799" v="562" actId="21"/>
          <ac:picMkLst>
            <pc:docMk/>
            <pc:sldMk cId="1754570460" sldId="289"/>
            <ac:picMk id="4" creationId="{87D762F8-3319-47B9-8264-E51733D776C2}"/>
          </ac:picMkLst>
        </pc:picChg>
        <pc:picChg chg="add mod">
          <ac:chgData name="Watts, Sandra" userId="b22ec5c0-e9aa-43c6-8489-bc9a472a178f" providerId="ADAL" clId="{485E609E-856F-466B-BDCB-352B1F9AE526}" dt="2022-09-13T14:39:53.318" v="567" actId="14100"/>
          <ac:picMkLst>
            <pc:docMk/>
            <pc:sldMk cId="1754570460" sldId="289"/>
            <ac:picMk id="5" creationId="{91F1F0DC-0029-4592-BDEB-C7716FC3124A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40:23.323" v="573" actId="14100"/>
        <pc:sldMkLst>
          <pc:docMk/>
          <pc:sldMk cId="3810599805" sldId="290"/>
        </pc:sldMkLst>
        <pc:spChg chg="mod">
          <ac:chgData name="Watts, Sandra" userId="b22ec5c0-e9aa-43c6-8489-bc9a472a178f" providerId="ADAL" clId="{485E609E-856F-466B-BDCB-352B1F9AE526}" dt="2022-09-13T14:40:05.396" v="569" actId="20577"/>
          <ac:spMkLst>
            <pc:docMk/>
            <pc:sldMk cId="3810599805" sldId="290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40:08.305" v="570" actId="21"/>
          <ac:picMkLst>
            <pc:docMk/>
            <pc:sldMk cId="3810599805" sldId="290"/>
            <ac:picMk id="4" creationId="{87D762F8-3319-47B9-8264-E51733D776C2}"/>
          </ac:picMkLst>
        </pc:picChg>
        <pc:picChg chg="add mod">
          <ac:chgData name="Watts, Sandra" userId="b22ec5c0-e9aa-43c6-8489-bc9a472a178f" providerId="ADAL" clId="{485E609E-856F-466B-BDCB-352B1F9AE526}" dt="2022-09-13T14:40:23.323" v="573" actId="14100"/>
          <ac:picMkLst>
            <pc:docMk/>
            <pc:sldMk cId="3810599805" sldId="290"/>
            <ac:picMk id="5" creationId="{647FFAE3-48B5-4E1D-ABE5-E66DBCA0A18E}"/>
          </ac:picMkLst>
        </pc:picChg>
      </pc:sldChg>
      <pc:sldChg chg="modSp add mod">
        <pc:chgData name="Watts, Sandra" userId="b22ec5c0-e9aa-43c6-8489-bc9a472a178f" providerId="ADAL" clId="{485E609E-856F-466B-BDCB-352B1F9AE526}" dt="2022-09-13T14:48:35.716" v="968" actId="20577"/>
        <pc:sldMkLst>
          <pc:docMk/>
          <pc:sldMk cId="99154062" sldId="291"/>
        </pc:sldMkLst>
        <pc:spChg chg="mod">
          <ac:chgData name="Watts, Sandra" userId="b22ec5c0-e9aa-43c6-8489-bc9a472a178f" providerId="ADAL" clId="{485E609E-856F-466B-BDCB-352B1F9AE526}" dt="2022-09-13T14:42:48.253" v="747" actId="27636"/>
          <ac:spMkLst>
            <pc:docMk/>
            <pc:sldMk cId="99154062" sldId="291"/>
            <ac:spMk id="2" creationId="{2C2615D8-92C2-FC63-F1D0-545048DA3348}"/>
          </ac:spMkLst>
        </pc:spChg>
        <pc:spChg chg="mod">
          <ac:chgData name="Watts, Sandra" userId="b22ec5c0-e9aa-43c6-8489-bc9a472a178f" providerId="ADAL" clId="{485E609E-856F-466B-BDCB-352B1F9AE526}" dt="2022-09-13T14:48:35.716" v="968" actId="20577"/>
          <ac:spMkLst>
            <pc:docMk/>
            <pc:sldMk cId="99154062" sldId="291"/>
            <ac:spMk id="3" creationId="{56DD61ED-E721-CAFF-4DB6-42416E80494E}"/>
          </ac:spMkLst>
        </pc:spChg>
      </pc:sldChg>
      <pc:sldChg chg="modSp add mod setBg">
        <pc:chgData name="Watts, Sandra" userId="b22ec5c0-e9aa-43c6-8489-bc9a472a178f" providerId="ADAL" clId="{485E609E-856F-466B-BDCB-352B1F9AE526}" dt="2022-09-13T14:49:29.868" v="971"/>
        <pc:sldMkLst>
          <pc:docMk/>
          <pc:sldMk cId="2711120671" sldId="292"/>
        </pc:sldMkLst>
        <pc:spChg chg="mod">
          <ac:chgData name="Watts, Sandra" userId="b22ec5c0-e9aa-43c6-8489-bc9a472a178f" providerId="ADAL" clId="{485E609E-856F-466B-BDCB-352B1F9AE526}" dt="2022-09-13T14:43:35.146" v="822" actId="20577"/>
          <ac:spMkLst>
            <pc:docMk/>
            <pc:sldMk cId="2711120671" sldId="292"/>
            <ac:spMk id="2" creationId="{2C2615D8-92C2-FC63-F1D0-545048DA3348}"/>
          </ac:spMkLst>
        </pc:spChg>
        <pc:spChg chg="mod">
          <ac:chgData name="Watts, Sandra" userId="b22ec5c0-e9aa-43c6-8489-bc9a472a178f" providerId="ADAL" clId="{485E609E-856F-466B-BDCB-352B1F9AE526}" dt="2022-09-13T14:43:50.944" v="845" actId="20577"/>
          <ac:spMkLst>
            <pc:docMk/>
            <pc:sldMk cId="2711120671" sldId="292"/>
            <ac:spMk id="3" creationId="{56DD61ED-E721-CAFF-4DB6-42416E80494E}"/>
          </ac:spMkLst>
        </pc:spChg>
      </pc:sldChg>
      <pc:sldChg chg="modSp add mod setBg">
        <pc:chgData name="Watts, Sandra" userId="b22ec5c0-e9aa-43c6-8489-bc9a472a178f" providerId="ADAL" clId="{485E609E-856F-466B-BDCB-352B1F9AE526}" dt="2022-09-13T14:49:39.716" v="972"/>
        <pc:sldMkLst>
          <pc:docMk/>
          <pc:sldMk cId="2287920071" sldId="293"/>
        </pc:sldMkLst>
        <pc:spChg chg="mod">
          <ac:chgData name="Watts, Sandra" userId="b22ec5c0-e9aa-43c6-8489-bc9a472a178f" providerId="ADAL" clId="{485E609E-856F-466B-BDCB-352B1F9AE526}" dt="2022-09-13T14:44:17.585" v="898" actId="20577"/>
          <ac:spMkLst>
            <pc:docMk/>
            <pc:sldMk cId="2287920071" sldId="293"/>
            <ac:spMk id="3" creationId="{56DD61ED-E721-CAFF-4DB6-42416E80494E}"/>
          </ac:spMkLst>
        </pc:spChg>
      </pc:sldChg>
      <pc:sldChg chg="delSp modSp add mod setBg delDesignElem">
        <pc:chgData name="Watts, Sandra" userId="b22ec5c0-e9aa-43c6-8489-bc9a472a178f" providerId="ADAL" clId="{485E609E-856F-466B-BDCB-352B1F9AE526}" dt="2022-09-13T14:49:22.628" v="970"/>
        <pc:sldMkLst>
          <pc:docMk/>
          <pc:sldMk cId="3637905738" sldId="294"/>
        </pc:sldMkLst>
        <pc:spChg chg="mod">
          <ac:chgData name="Watts, Sandra" userId="b22ec5c0-e9aa-43c6-8489-bc9a472a178f" providerId="ADAL" clId="{485E609E-856F-466B-BDCB-352B1F9AE526}" dt="2022-09-13T14:46:19.265" v="917" actId="2711"/>
          <ac:spMkLst>
            <pc:docMk/>
            <pc:sldMk cId="3637905738" sldId="294"/>
            <ac:spMk id="3" creationId="{00000000-0000-0000-0000-000000000000}"/>
          </ac:spMkLst>
        </pc:spChg>
        <pc:spChg chg="del">
          <ac:chgData name="Watts, Sandra" userId="b22ec5c0-e9aa-43c6-8489-bc9a472a178f" providerId="ADAL" clId="{485E609E-856F-466B-BDCB-352B1F9AE526}" dt="2022-09-13T14:45:57.817" v="900"/>
          <ac:spMkLst>
            <pc:docMk/>
            <pc:sldMk cId="3637905738" sldId="294"/>
            <ac:spMk id="23" creationId="{7316481C-0A49-4796-812B-0D64F063B720}"/>
          </ac:spMkLst>
        </pc:spChg>
        <pc:spChg chg="del">
          <ac:chgData name="Watts, Sandra" userId="b22ec5c0-e9aa-43c6-8489-bc9a472a178f" providerId="ADAL" clId="{485E609E-856F-466B-BDCB-352B1F9AE526}" dt="2022-09-13T14:45:57.817" v="900"/>
          <ac:spMkLst>
            <pc:docMk/>
            <pc:sldMk cId="3637905738" sldId="294"/>
            <ac:spMk id="25" creationId="{A5271697-90F1-4A23-8EF2-0179F2EAFACB}"/>
          </ac:spMkLst>
        </pc:spChg>
        <pc:spChg chg="del">
          <ac:chgData name="Watts, Sandra" userId="b22ec5c0-e9aa-43c6-8489-bc9a472a178f" providerId="ADAL" clId="{485E609E-856F-466B-BDCB-352B1F9AE526}" dt="2022-09-13T14:45:57.817" v="900"/>
          <ac:spMkLst>
            <pc:docMk/>
            <pc:sldMk cId="3637905738" sldId="294"/>
            <ac:spMk id="49" creationId="{D9F5512A-48E1-4C07-B75E-3CCC517B6804}"/>
          </ac:spMkLst>
        </pc:spChg>
        <pc:grpChg chg="del">
          <ac:chgData name="Watts, Sandra" userId="b22ec5c0-e9aa-43c6-8489-bc9a472a178f" providerId="ADAL" clId="{485E609E-856F-466B-BDCB-352B1F9AE526}" dt="2022-09-13T14:45:57.817" v="900"/>
          <ac:grpSpMkLst>
            <pc:docMk/>
            <pc:sldMk cId="3637905738" sldId="294"/>
            <ac:grpSpMk id="27" creationId="{1F49CE81-B2F4-47B2-9D4A-886DCE0A8404}"/>
          </ac:grpSpMkLst>
        </pc:grpChg>
      </pc:sldChg>
    </pc:docChg>
  </pc:docChgLst>
  <pc:docChgLst>
    <pc:chgData name="Watts, Sandra" userId="b22ec5c0-e9aa-43c6-8489-bc9a472a178f" providerId="ADAL" clId="{DB3D0DFD-BB2D-4EBE-9AFA-6FC6B270B265}"/>
    <pc:docChg chg="custSel addSld delSld modSld">
      <pc:chgData name="Watts, Sandra" userId="b22ec5c0-e9aa-43c6-8489-bc9a472a178f" providerId="ADAL" clId="{DB3D0DFD-BB2D-4EBE-9AFA-6FC6B270B265}" dt="2022-10-24T18:13:21.943" v="655" actId="20577"/>
      <pc:docMkLst>
        <pc:docMk/>
      </pc:docMkLst>
      <pc:sldChg chg="modSp mod">
        <pc:chgData name="Watts, Sandra" userId="b22ec5c0-e9aa-43c6-8489-bc9a472a178f" providerId="ADAL" clId="{DB3D0DFD-BB2D-4EBE-9AFA-6FC6B270B265}" dt="2022-10-24T17:59:47.245" v="16" actId="20577"/>
        <pc:sldMkLst>
          <pc:docMk/>
          <pc:sldMk cId="109857222" sldId="256"/>
        </pc:sldMkLst>
        <pc:spChg chg="mod">
          <ac:chgData name="Watts, Sandra" userId="b22ec5c0-e9aa-43c6-8489-bc9a472a178f" providerId="ADAL" clId="{DB3D0DFD-BB2D-4EBE-9AFA-6FC6B270B265}" dt="2022-10-24T17:59:47.245" v="1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Watts, Sandra" userId="b22ec5c0-e9aa-43c6-8489-bc9a472a178f" providerId="ADAL" clId="{DB3D0DFD-BB2D-4EBE-9AFA-6FC6B270B265}" dt="2022-10-24T18:00:28.789" v="91" actId="20577"/>
        <pc:sldMkLst>
          <pc:docMk/>
          <pc:sldMk cId="3623299209" sldId="258"/>
        </pc:sldMkLst>
        <pc:spChg chg="mod">
          <ac:chgData name="Watts, Sandra" userId="b22ec5c0-e9aa-43c6-8489-bc9a472a178f" providerId="ADAL" clId="{DB3D0DFD-BB2D-4EBE-9AFA-6FC6B270B265}" dt="2022-10-24T18:00:10.686" v="48" actId="20577"/>
          <ac:spMkLst>
            <pc:docMk/>
            <pc:sldMk cId="3623299209" sldId="258"/>
            <ac:spMk id="2" creationId="{2C2615D8-92C2-FC63-F1D0-545048DA3348}"/>
          </ac:spMkLst>
        </pc:spChg>
        <pc:spChg chg="mod">
          <ac:chgData name="Watts, Sandra" userId="b22ec5c0-e9aa-43c6-8489-bc9a472a178f" providerId="ADAL" clId="{DB3D0DFD-BB2D-4EBE-9AFA-6FC6B270B265}" dt="2022-10-24T18:00:28.789" v="91" actId="20577"/>
          <ac:spMkLst>
            <pc:docMk/>
            <pc:sldMk cId="3623299209" sldId="258"/>
            <ac:spMk id="3" creationId="{56DD61ED-E721-CAFF-4DB6-42416E80494E}"/>
          </ac:spMkLst>
        </pc:spChg>
      </pc:sldChg>
      <pc:sldChg chg="addSp delSp modSp mod">
        <pc:chgData name="Watts, Sandra" userId="b22ec5c0-e9aa-43c6-8489-bc9a472a178f" providerId="ADAL" clId="{DB3D0DFD-BB2D-4EBE-9AFA-6FC6B270B265}" dt="2022-10-24T18:04:13.425" v="212" actId="1076"/>
        <pc:sldMkLst>
          <pc:docMk/>
          <pc:sldMk cId="1768276107" sldId="259"/>
        </pc:sldMkLst>
        <pc:spChg chg="mod">
          <ac:chgData name="Watts, Sandra" userId="b22ec5c0-e9aa-43c6-8489-bc9a472a178f" providerId="ADAL" clId="{DB3D0DFD-BB2D-4EBE-9AFA-6FC6B270B265}" dt="2022-10-24T18:04:05.785" v="210" actId="14100"/>
          <ac:spMkLst>
            <pc:docMk/>
            <pc:sldMk cId="1768276107" sldId="259"/>
            <ac:spMk id="2" creationId="{D34D9E36-A0F9-C666-154B-70F7D7D925E8}"/>
          </ac:spMkLst>
        </pc:spChg>
        <pc:picChg chg="add mod">
          <ac:chgData name="Watts, Sandra" userId="b22ec5c0-e9aa-43c6-8489-bc9a472a178f" providerId="ADAL" clId="{DB3D0DFD-BB2D-4EBE-9AFA-6FC6B270B265}" dt="2022-10-24T18:04:13.425" v="212" actId="1076"/>
          <ac:picMkLst>
            <pc:docMk/>
            <pc:sldMk cId="1768276107" sldId="259"/>
            <ac:picMk id="4" creationId="{CBC0CF3A-5C24-40BD-BAFD-AC3A5ACB668E}"/>
          </ac:picMkLst>
        </pc:picChg>
        <pc:picChg chg="del">
          <ac:chgData name="Watts, Sandra" userId="b22ec5c0-e9aa-43c6-8489-bc9a472a178f" providerId="ADAL" clId="{DB3D0DFD-BB2D-4EBE-9AFA-6FC6B270B265}" dt="2022-10-24T18:00:36.109" v="92" actId="21"/>
          <ac:picMkLst>
            <pc:docMk/>
            <pc:sldMk cId="1768276107" sldId="259"/>
            <ac:picMk id="9" creationId="{0E1D3A7F-862F-42B0-AA0A-CC657BFE81F8}"/>
          </ac:picMkLst>
        </pc:picChg>
      </pc:sldChg>
      <pc:sldChg chg="addSp delSp modSp mod">
        <pc:chgData name="Watts, Sandra" userId="b22ec5c0-e9aa-43c6-8489-bc9a472a178f" providerId="ADAL" clId="{DB3D0DFD-BB2D-4EBE-9AFA-6FC6B270B265}" dt="2022-10-24T18:04:36.322" v="217" actId="1076"/>
        <pc:sldMkLst>
          <pc:docMk/>
          <pc:sldMk cId="1740095013" sldId="260"/>
        </pc:sldMkLst>
        <pc:spChg chg="mod">
          <ac:chgData name="Watts, Sandra" userId="b22ec5c0-e9aa-43c6-8489-bc9a472a178f" providerId="ADAL" clId="{DB3D0DFD-BB2D-4EBE-9AFA-6FC6B270B265}" dt="2022-10-24T18:04:29.412" v="215" actId="1076"/>
          <ac:spMkLst>
            <pc:docMk/>
            <pc:sldMk cId="1740095013" sldId="260"/>
            <ac:spMk id="2" creationId="{D34D9E36-A0F9-C666-154B-70F7D7D925E8}"/>
          </ac:spMkLst>
        </pc:spChg>
        <pc:picChg chg="del">
          <ac:chgData name="Watts, Sandra" userId="b22ec5c0-e9aa-43c6-8489-bc9a472a178f" providerId="ADAL" clId="{DB3D0DFD-BB2D-4EBE-9AFA-6FC6B270B265}" dt="2022-10-24T18:03:17.248" v="202" actId="21"/>
          <ac:picMkLst>
            <pc:docMk/>
            <pc:sldMk cId="1740095013" sldId="260"/>
            <ac:picMk id="4" creationId="{68FA9499-87F0-4149-8749-DDD896EBF378}"/>
          </ac:picMkLst>
        </pc:picChg>
        <pc:picChg chg="add mod">
          <ac:chgData name="Watts, Sandra" userId="b22ec5c0-e9aa-43c6-8489-bc9a472a178f" providerId="ADAL" clId="{DB3D0DFD-BB2D-4EBE-9AFA-6FC6B270B265}" dt="2022-10-24T18:04:36.322" v="217" actId="1076"/>
          <ac:picMkLst>
            <pc:docMk/>
            <pc:sldMk cId="1740095013" sldId="260"/>
            <ac:picMk id="5" creationId="{3E9C26BD-2392-43AD-92A8-6FE2E341501A}"/>
          </ac:picMkLst>
        </pc:picChg>
      </pc:sldChg>
      <pc:sldChg chg="addSp delSp modSp del mod">
        <pc:chgData name="Watts, Sandra" userId="b22ec5c0-e9aa-43c6-8489-bc9a472a178f" providerId="ADAL" clId="{DB3D0DFD-BB2D-4EBE-9AFA-6FC6B270B265}" dt="2022-10-24T18:08:54.648" v="363" actId="2696"/>
        <pc:sldMkLst>
          <pc:docMk/>
          <pc:sldMk cId="337024514" sldId="261"/>
        </pc:sldMkLst>
        <pc:spChg chg="mod">
          <ac:chgData name="Watts, Sandra" userId="b22ec5c0-e9aa-43c6-8489-bc9a472a178f" providerId="ADAL" clId="{DB3D0DFD-BB2D-4EBE-9AFA-6FC6B270B265}" dt="2022-10-24T18:08:31.064" v="360" actId="1076"/>
          <ac:spMkLst>
            <pc:docMk/>
            <pc:sldMk cId="337024514" sldId="261"/>
            <ac:spMk id="2" creationId="{D34D9E36-A0F9-C666-154B-70F7D7D925E8}"/>
          </ac:spMkLst>
        </pc:spChg>
        <pc:picChg chg="del">
          <ac:chgData name="Watts, Sandra" userId="b22ec5c0-e9aa-43c6-8489-bc9a472a178f" providerId="ADAL" clId="{DB3D0DFD-BB2D-4EBE-9AFA-6FC6B270B265}" dt="2022-10-24T18:07:16.099" v="354" actId="21"/>
          <ac:picMkLst>
            <pc:docMk/>
            <pc:sldMk cId="337024514" sldId="261"/>
            <ac:picMk id="4" creationId="{0DCD755F-14C0-4075-ABDA-DAF3F7778DBD}"/>
          </ac:picMkLst>
        </pc:picChg>
        <pc:picChg chg="add mod">
          <ac:chgData name="Watts, Sandra" userId="b22ec5c0-e9aa-43c6-8489-bc9a472a178f" providerId="ADAL" clId="{DB3D0DFD-BB2D-4EBE-9AFA-6FC6B270B265}" dt="2022-10-24T18:08:40.917" v="362" actId="14100"/>
          <ac:picMkLst>
            <pc:docMk/>
            <pc:sldMk cId="337024514" sldId="261"/>
            <ac:picMk id="5" creationId="{FD5DCF64-AC2F-46C1-B3D3-1FCCBDDD066D}"/>
          </ac:picMkLst>
        </pc:picChg>
      </pc:sldChg>
      <pc:sldChg chg="del">
        <pc:chgData name="Watts, Sandra" userId="b22ec5c0-e9aa-43c6-8489-bc9a472a178f" providerId="ADAL" clId="{DB3D0DFD-BB2D-4EBE-9AFA-6FC6B270B265}" dt="2022-10-24T18:08:55.998" v="364" actId="2696"/>
        <pc:sldMkLst>
          <pc:docMk/>
          <pc:sldMk cId="2876815240" sldId="262"/>
        </pc:sldMkLst>
      </pc:sldChg>
      <pc:sldChg chg="del">
        <pc:chgData name="Watts, Sandra" userId="b22ec5c0-e9aa-43c6-8489-bc9a472a178f" providerId="ADAL" clId="{DB3D0DFD-BB2D-4EBE-9AFA-6FC6B270B265}" dt="2022-10-24T18:08:56.886" v="365" actId="2696"/>
        <pc:sldMkLst>
          <pc:docMk/>
          <pc:sldMk cId="1378486376" sldId="263"/>
        </pc:sldMkLst>
      </pc:sldChg>
      <pc:sldChg chg="del">
        <pc:chgData name="Watts, Sandra" userId="b22ec5c0-e9aa-43c6-8489-bc9a472a178f" providerId="ADAL" clId="{DB3D0DFD-BB2D-4EBE-9AFA-6FC6B270B265}" dt="2022-10-24T18:08:57.619" v="366" actId="2696"/>
        <pc:sldMkLst>
          <pc:docMk/>
          <pc:sldMk cId="1828105588" sldId="264"/>
        </pc:sldMkLst>
      </pc:sldChg>
      <pc:sldChg chg="del">
        <pc:chgData name="Watts, Sandra" userId="b22ec5c0-e9aa-43c6-8489-bc9a472a178f" providerId="ADAL" clId="{DB3D0DFD-BB2D-4EBE-9AFA-6FC6B270B265}" dt="2022-10-24T18:10:50.114" v="529" actId="2696"/>
        <pc:sldMkLst>
          <pc:docMk/>
          <pc:sldMk cId="4278357763" sldId="265"/>
        </pc:sldMkLst>
      </pc:sldChg>
      <pc:sldChg chg="del">
        <pc:chgData name="Watts, Sandra" userId="b22ec5c0-e9aa-43c6-8489-bc9a472a178f" providerId="ADAL" clId="{DB3D0DFD-BB2D-4EBE-9AFA-6FC6B270B265}" dt="2022-10-24T18:08:58.422" v="367" actId="2696"/>
        <pc:sldMkLst>
          <pc:docMk/>
          <pc:sldMk cId="3665935964" sldId="275"/>
        </pc:sldMkLst>
      </pc:sldChg>
      <pc:sldChg chg="del">
        <pc:chgData name="Watts, Sandra" userId="b22ec5c0-e9aa-43c6-8489-bc9a472a178f" providerId="ADAL" clId="{DB3D0DFD-BB2D-4EBE-9AFA-6FC6B270B265}" dt="2022-10-24T18:08:59.294" v="368" actId="2696"/>
        <pc:sldMkLst>
          <pc:docMk/>
          <pc:sldMk cId="1971556017" sldId="276"/>
        </pc:sldMkLst>
      </pc:sldChg>
      <pc:sldChg chg="del">
        <pc:chgData name="Watts, Sandra" userId="b22ec5c0-e9aa-43c6-8489-bc9a472a178f" providerId="ADAL" clId="{DB3D0DFD-BB2D-4EBE-9AFA-6FC6B270B265}" dt="2022-10-24T18:09:00.165" v="369" actId="2696"/>
        <pc:sldMkLst>
          <pc:docMk/>
          <pc:sldMk cId="1741852960" sldId="277"/>
        </pc:sldMkLst>
      </pc:sldChg>
      <pc:sldChg chg="del">
        <pc:chgData name="Watts, Sandra" userId="b22ec5c0-e9aa-43c6-8489-bc9a472a178f" providerId="ADAL" clId="{DB3D0DFD-BB2D-4EBE-9AFA-6FC6B270B265}" dt="2022-10-24T18:09:01.084" v="370" actId="2696"/>
        <pc:sldMkLst>
          <pc:docMk/>
          <pc:sldMk cId="1592103859" sldId="278"/>
        </pc:sldMkLst>
      </pc:sldChg>
      <pc:sldChg chg="del">
        <pc:chgData name="Watts, Sandra" userId="b22ec5c0-e9aa-43c6-8489-bc9a472a178f" providerId="ADAL" clId="{DB3D0DFD-BB2D-4EBE-9AFA-6FC6B270B265}" dt="2022-10-24T18:09:01.987" v="371" actId="2696"/>
        <pc:sldMkLst>
          <pc:docMk/>
          <pc:sldMk cId="504943567" sldId="279"/>
        </pc:sldMkLst>
      </pc:sldChg>
      <pc:sldChg chg="modSp mod">
        <pc:chgData name="Watts, Sandra" userId="b22ec5c0-e9aa-43c6-8489-bc9a472a178f" providerId="ADAL" clId="{DB3D0DFD-BB2D-4EBE-9AFA-6FC6B270B265}" dt="2022-10-24T18:10:30.077" v="519" actId="20577"/>
        <pc:sldMkLst>
          <pc:docMk/>
          <pc:sldMk cId="1876608856" sldId="280"/>
        </pc:sldMkLst>
        <pc:spChg chg="mod">
          <ac:chgData name="Watts, Sandra" userId="b22ec5c0-e9aa-43c6-8489-bc9a472a178f" providerId="ADAL" clId="{DB3D0DFD-BB2D-4EBE-9AFA-6FC6B270B265}" dt="2022-10-24T18:09:58.474" v="430" actId="1076"/>
          <ac:spMkLst>
            <pc:docMk/>
            <pc:sldMk cId="1876608856" sldId="280"/>
            <ac:spMk id="2" creationId="{2C2615D8-92C2-FC63-F1D0-545048DA3348}"/>
          </ac:spMkLst>
        </pc:spChg>
        <pc:spChg chg="mod">
          <ac:chgData name="Watts, Sandra" userId="b22ec5c0-e9aa-43c6-8489-bc9a472a178f" providerId="ADAL" clId="{DB3D0DFD-BB2D-4EBE-9AFA-6FC6B270B265}" dt="2022-10-24T18:10:30.077" v="519" actId="20577"/>
          <ac:spMkLst>
            <pc:docMk/>
            <pc:sldMk cId="1876608856" sldId="280"/>
            <ac:spMk id="3" creationId="{56DD61ED-E721-CAFF-4DB6-42416E80494E}"/>
          </ac:spMkLst>
        </pc:spChg>
      </pc:sldChg>
      <pc:sldChg chg="del">
        <pc:chgData name="Watts, Sandra" userId="b22ec5c0-e9aa-43c6-8489-bc9a472a178f" providerId="ADAL" clId="{DB3D0DFD-BB2D-4EBE-9AFA-6FC6B270B265}" dt="2022-10-24T18:10:36.639" v="520" actId="2696"/>
        <pc:sldMkLst>
          <pc:docMk/>
          <pc:sldMk cId="3906380050" sldId="281"/>
        </pc:sldMkLst>
      </pc:sldChg>
      <pc:sldChg chg="del">
        <pc:chgData name="Watts, Sandra" userId="b22ec5c0-e9aa-43c6-8489-bc9a472a178f" providerId="ADAL" clId="{DB3D0DFD-BB2D-4EBE-9AFA-6FC6B270B265}" dt="2022-10-24T18:10:37.319" v="521" actId="2696"/>
        <pc:sldMkLst>
          <pc:docMk/>
          <pc:sldMk cId="3837031476" sldId="283"/>
        </pc:sldMkLst>
      </pc:sldChg>
      <pc:sldChg chg="del">
        <pc:chgData name="Watts, Sandra" userId="b22ec5c0-e9aa-43c6-8489-bc9a472a178f" providerId="ADAL" clId="{DB3D0DFD-BB2D-4EBE-9AFA-6FC6B270B265}" dt="2022-10-24T18:10:37.990" v="522" actId="2696"/>
        <pc:sldMkLst>
          <pc:docMk/>
          <pc:sldMk cId="2581467375" sldId="284"/>
        </pc:sldMkLst>
      </pc:sldChg>
      <pc:sldChg chg="del">
        <pc:chgData name="Watts, Sandra" userId="b22ec5c0-e9aa-43c6-8489-bc9a472a178f" providerId="ADAL" clId="{DB3D0DFD-BB2D-4EBE-9AFA-6FC6B270B265}" dt="2022-10-24T18:10:38.708" v="523" actId="2696"/>
        <pc:sldMkLst>
          <pc:docMk/>
          <pc:sldMk cId="2496258983" sldId="285"/>
        </pc:sldMkLst>
      </pc:sldChg>
      <pc:sldChg chg="del">
        <pc:chgData name="Watts, Sandra" userId="b22ec5c0-e9aa-43c6-8489-bc9a472a178f" providerId="ADAL" clId="{DB3D0DFD-BB2D-4EBE-9AFA-6FC6B270B265}" dt="2022-10-24T18:10:40.583" v="524" actId="2696"/>
        <pc:sldMkLst>
          <pc:docMk/>
          <pc:sldMk cId="123321702" sldId="286"/>
        </pc:sldMkLst>
      </pc:sldChg>
      <pc:sldChg chg="del">
        <pc:chgData name="Watts, Sandra" userId="b22ec5c0-e9aa-43c6-8489-bc9a472a178f" providerId="ADAL" clId="{DB3D0DFD-BB2D-4EBE-9AFA-6FC6B270B265}" dt="2022-10-24T18:10:41.370" v="525" actId="2696"/>
        <pc:sldMkLst>
          <pc:docMk/>
          <pc:sldMk cId="3453736653" sldId="287"/>
        </pc:sldMkLst>
      </pc:sldChg>
      <pc:sldChg chg="del">
        <pc:chgData name="Watts, Sandra" userId="b22ec5c0-e9aa-43c6-8489-bc9a472a178f" providerId="ADAL" clId="{DB3D0DFD-BB2D-4EBE-9AFA-6FC6B270B265}" dt="2022-10-24T18:10:42.056" v="526" actId="2696"/>
        <pc:sldMkLst>
          <pc:docMk/>
          <pc:sldMk cId="570862007" sldId="288"/>
        </pc:sldMkLst>
      </pc:sldChg>
      <pc:sldChg chg="del">
        <pc:chgData name="Watts, Sandra" userId="b22ec5c0-e9aa-43c6-8489-bc9a472a178f" providerId="ADAL" clId="{DB3D0DFD-BB2D-4EBE-9AFA-6FC6B270B265}" dt="2022-10-24T18:10:42.759" v="527" actId="2696"/>
        <pc:sldMkLst>
          <pc:docMk/>
          <pc:sldMk cId="1754570460" sldId="289"/>
        </pc:sldMkLst>
      </pc:sldChg>
      <pc:sldChg chg="del">
        <pc:chgData name="Watts, Sandra" userId="b22ec5c0-e9aa-43c6-8489-bc9a472a178f" providerId="ADAL" clId="{DB3D0DFD-BB2D-4EBE-9AFA-6FC6B270B265}" dt="2022-10-24T18:10:44.147" v="528" actId="2696"/>
        <pc:sldMkLst>
          <pc:docMk/>
          <pc:sldMk cId="3810599805" sldId="290"/>
        </pc:sldMkLst>
      </pc:sldChg>
      <pc:sldChg chg="del">
        <pc:chgData name="Watts, Sandra" userId="b22ec5c0-e9aa-43c6-8489-bc9a472a178f" providerId="ADAL" clId="{DB3D0DFD-BB2D-4EBE-9AFA-6FC6B270B265}" dt="2022-10-24T18:10:52.352" v="530" actId="2696"/>
        <pc:sldMkLst>
          <pc:docMk/>
          <pc:sldMk cId="99154062" sldId="291"/>
        </pc:sldMkLst>
      </pc:sldChg>
      <pc:sldChg chg="addSp modSp mod">
        <pc:chgData name="Watts, Sandra" userId="b22ec5c0-e9aa-43c6-8489-bc9a472a178f" providerId="ADAL" clId="{DB3D0DFD-BB2D-4EBE-9AFA-6FC6B270B265}" dt="2022-10-24T18:13:21.943" v="655" actId="20577"/>
        <pc:sldMkLst>
          <pc:docMk/>
          <pc:sldMk cId="2711120671" sldId="292"/>
        </pc:sldMkLst>
        <pc:spChg chg="mod">
          <ac:chgData name="Watts, Sandra" userId="b22ec5c0-e9aa-43c6-8489-bc9a472a178f" providerId="ADAL" clId="{DB3D0DFD-BB2D-4EBE-9AFA-6FC6B270B265}" dt="2022-10-24T18:11:45.337" v="583" actId="20577"/>
          <ac:spMkLst>
            <pc:docMk/>
            <pc:sldMk cId="2711120671" sldId="292"/>
            <ac:spMk id="2" creationId="{2C2615D8-92C2-FC63-F1D0-545048DA3348}"/>
          </ac:spMkLst>
        </pc:spChg>
        <pc:spChg chg="mod">
          <ac:chgData name="Watts, Sandra" userId="b22ec5c0-e9aa-43c6-8489-bc9a472a178f" providerId="ADAL" clId="{DB3D0DFD-BB2D-4EBE-9AFA-6FC6B270B265}" dt="2022-10-24T18:13:21.943" v="655" actId="20577"/>
          <ac:spMkLst>
            <pc:docMk/>
            <pc:sldMk cId="2711120671" sldId="292"/>
            <ac:spMk id="3" creationId="{56DD61ED-E721-CAFF-4DB6-42416E80494E}"/>
          </ac:spMkLst>
        </pc:spChg>
        <pc:spChg chg="add mod">
          <ac:chgData name="Watts, Sandra" userId="b22ec5c0-e9aa-43c6-8489-bc9a472a178f" providerId="ADAL" clId="{DB3D0DFD-BB2D-4EBE-9AFA-6FC6B270B265}" dt="2022-10-24T18:12:48.873" v="634" actId="20577"/>
          <ac:spMkLst>
            <pc:docMk/>
            <pc:sldMk cId="2711120671" sldId="292"/>
            <ac:spMk id="4" creationId="{9C9CA10A-E54C-465C-ADF5-150005F3D119}"/>
          </ac:spMkLst>
        </pc:spChg>
      </pc:sldChg>
      <pc:sldChg chg="addSp delSp modSp add mod">
        <pc:chgData name="Watts, Sandra" userId="b22ec5c0-e9aa-43c6-8489-bc9a472a178f" providerId="ADAL" clId="{DB3D0DFD-BB2D-4EBE-9AFA-6FC6B270B265}" dt="2022-10-24T18:07:09.354" v="353" actId="20577"/>
        <pc:sldMkLst>
          <pc:docMk/>
          <pc:sldMk cId="2864999809" sldId="295"/>
        </pc:sldMkLst>
        <pc:spChg chg="mod">
          <ac:chgData name="Watts, Sandra" userId="b22ec5c0-e9aa-43c6-8489-bc9a472a178f" providerId="ADAL" clId="{DB3D0DFD-BB2D-4EBE-9AFA-6FC6B270B265}" dt="2022-10-24T18:07:09.354" v="353" actId="20577"/>
          <ac:spMkLst>
            <pc:docMk/>
            <pc:sldMk cId="2864999809" sldId="295"/>
            <ac:spMk id="2" creationId="{D34D9E36-A0F9-C666-154B-70F7D7D925E8}"/>
          </ac:spMkLst>
        </pc:spChg>
        <pc:picChg chg="add mod">
          <ac:chgData name="Watts, Sandra" userId="b22ec5c0-e9aa-43c6-8489-bc9a472a178f" providerId="ADAL" clId="{DB3D0DFD-BB2D-4EBE-9AFA-6FC6B270B265}" dt="2022-10-24T18:05:41.418" v="257" actId="1076"/>
          <ac:picMkLst>
            <pc:docMk/>
            <pc:sldMk cId="2864999809" sldId="295"/>
            <ac:picMk id="4" creationId="{2115AFE8-FBA3-4552-84B1-9F55D06E2178}"/>
          </ac:picMkLst>
        </pc:picChg>
        <pc:picChg chg="del">
          <ac:chgData name="Watts, Sandra" userId="b22ec5c0-e9aa-43c6-8489-bc9a472a178f" providerId="ADAL" clId="{DB3D0DFD-BB2D-4EBE-9AFA-6FC6B270B265}" dt="2022-10-24T18:05:23.014" v="251" actId="21"/>
          <ac:picMkLst>
            <pc:docMk/>
            <pc:sldMk cId="2864999809" sldId="295"/>
            <ac:picMk id="5" creationId="{3E9C26BD-2392-43AD-92A8-6FE2E341501A}"/>
          </ac:picMkLst>
        </pc:picChg>
      </pc:sldChg>
      <pc:sldChg chg="modSp add mod">
        <pc:chgData name="Watts, Sandra" userId="b22ec5c0-e9aa-43c6-8489-bc9a472a178f" providerId="ADAL" clId="{DB3D0DFD-BB2D-4EBE-9AFA-6FC6B270B265}" dt="2022-10-24T18:06:18.183" v="291" actId="20577"/>
        <pc:sldMkLst>
          <pc:docMk/>
          <pc:sldMk cId="977749476" sldId="296"/>
        </pc:sldMkLst>
        <pc:spChg chg="mod">
          <ac:chgData name="Watts, Sandra" userId="b22ec5c0-e9aa-43c6-8489-bc9a472a178f" providerId="ADAL" clId="{DB3D0DFD-BB2D-4EBE-9AFA-6FC6B270B265}" dt="2022-10-24T18:06:18.183" v="291" actId="20577"/>
          <ac:spMkLst>
            <pc:docMk/>
            <pc:sldMk cId="977749476" sldId="296"/>
            <ac:spMk id="2" creationId="{D34D9E36-A0F9-C666-154B-70F7D7D925E8}"/>
          </ac:spMkLst>
        </pc:spChg>
      </pc:sldChg>
      <pc:sldChg chg="modSp add mod">
        <pc:chgData name="Watts, Sandra" userId="b22ec5c0-e9aa-43c6-8489-bc9a472a178f" providerId="ADAL" clId="{DB3D0DFD-BB2D-4EBE-9AFA-6FC6B270B265}" dt="2022-10-24T18:07:05.312" v="350" actId="20577"/>
        <pc:sldMkLst>
          <pc:docMk/>
          <pc:sldMk cId="3700498103" sldId="297"/>
        </pc:sldMkLst>
        <pc:spChg chg="mod">
          <ac:chgData name="Watts, Sandra" userId="b22ec5c0-e9aa-43c6-8489-bc9a472a178f" providerId="ADAL" clId="{DB3D0DFD-BB2D-4EBE-9AFA-6FC6B270B265}" dt="2022-10-24T18:07:05.312" v="350" actId="20577"/>
          <ac:spMkLst>
            <pc:docMk/>
            <pc:sldMk cId="3700498103" sldId="297"/>
            <ac:spMk id="2" creationId="{D34D9E36-A0F9-C666-154B-70F7D7D925E8}"/>
          </ac:spMkLst>
        </pc:spChg>
      </pc:sldChg>
    </pc:docChg>
  </pc:docChgLst>
  <pc:docChgLst>
    <pc:chgData name="Watts, Sandra" userId="b22ec5c0-e9aa-43c6-8489-bc9a472a178f" providerId="ADAL" clId="{9DD0A1AA-F1D3-4034-834D-430ECCC34C54}"/>
    <pc:docChg chg="custSel delSld modSld">
      <pc:chgData name="Watts, Sandra" userId="b22ec5c0-e9aa-43c6-8489-bc9a472a178f" providerId="ADAL" clId="{9DD0A1AA-F1D3-4034-834D-430ECCC34C54}" dt="2022-09-13T15:18:47.521" v="38" actId="20577"/>
      <pc:docMkLst>
        <pc:docMk/>
      </pc:docMkLst>
      <pc:sldChg chg="modSp mod">
        <pc:chgData name="Watts, Sandra" userId="b22ec5c0-e9aa-43c6-8489-bc9a472a178f" providerId="ADAL" clId="{9DD0A1AA-F1D3-4034-834D-430ECCC34C54}" dt="2022-09-13T15:09:17.815" v="3" actId="20577"/>
        <pc:sldMkLst>
          <pc:docMk/>
          <pc:sldMk cId="109857222" sldId="256"/>
        </pc:sldMkLst>
        <pc:spChg chg="mod">
          <ac:chgData name="Watts, Sandra" userId="b22ec5c0-e9aa-43c6-8489-bc9a472a178f" providerId="ADAL" clId="{9DD0A1AA-F1D3-4034-834D-430ECCC34C54}" dt="2022-09-13T15:09:17.815" v="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Watts, Sandra" userId="b22ec5c0-e9aa-43c6-8489-bc9a472a178f" providerId="ADAL" clId="{9DD0A1AA-F1D3-4034-834D-430ECCC34C54}" dt="2022-09-13T15:09:45.636" v="7" actId="1076"/>
        <pc:sldMkLst>
          <pc:docMk/>
          <pc:sldMk cId="1740095013" sldId="260"/>
        </pc:sldMkLst>
        <pc:picChg chg="add mod">
          <ac:chgData name="Watts, Sandra" userId="b22ec5c0-e9aa-43c6-8489-bc9a472a178f" providerId="ADAL" clId="{9DD0A1AA-F1D3-4034-834D-430ECCC34C54}" dt="2022-09-13T15:09:45.636" v="7" actId="1076"/>
          <ac:picMkLst>
            <pc:docMk/>
            <pc:sldMk cId="1740095013" sldId="260"/>
            <ac:picMk id="4" creationId="{68FA9499-87F0-4149-8749-DDD896EBF378}"/>
          </ac:picMkLst>
        </pc:picChg>
        <pc:picChg chg="del">
          <ac:chgData name="Watts, Sandra" userId="b22ec5c0-e9aa-43c6-8489-bc9a472a178f" providerId="ADAL" clId="{9DD0A1AA-F1D3-4034-834D-430ECCC34C54}" dt="2022-09-13T15:09:33.479" v="4" actId="21"/>
          <ac:picMkLst>
            <pc:docMk/>
            <pc:sldMk cId="1740095013" sldId="260"/>
            <ac:picMk id="6" creationId="{939C6EB9-3A3E-422E-864B-2B0E26AAF919}"/>
          </ac:picMkLst>
        </pc:picChg>
      </pc:sldChg>
      <pc:sldChg chg="addSp delSp modSp mod">
        <pc:chgData name="Watts, Sandra" userId="b22ec5c0-e9aa-43c6-8489-bc9a472a178f" providerId="ADAL" clId="{9DD0A1AA-F1D3-4034-834D-430ECCC34C54}" dt="2022-09-13T15:10:12.172" v="11" actId="1076"/>
        <pc:sldMkLst>
          <pc:docMk/>
          <pc:sldMk cId="1828105588" sldId="264"/>
        </pc:sldMkLst>
        <pc:picChg chg="add mod">
          <ac:chgData name="Watts, Sandra" userId="b22ec5c0-e9aa-43c6-8489-bc9a472a178f" providerId="ADAL" clId="{9DD0A1AA-F1D3-4034-834D-430ECCC34C54}" dt="2022-09-13T15:10:12.172" v="11" actId="1076"/>
          <ac:picMkLst>
            <pc:docMk/>
            <pc:sldMk cId="1828105588" sldId="264"/>
            <ac:picMk id="4" creationId="{FC967C62-F596-41BA-85FB-98416B1014E1}"/>
          </ac:picMkLst>
        </pc:picChg>
        <pc:picChg chg="del">
          <ac:chgData name="Watts, Sandra" userId="b22ec5c0-e9aa-43c6-8489-bc9a472a178f" providerId="ADAL" clId="{9DD0A1AA-F1D3-4034-834D-430ECCC34C54}" dt="2022-09-13T15:09:57.898" v="8" actId="21"/>
          <ac:picMkLst>
            <pc:docMk/>
            <pc:sldMk cId="1828105588" sldId="264"/>
            <ac:picMk id="5" creationId="{149DA5E5-87CC-4FF8-B1DA-18611C2C2557}"/>
          </ac:picMkLst>
        </pc:picChg>
      </pc:sldChg>
      <pc:sldChg chg="modSp mod">
        <pc:chgData name="Watts, Sandra" userId="b22ec5c0-e9aa-43c6-8489-bc9a472a178f" providerId="ADAL" clId="{9DD0A1AA-F1D3-4034-834D-430ECCC34C54}" dt="2022-09-13T15:14:30.985" v="36" actId="20577"/>
        <pc:sldMkLst>
          <pc:docMk/>
          <pc:sldMk cId="4278357763" sldId="265"/>
        </pc:sldMkLst>
        <pc:spChg chg="mod">
          <ac:chgData name="Watts, Sandra" userId="b22ec5c0-e9aa-43c6-8489-bc9a472a178f" providerId="ADAL" clId="{9DD0A1AA-F1D3-4034-834D-430ECCC34C54}" dt="2022-09-13T15:14:30.985" v="36" actId="20577"/>
          <ac:spMkLst>
            <pc:docMk/>
            <pc:sldMk cId="4278357763" sldId="265"/>
            <ac:spMk id="3" creationId="{56DD61ED-E721-CAFF-4DB6-42416E80494E}"/>
          </ac:spMkLst>
        </pc:spChg>
      </pc:sldChg>
      <pc:sldChg chg="addSp delSp modSp mod">
        <pc:chgData name="Watts, Sandra" userId="b22ec5c0-e9aa-43c6-8489-bc9a472a178f" providerId="ADAL" clId="{9DD0A1AA-F1D3-4034-834D-430ECCC34C54}" dt="2022-09-13T15:10:34.558" v="15" actId="1076"/>
        <pc:sldMkLst>
          <pc:docMk/>
          <pc:sldMk cId="1971556017" sldId="276"/>
        </pc:sldMkLst>
        <pc:picChg chg="del">
          <ac:chgData name="Watts, Sandra" userId="b22ec5c0-e9aa-43c6-8489-bc9a472a178f" providerId="ADAL" clId="{9DD0A1AA-F1D3-4034-834D-430ECCC34C54}" dt="2022-09-13T15:10:20.799" v="12" actId="21"/>
          <ac:picMkLst>
            <pc:docMk/>
            <pc:sldMk cId="1971556017" sldId="276"/>
            <ac:picMk id="4" creationId="{CD363B58-AE99-4233-B7C0-49DD33B3D89C}"/>
          </ac:picMkLst>
        </pc:picChg>
        <pc:picChg chg="add mod">
          <ac:chgData name="Watts, Sandra" userId="b22ec5c0-e9aa-43c6-8489-bc9a472a178f" providerId="ADAL" clId="{9DD0A1AA-F1D3-4034-834D-430ECCC34C54}" dt="2022-09-13T15:10:34.558" v="15" actId="1076"/>
          <ac:picMkLst>
            <pc:docMk/>
            <pc:sldMk cId="1971556017" sldId="276"/>
            <ac:picMk id="5" creationId="{A2ACC473-39AD-4F00-AD8E-1DEC6153C6D3}"/>
          </ac:picMkLst>
        </pc:picChg>
      </pc:sldChg>
      <pc:sldChg chg="addSp delSp modSp mod">
        <pc:chgData name="Watts, Sandra" userId="b22ec5c0-e9aa-43c6-8489-bc9a472a178f" providerId="ADAL" clId="{9DD0A1AA-F1D3-4034-834D-430ECCC34C54}" dt="2022-09-13T15:12:40.906" v="20" actId="14100"/>
        <pc:sldMkLst>
          <pc:docMk/>
          <pc:sldMk cId="3906380050" sldId="281"/>
        </pc:sldMkLst>
        <pc:picChg chg="del">
          <ac:chgData name="Watts, Sandra" userId="b22ec5c0-e9aa-43c6-8489-bc9a472a178f" providerId="ADAL" clId="{9DD0A1AA-F1D3-4034-834D-430ECCC34C54}" dt="2022-09-13T15:12:22.738" v="16" actId="21"/>
          <ac:picMkLst>
            <pc:docMk/>
            <pc:sldMk cId="3906380050" sldId="281"/>
            <ac:picMk id="4" creationId="{63B6C95A-C81A-476C-B6F9-B54205D2F5D8}"/>
          </ac:picMkLst>
        </pc:picChg>
        <pc:picChg chg="add mod">
          <ac:chgData name="Watts, Sandra" userId="b22ec5c0-e9aa-43c6-8489-bc9a472a178f" providerId="ADAL" clId="{9DD0A1AA-F1D3-4034-834D-430ECCC34C54}" dt="2022-09-13T15:12:40.906" v="20" actId="14100"/>
          <ac:picMkLst>
            <pc:docMk/>
            <pc:sldMk cId="3906380050" sldId="281"/>
            <ac:picMk id="5" creationId="{840CE337-E1B1-4A78-AC43-50DF7EA01E84}"/>
          </ac:picMkLst>
        </pc:picChg>
      </pc:sldChg>
      <pc:sldChg chg="del">
        <pc:chgData name="Watts, Sandra" userId="b22ec5c0-e9aa-43c6-8489-bc9a472a178f" providerId="ADAL" clId="{9DD0A1AA-F1D3-4034-834D-430ECCC34C54}" dt="2022-09-13T15:14:04.972" v="31" actId="2696"/>
        <pc:sldMkLst>
          <pc:docMk/>
          <pc:sldMk cId="1063015257" sldId="282"/>
        </pc:sldMkLst>
      </pc:sldChg>
      <pc:sldChg chg="addSp delSp modSp mod">
        <pc:chgData name="Watts, Sandra" userId="b22ec5c0-e9aa-43c6-8489-bc9a472a178f" providerId="ADAL" clId="{9DD0A1AA-F1D3-4034-834D-430ECCC34C54}" dt="2022-09-13T15:13:12.329" v="25" actId="14100"/>
        <pc:sldMkLst>
          <pc:docMk/>
          <pc:sldMk cId="2581467375" sldId="284"/>
        </pc:sldMkLst>
        <pc:picChg chg="del">
          <ac:chgData name="Watts, Sandra" userId="b22ec5c0-e9aa-43c6-8489-bc9a472a178f" providerId="ADAL" clId="{9DD0A1AA-F1D3-4034-834D-430ECCC34C54}" dt="2022-09-13T15:12:57.713" v="21" actId="21"/>
          <ac:picMkLst>
            <pc:docMk/>
            <pc:sldMk cId="2581467375" sldId="284"/>
            <ac:picMk id="4" creationId="{93C0CBEB-1DF8-4958-9DB2-E3D13C4CA823}"/>
          </ac:picMkLst>
        </pc:picChg>
        <pc:picChg chg="add mod">
          <ac:chgData name="Watts, Sandra" userId="b22ec5c0-e9aa-43c6-8489-bc9a472a178f" providerId="ADAL" clId="{9DD0A1AA-F1D3-4034-834D-430ECCC34C54}" dt="2022-09-13T15:13:12.329" v="25" actId="14100"/>
          <ac:picMkLst>
            <pc:docMk/>
            <pc:sldMk cId="2581467375" sldId="284"/>
            <ac:picMk id="5" creationId="{C2174DCB-88C7-4118-80D6-224A68FF9363}"/>
          </ac:picMkLst>
        </pc:picChg>
      </pc:sldChg>
      <pc:sldChg chg="addSp delSp modSp mod">
        <pc:chgData name="Watts, Sandra" userId="b22ec5c0-e9aa-43c6-8489-bc9a472a178f" providerId="ADAL" clId="{9DD0A1AA-F1D3-4034-834D-430ECCC34C54}" dt="2022-09-13T15:13:40.411" v="30" actId="14100"/>
        <pc:sldMkLst>
          <pc:docMk/>
          <pc:sldMk cId="570862007" sldId="288"/>
        </pc:sldMkLst>
        <pc:picChg chg="add mod">
          <ac:chgData name="Watts, Sandra" userId="b22ec5c0-e9aa-43c6-8489-bc9a472a178f" providerId="ADAL" clId="{9DD0A1AA-F1D3-4034-834D-430ECCC34C54}" dt="2022-09-13T15:13:40.411" v="30" actId="14100"/>
          <ac:picMkLst>
            <pc:docMk/>
            <pc:sldMk cId="570862007" sldId="288"/>
            <ac:picMk id="4" creationId="{54E29FDF-CCCF-4384-AB71-C7DC79F6F725}"/>
          </ac:picMkLst>
        </pc:picChg>
        <pc:picChg chg="del">
          <ac:chgData name="Watts, Sandra" userId="b22ec5c0-e9aa-43c6-8489-bc9a472a178f" providerId="ADAL" clId="{9DD0A1AA-F1D3-4034-834D-430ECCC34C54}" dt="2022-09-13T15:13:25.563" v="26" actId="21"/>
          <ac:picMkLst>
            <pc:docMk/>
            <pc:sldMk cId="570862007" sldId="288"/>
            <ac:picMk id="5" creationId="{3AA2F2A7-3FEA-4A1D-81C6-5C1BA4FA15F7}"/>
          </ac:picMkLst>
        </pc:picChg>
      </pc:sldChg>
      <pc:sldChg chg="modSp mod">
        <pc:chgData name="Watts, Sandra" userId="b22ec5c0-e9aa-43c6-8489-bc9a472a178f" providerId="ADAL" clId="{9DD0A1AA-F1D3-4034-834D-430ECCC34C54}" dt="2022-09-13T15:18:47.521" v="38" actId="20577"/>
        <pc:sldMkLst>
          <pc:docMk/>
          <pc:sldMk cId="99154062" sldId="291"/>
        </pc:sldMkLst>
        <pc:spChg chg="mod">
          <ac:chgData name="Watts, Sandra" userId="b22ec5c0-e9aa-43c6-8489-bc9a472a178f" providerId="ADAL" clId="{9DD0A1AA-F1D3-4034-834D-430ECCC34C54}" dt="2022-09-13T15:18:47.521" v="38" actId="20577"/>
          <ac:spMkLst>
            <pc:docMk/>
            <pc:sldMk cId="99154062" sldId="291"/>
            <ac:spMk id="3" creationId="{56DD61ED-E721-CAFF-4DB6-42416E80494E}"/>
          </ac:spMkLst>
        </pc:spChg>
      </pc:sldChg>
    </pc:docChg>
  </pc:docChgLst>
  <pc:docChgLst>
    <pc:chgData name="Watts, Sandra" userId="b22ec5c0-e9aa-43c6-8489-bc9a472a178f" providerId="ADAL" clId="{F0848F7A-88B6-4BA8-AF13-230F5E4436CB}"/>
    <pc:docChg chg="modSld">
      <pc:chgData name="Watts, Sandra" userId="b22ec5c0-e9aa-43c6-8489-bc9a472a178f" providerId="ADAL" clId="{F0848F7A-88B6-4BA8-AF13-230F5E4436CB}" dt="2023-03-09T16:01:18.924" v="1" actId="20577"/>
      <pc:docMkLst>
        <pc:docMk/>
      </pc:docMkLst>
      <pc:sldChg chg="modSp mod">
        <pc:chgData name="Watts, Sandra" userId="b22ec5c0-e9aa-43c6-8489-bc9a472a178f" providerId="ADAL" clId="{F0848F7A-88B6-4BA8-AF13-230F5E4436CB}" dt="2023-03-09T16:01:18.924" v="1" actId="20577"/>
        <pc:sldMkLst>
          <pc:docMk/>
          <pc:sldMk cId="109857222" sldId="256"/>
        </pc:sldMkLst>
        <pc:spChg chg="mod">
          <ac:chgData name="Watts, Sandra" userId="b22ec5c0-e9aa-43c6-8489-bc9a472a178f" providerId="ADAL" clId="{F0848F7A-88B6-4BA8-AF13-230F5E4436CB}" dt="2023-03-09T16:01:18.924" v="1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Watts, Sandra" userId="b22ec5c0-e9aa-43c6-8489-bc9a472a178f" providerId="ADAL" clId="{5AA439AB-2E09-4D9B-99B1-2C4B2AC6B343}"/>
    <pc:docChg chg="custSel addSld modSld sldOrd">
      <pc:chgData name="Watts, Sandra" userId="b22ec5c0-e9aa-43c6-8489-bc9a472a178f" providerId="ADAL" clId="{5AA439AB-2E09-4D9B-99B1-2C4B2AC6B343}" dt="2022-05-12T15:46:52.521" v="311" actId="20577"/>
      <pc:docMkLst>
        <pc:docMk/>
      </pc:docMkLst>
      <pc:sldChg chg="addSp modSp new mod">
        <pc:chgData name="Watts, Sandra" userId="b22ec5c0-e9aa-43c6-8489-bc9a472a178f" providerId="ADAL" clId="{5AA439AB-2E09-4D9B-99B1-2C4B2AC6B343}" dt="2022-05-12T15:36:00.805" v="88" actId="255"/>
        <pc:sldMkLst>
          <pc:docMk/>
          <pc:sldMk cId="3138639348" sldId="266"/>
        </pc:sldMkLst>
        <pc:spChg chg="add mod">
          <ac:chgData name="Watts, Sandra" userId="b22ec5c0-e9aa-43c6-8489-bc9a472a178f" providerId="ADAL" clId="{5AA439AB-2E09-4D9B-99B1-2C4B2AC6B343}" dt="2022-05-12T15:36:00.805" v="88" actId="255"/>
          <ac:spMkLst>
            <pc:docMk/>
            <pc:sldMk cId="3138639348" sldId="266"/>
            <ac:spMk id="3" creationId="{CE8AB51B-C695-4719-A745-325BB46735DD}"/>
          </ac:spMkLst>
        </pc:spChg>
      </pc:sldChg>
      <pc:sldChg chg="addSp modSp new mod">
        <pc:chgData name="Watts, Sandra" userId="b22ec5c0-e9aa-43c6-8489-bc9a472a178f" providerId="ADAL" clId="{5AA439AB-2E09-4D9B-99B1-2C4B2AC6B343}" dt="2022-05-12T15:37:16.720" v="114" actId="14100"/>
        <pc:sldMkLst>
          <pc:docMk/>
          <pc:sldMk cId="3772871055" sldId="267"/>
        </pc:sldMkLst>
        <pc:spChg chg="add mod">
          <ac:chgData name="Watts, Sandra" userId="b22ec5c0-e9aa-43c6-8489-bc9a472a178f" providerId="ADAL" clId="{5AA439AB-2E09-4D9B-99B1-2C4B2AC6B343}" dt="2022-05-12T15:37:16.720" v="114" actId="14100"/>
          <ac:spMkLst>
            <pc:docMk/>
            <pc:sldMk cId="3772871055" sldId="267"/>
            <ac:spMk id="3" creationId="{1B6BE620-70A4-40EE-9FEA-10442065F31E}"/>
          </ac:spMkLst>
        </pc:spChg>
      </pc:sldChg>
      <pc:sldChg chg="modSp add mod">
        <pc:chgData name="Watts, Sandra" userId="b22ec5c0-e9aa-43c6-8489-bc9a472a178f" providerId="ADAL" clId="{5AA439AB-2E09-4D9B-99B1-2C4B2AC6B343}" dt="2022-05-12T15:37:38.745" v="116"/>
        <pc:sldMkLst>
          <pc:docMk/>
          <pc:sldMk cId="1891861161" sldId="268"/>
        </pc:sldMkLst>
        <pc:spChg chg="mod">
          <ac:chgData name="Watts, Sandra" userId="b22ec5c0-e9aa-43c6-8489-bc9a472a178f" providerId="ADAL" clId="{5AA439AB-2E09-4D9B-99B1-2C4B2AC6B343}" dt="2022-05-12T15:37:38.745" v="116"/>
          <ac:spMkLst>
            <pc:docMk/>
            <pc:sldMk cId="1891861161" sldId="268"/>
            <ac:spMk id="3" creationId="{1B6BE620-70A4-40EE-9FEA-10442065F31E}"/>
          </ac:spMkLst>
        </pc:spChg>
      </pc:sldChg>
      <pc:sldChg chg="modSp add mod">
        <pc:chgData name="Watts, Sandra" userId="b22ec5c0-e9aa-43c6-8489-bc9a472a178f" providerId="ADAL" clId="{5AA439AB-2E09-4D9B-99B1-2C4B2AC6B343}" dt="2022-05-12T15:38:01.919" v="119"/>
        <pc:sldMkLst>
          <pc:docMk/>
          <pc:sldMk cId="376303583" sldId="269"/>
        </pc:sldMkLst>
        <pc:spChg chg="mod">
          <ac:chgData name="Watts, Sandra" userId="b22ec5c0-e9aa-43c6-8489-bc9a472a178f" providerId="ADAL" clId="{5AA439AB-2E09-4D9B-99B1-2C4B2AC6B343}" dt="2022-05-12T15:38:01.919" v="119"/>
          <ac:spMkLst>
            <pc:docMk/>
            <pc:sldMk cId="376303583" sldId="269"/>
            <ac:spMk id="3" creationId="{1B6BE620-70A4-40EE-9FEA-10442065F31E}"/>
          </ac:spMkLst>
        </pc:spChg>
      </pc:sldChg>
      <pc:sldChg chg="modSp add mod">
        <pc:chgData name="Watts, Sandra" userId="b22ec5c0-e9aa-43c6-8489-bc9a472a178f" providerId="ADAL" clId="{5AA439AB-2E09-4D9B-99B1-2C4B2AC6B343}" dt="2022-05-12T15:38:34.870" v="122" actId="1076"/>
        <pc:sldMkLst>
          <pc:docMk/>
          <pc:sldMk cId="2664208324" sldId="270"/>
        </pc:sldMkLst>
        <pc:spChg chg="mod">
          <ac:chgData name="Watts, Sandra" userId="b22ec5c0-e9aa-43c6-8489-bc9a472a178f" providerId="ADAL" clId="{5AA439AB-2E09-4D9B-99B1-2C4B2AC6B343}" dt="2022-05-12T15:38:34.870" v="122" actId="1076"/>
          <ac:spMkLst>
            <pc:docMk/>
            <pc:sldMk cId="2664208324" sldId="270"/>
            <ac:spMk id="3" creationId="{1B6BE620-70A4-40EE-9FEA-10442065F31E}"/>
          </ac:spMkLst>
        </pc:spChg>
      </pc:sldChg>
      <pc:sldChg chg="addSp modSp new mod setBg addAnim">
        <pc:chgData name="Watts, Sandra" userId="b22ec5c0-e9aa-43c6-8489-bc9a472a178f" providerId="ADAL" clId="{5AA439AB-2E09-4D9B-99B1-2C4B2AC6B343}" dt="2022-05-12T15:43:48.566" v="233" actId="1076"/>
        <pc:sldMkLst>
          <pc:docMk/>
          <pc:sldMk cId="489583724" sldId="271"/>
        </pc:sldMkLst>
        <pc:spChg chg="mod">
          <ac:chgData name="Watts, Sandra" userId="b22ec5c0-e9aa-43c6-8489-bc9a472a178f" providerId="ADAL" clId="{5AA439AB-2E09-4D9B-99B1-2C4B2AC6B343}" dt="2022-05-12T15:43:44.878" v="232" actId="1076"/>
          <ac:spMkLst>
            <pc:docMk/>
            <pc:sldMk cId="489583724" sldId="271"/>
            <ac:spMk id="2" creationId="{A22044FB-E0CA-4CFC-A9CC-6D7D0A7233CF}"/>
          </ac:spMkLst>
        </pc:spChg>
        <pc:spChg chg="mod">
          <ac:chgData name="Watts, Sandra" userId="b22ec5c0-e9aa-43c6-8489-bc9a472a178f" providerId="ADAL" clId="{5AA439AB-2E09-4D9B-99B1-2C4B2AC6B343}" dt="2022-05-12T15:43:48.566" v="233" actId="1076"/>
          <ac:spMkLst>
            <pc:docMk/>
            <pc:sldMk cId="489583724" sldId="271"/>
            <ac:spMk id="3" creationId="{1299676B-6432-4FCB-BEBF-FB4E2599EA70}"/>
          </ac:spMkLst>
        </pc:spChg>
        <pc:spChg chg="add">
          <ac:chgData name="Watts, Sandra" userId="b22ec5c0-e9aa-43c6-8489-bc9a472a178f" providerId="ADAL" clId="{5AA439AB-2E09-4D9B-99B1-2C4B2AC6B343}" dt="2022-05-12T15:43:34.518" v="229" actId="26606"/>
          <ac:spMkLst>
            <pc:docMk/>
            <pc:sldMk cId="489583724" sldId="271"/>
            <ac:spMk id="10" creationId="{25C8D2C1-DA83-420D-9635-D52CE066B5DA}"/>
          </ac:spMkLst>
        </pc:spChg>
        <pc:spChg chg="add">
          <ac:chgData name="Watts, Sandra" userId="b22ec5c0-e9aa-43c6-8489-bc9a472a178f" providerId="ADAL" clId="{5AA439AB-2E09-4D9B-99B1-2C4B2AC6B343}" dt="2022-05-12T15:43:34.518" v="229" actId="26606"/>
          <ac:spMkLst>
            <pc:docMk/>
            <pc:sldMk cId="489583724" sldId="271"/>
            <ac:spMk id="12" creationId="{434F74C9-6A0B-409E-AD1C-45B58BE91BB8}"/>
          </ac:spMkLst>
        </pc:spChg>
        <pc:spChg chg="add">
          <ac:chgData name="Watts, Sandra" userId="b22ec5c0-e9aa-43c6-8489-bc9a472a178f" providerId="ADAL" clId="{5AA439AB-2E09-4D9B-99B1-2C4B2AC6B343}" dt="2022-05-12T15:43:34.518" v="229" actId="26606"/>
          <ac:spMkLst>
            <pc:docMk/>
            <pc:sldMk cId="489583724" sldId="271"/>
            <ac:spMk id="16" creationId="{F452A527-3631-41ED-858D-3777A7D1496A}"/>
          </ac:spMkLst>
        </pc:spChg>
        <pc:spChg chg="add">
          <ac:chgData name="Watts, Sandra" userId="b22ec5c0-e9aa-43c6-8489-bc9a472a178f" providerId="ADAL" clId="{5AA439AB-2E09-4D9B-99B1-2C4B2AC6B343}" dt="2022-05-12T15:43:34.518" v="229" actId="26606"/>
          <ac:spMkLst>
            <pc:docMk/>
            <pc:sldMk cId="489583724" sldId="271"/>
            <ac:spMk id="20" creationId="{F85B92BC-678C-4E14-97E6-3227DEF86371}"/>
          </ac:spMkLst>
        </pc:spChg>
        <pc:spChg chg="add">
          <ac:chgData name="Watts, Sandra" userId="b22ec5c0-e9aa-43c6-8489-bc9a472a178f" providerId="ADAL" clId="{5AA439AB-2E09-4D9B-99B1-2C4B2AC6B343}" dt="2022-05-12T15:43:34.518" v="229" actId="26606"/>
          <ac:spMkLst>
            <pc:docMk/>
            <pc:sldMk cId="489583724" sldId="271"/>
            <ac:spMk id="22" creationId="{D2644120-A6B9-4D5C-8A60-E2F4CC220E77}"/>
          </ac:spMkLst>
        </pc:spChg>
        <pc:picChg chg="add mod">
          <ac:chgData name="Watts, Sandra" userId="b22ec5c0-e9aa-43c6-8489-bc9a472a178f" providerId="ADAL" clId="{5AA439AB-2E09-4D9B-99B1-2C4B2AC6B343}" dt="2022-05-12T15:43:40.566" v="231" actId="14100"/>
          <ac:picMkLst>
            <pc:docMk/>
            <pc:sldMk cId="489583724" sldId="271"/>
            <ac:picMk id="5" creationId="{CDFCE65E-213E-4611-AC0B-04742C09EE0B}"/>
          </ac:picMkLst>
        </pc:picChg>
        <pc:cxnChg chg="add">
          <ac:chgData name="Watts, Sandra" userId="b22ec5c0-e9aa-43c6-8489-bc9a472a178f" providerId="ADAL" clId="{5AA439AB-2E09-4D9B-99B1-2C4B2AC6B343}" dt="2022-05-12T15:43:34.518" v="229" actId="26606"/>
          <ac:cxnSpMkLst>
            <pc:docMk/>
            <pc:sldMk cId="489583724" sldId="271"/>
            <ac:cxnSpMk id="14" creationId="{F5486A9D-1265-4B57-91E6-68E666B978BC}"/>
          </ac:cxnSpMkLst>
        </pc:cxnChg>
        <pc:cxnChg chg="add">
          <ac:chgData name="Watts, Sandra" userId="b22ec5c0-e9aa-43c6-8489-bc9a472a178f" providerId="ADAL" clId="{5AA439AB-2E09-4D9B-99B1-2C4B2AC6B343}" dt="2022-05-12T15:43:34.518" v="229" actId="26606"/>
          <ac:cxnSpMkLst>
            <pc:docMk/>
            <pc:sldMk cId="489583724" sldId="271"/>
            <ac:cxnSpMk id="18" creationId="{D28A9C89-B313-458F-9C85-515930A51A93}"/>
          </ac:cxnSpMkLst>
        </pc:cxnChg>
      </pc:sldChg>
      <pc:sldChg chg="addSp modSp new mod setBg">
        <pc:chgData name="Watts, Sandra" userId="b22ec5c0-e9aa-43c6-8489-bc9a472a178f" providerId="ADAL" clId="{5AA439AB-2E09-4D9B-99B1-2C4B2AC6B343}" dt="2022-05-12T15:45:54.687" v="303" actId="26606"/>
        <pc:sldMkLst>
          <pc:docMk/>
          <pc:sldMk cId="369841878" sldId="272"/>
        </pc:sldMkLst>
        <pc:spChg chg="mod">
          <ac:chgData name="Watts, Sandra" userId="b22ec5c0-e9aa-43c6-8489-bc9a472a178f" providerId="ADAL" clId="{5AA439AB-2E09-4D9B-99B1-2C4B2AC6B343}" dt="2022-05-12T15:45:54.687" v="303" actId="26606"/>
          <ac:spMkLst>
            <pc:docMk/>
            <pc:sldMk cId="369841878" sldId="272"/>
            <ac:spMk id="2" creationId="{FAB53F2B-0212-4C05-A87F-B17CBA0A3C75}"/>
          </ac:spMkLst>
        </pc:spChg>
        <pc:spChg chg="add">
          <ac:chgData name="Watts, Sandra" userId="b22ec5c0-e9aa-43c6-8489-bc9a472a178f" providerId="ADAL" clId="{5AA439AB-2E09-4D9B-99B1-2C4B2AC6B343}" dt="2022-05-12T15:45:54.687" v="303" actId="26606"/>
          <ac:spMkLst>
            <pc:docMk/>
            <pc:sldMk cId="369841878" sldId="272"/>
            <ac:spMk id="9" creationId="{25C8D2C1-DA83-420D-9635-D52CE066B5DA}"/>
          </ac:spMkLst>
        </pc:spChg>
        <pc:spChg chg="add">
          <ac:chgData name="Watts, Sandra" userId="b22ec5c0-e9aa-43c6-8489-bc9a472a178f" providerId="ADAL" clId="{5AA439AB-2E09-4D9B-99B1-2C4B2AC6B343}" dt="2022-05-12T15:45:54.687" v="303" actId="26606"/>
          <ac:spMkLst>
            <pc:docMk/>
            <pc:sldMk cId="369841878" sldId="272"/>
            <ac:spMk id="11" creationId="{434F74C9-6A0B-409E-AD1C-45B58BE91BB8}"/>
          </ac:spMkLst>
        </pc:spChg>
        <pc:spChg chg="add">
          <ac:chgData name="Watts, Sandra" userId="b22ec5c0-e9aa-43c6-8489-bc9a472a178f" providerId="ADAL" clId="{5AA439AB-2E09-4D9B-99B1-2C4B2AC6B343}" dt="2022-05-12T15:45:54.687" v="303" actId="26606"/>
          <ac:spMkLst>
            <pc:docMk/>
            <pc:sldMk cId="369841878" sldId="272"/>
            <ac:spMk id="15" creationId="{90AA6468-80AC-4DDF-9CFB-C7A9507E203F}"/>
          </ac:spMkLst>
        </pc:spChg>
        <pc:spChg chg="add">
          <ac:chgData name="Watts, Sandra" userId="b22ec5c0-e9aa-43c6-8489-bc9a472a178f" providerId="ADAL" clId="{5AA439AB-2E09-4D9B-99B1-2C4B2AC6B343}" dt="2022-05-12T15:45:54.687" v="303" actId="26606"/>
          <ac:spMkLst>
            <pc:docMk/>
            <pc:sldMk cId="369841878" sldId="272"/>
            <ac:spMk id="17" creationId="{4AB900CC-5074-4746-A1A4-AF640455BD43}"/>
          </ac:spMkLst>
        </pc:spChg>
        <pc:picChg chg="add mod">
          <ac:chgData name="Watts, Sandra" userId="b22ec5c0-e9aa-43c6-8489-bc9a472a178f" providerId="ADAL" clId="{5AA439AB-2E09-4D9B-99B1-2C4B2AC6B343}" dt="2022-05-12T15:45:54.687" v="303" actId="26606"/>
          <ac:picMkLst>
            <pc:docMk/>
            <pc:sldMk cId="369841878" sldId="272"/>
            <ac:picMk id="4" creationId="{28D7ED59-E3A8-4049-96DB-07A0DBC3737E}"/>
          </ac:picMkLst>
        </pc:picChg>
        <pc:cxnChg chg="add">
          <ac:chgData name="Watts, Sandra" userId="b22ec5c0-e9aa-43c6-8489-bc9a472a178f" providerId="ADAL" clId="{5AA439AB-2E09-4D9B-99B1-2C4B2AC6B343}" dt="2022-05-12T15:45:54.687" v="303" actId="26606"/>
          <ac:cxnSpMkLst>
            <pc:docMk/>
            <pc:sldMk cId="369841878" sldId="272"/>
            <ac:cxnSpMk id="13" creationId="{F5486A9D-1265-4B57-91E6-68E666B978BC}"/>
          </ac:cxnSpMkLst>
        </pc:cxnChg>
      </pc:sldChg>
      <pc:sldChg chg="modSp add mod ord">
        <pc:chgData name="Watts, Sandra" userId="b22ec5c0-e9aa-43c6-8489-bc9a472a178f" providerId="ADAL" clId="{5AA439AB-2E09-4D9B-99B1-2C4B2AC6B343}" dt="2022-05-12T15:46:52.521" v="311" actId="20577"/>
        <pc:sldMkLst>
          <pc:docMk/>
          <pc:sldMk cId="151084567" sldId="273"/>
        </pc:sldMkLst>
        <pc:spChg chg="mod">
          <ac:chgData name="Watts, Sandra" userId="b22ec5c0-e9aa-43c6-8489-bc9a472a178f" providerId="ADAL" clId="{5AA439AB-2E09-4D9B-99B1-2C4B2AC6B343}" dt="2022-05-12T15:46:52.521" v="311" actId="20577"/>
          <ac:spMkLst>
            <pc:docMk/>
            <pc:sldMk cId="151084567" sldId="273"/>
            <ac:spMk id="2" creationId="{FAB53F2B-0212-4C05-A87F-B17CBA0A3C75}"/>
          </ac:spMkLst>
        </pc:spChg>
      </pc:sldChg>
    </pc:docChg>
  </pc:docChgLst>
  <pc:docChgLst>
    <pc:chgData name="Watts, Sandra" userId="b22ec5c0-e9aa-43c6-8489-bc9a472a178f" providerId="ADAL" clId="{99E81C3D-58A9-48BA-A0D8-8BE22A6D709B}"/>
    <pc:docChg chg="undo custSel addSld modSld">
      <pc:chgData name="Watts, Sandra" userId="b22ec5c0-e9aa-43c6-8489-bc9a472a178f" providerId="ADAL" clId="{99E81C3D-58A9-48BA-A0D8-8BE22A6D709B}" dt="2022-06-02T14:14:19.502" v="175" actId="27636"/>
      <pc:docMkLst>
        <pc:docMk/>
      </pc:docMkLst>
      <pc:sldChg chg="modSp mod">
        <pc:chgData name="Watts, Sandra" userId="b22ec5c0-e9aa-43c6-8489-bc9a472a178f" providerId="ADAL" clId="{99E81C3D-58A9-48BA-A0D8-8BE22A6D709B}" dt="2022-05-31T15:41:22.105" v="30" actId="20577"/>
        <pc:sldMkLst>
          <pc:docMk/>
          <pc:sldMk cId="109857222" sldId="256"/>
        </pc:sldMkLst>
        <pc:spChg chg="mod">
          <ac:chgData name="Watts, Sandra" userId="b22ec5c0-e9aa-43c6-8489-bc9a472a178f" providerId="ADAL" clId="{99E81C3D-58A9-48BA-A0D8-8BE22A6D709B}" dt="2022-05-31T15:41:22.105" v="3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mod">
        <pc:chgData name="Watts, Sandra" userId="b22ec5c0-e9aa-43c6-8489-bc9a472a178f" providerId="ADAL" clId="{99E81C3D-58A9-48BA-A0D8-8BE22A6D709B}" dt="2022-06-02T14:14:19.502" v="175" actId="27636"/>
        <pc:sldMkLst>
          <pc:docMk/>
          <pc:sldMk cId="4278357763" sldId="265"/>
        </pc:sldMkLst>
        <pc:spChg chg="mod">
          <ac:chgData name="Watts, Sandra" userId="b22ec5c0-e9aa-43c6-8489-bc9a472a178f" providerId="ADAL" clId="{99E81C3D-58A9-48BA-A0D8-8BE22A6D709B}" dt="2022-06-02T14:14:19.502" v="175" actId="27636"/>
          <ac:spMkLst>
            <pc:docMk/>
            <pc:sldMk cId="4278357763" sldId="265"/>
            <ac:spMk id="3" creationId="{56DD61ED-E721-CAFF-4DB6-42416E80494E}"/>
          </ac:spMkLst>
        </pc:spChg>
      </pc:sldChg>
      <pc:sldChg chg="addSp delSp modSp new mod setBg modClrScheme chgLayout">
        <pc:chgData name="Watts, Sandra" userId="b22ec5c0-e9aa-43c6-8489-bc9a472a178f" providerId="ADAL" clId="{99E81C3D-58A9-48BA-A0D8-8BE22A6D709B}" dt="2022-06-02T14:13:28.068" v="83" actId="1076"/>
        <pc:sldMkLst>
          <pc:docMk/>
          <pc:sldMk cId="789846662" sldId="274"/>
        </pc:sldMkLst>
        <pc:spChg chg="add del mod">
          <ac:chgData name="Watts, Sandra" userId="b22ec5c0-e9aa-43c6-8489-bc9a472a178f" providerId="ADAL" clId="{99E81C3D-58A9-48BA-A0D8-8BE22A6D709B}" dt="2022-06-02T14:09:32.109" v="62" actId="21"/>
          <ac:spMkLst>
            <pc:docMk/>
            <pc:sldMk cId="789846662" sldId="274"/>
            <ac:spMk id="2" creationId="{24F8F2C2-523C-4340-AE91-A3BF5C9F5888}"/>
          </ac:spMkLst>
        </pc:spChg>
        <pc:spChg chg="add del mod">
          <ac:chgData name="Watts, Sandra" userId="b22ec5c0-e9aa-43c6-8489-bc9a472a178f" providerId="ADAL" clId="{99E81C3D-58A9-48BA-A0D8-8BE22A6D709B}" dt="2022-06-02T14:09:16.740" v="61"/>
          <ac:spMkLst>
            <pc:docMk/>
            <pc:sldMk cId="789846662" sldId="274"/>
            <ac:spMk id="9" creationId="{F41F35ED-E208-4646-AB2F-FD960EE704AE}"/>
          </ac:spMkLst>
        </pc:spChg>
        <pc:spChg chg="add del mod">
          <ac:chgData name="Watts, Sandra" userId="b22ec5c0-e9aa-43c6-8489-bc9a472a178f" providerId="ADAL" clId="{99E81C3D-58A9-48BA-A0D8-8BE22A6D709B}" dt="2022-06-02T14:09:16.740" v="61"/>
          <ac:spMkLst>
            <pc:docMk/>
            <pc:sldMk cId="789846662" sldId="274"/>
            <ac:spMk id="10" creationId="{77FB0125-84E9-43D8-BFF3-A25F9EFEC257}"/>
          </ac:spMkLst>
        </pc:spChg>
        <pc:spChg chg="add del mod">
          <ac:chgData name="Watts, Sandra" userId="b22ec5c0-e9aa-43c6-8489-bc9a472a178f" providerId="ADAL" clId="{99E81C3D-58A9-48BA-A0D8-8BE22A6D709B}" dt="2022-06-02T14:09:16.740" v="61"/>
          <ac:spMkLst>
            <pc:docMk/>
            <pc:sldMk cId="789846662" sldId="274"/>
            <ac:spMk id="11" creationId="{7DA63A05-E119-44DA-8B52-2DF85AC79117}"/>
          </ac:spMkLst>
        </pc:spChg>
        <pc:spChg chg="add del mod">
          <ac:chgData name="Watts, Sandra" userId="b22ec5c0-e9aa-43c6-8489-bc9a472a178f" providerId="ADAL" clId="{99E81C3D-58A9-48BA-A0D8-8BE22A6D709B}" dt="2022-06-02T14:09:16.740" v="61"/>
          <ac:spMkLst>
            <pc:docMk/>
            <pc:sldMk cId="789846662" sldId="274"/>
            <ac:spMk id="12" creationId="{75819DC9-C662-4CF1-A6E5-C4CFA175A51F}"/>
          </ac:spMkLst>
        </pc:spChg>
        <pc:spChg chg="add del mod">
          <ac:chgData name="Watts, Sandra" userId="b22ec5c0-e9aa-43c6-8489-bc9a472a178f" providerId="ADAL" clId="{99E81C3D-58A9-48BA-A0D8-8BE22A6D709B}" dt="2022-06-02T14:09:16.740" v="61"/>
          <ac:spMkLst>
            <pc:docMk/>
            <pc:sldMk cId="789846662" sldId="274"/>
            <ac:spMk id="13" creationId="{854B52D5-C85E-4D5D-A492-0DF4014BB1CD}"/>
          </ac:spMkLst>
        </pc:spChg>
        <pc:spChg chg="add del mod">
          <ac:chgData name="Watts, Sandra" userId="b22ec5c0-e9aa-43c6-8489-bc9a472a178f" providerId="ADAL" clId="{99E81C3D-58A9-48BA-A0D8-8BE22A6D709B}" dt="2022-06-02T14:09:16.740" v="61"/>
          <ac:spMkLst>
            <pc:docMk/>
            <pc:sldMk cId="789846662" sldId="274"/>
            <ac:spMk id="14" creationId="{7CE6209A-8D21-4592-BAB1-04FFD9F510DF}"/>
          </ac:spMkLst>
        </pc:spChg>
        <pc:spChg chg="add del mod">
          <ac:chgData name="Watts, Sandra" userId="b22ec5c0-e9aa-43c6-8489-bc9a472a178f" providerId="ADAL" clId="{99E81C3D-58A9-48BA-A0D8-8BE22A6D709B}" dt="2022-06-02T14:09:16.740" v="61"/>
          <ac:spMkLst>
            <pc:docMk/>
            <pc:sldMk cId="789846662" sldId="274"/>
            <ac:spMk id="15" creationId="{6920C87C-5152-4910-B201-F7E8A90D8C2A}"/>
          </ac:spMkLst>
        </pc:spChg>
        <pc:spChg chg="add del mod">
          <ac:chgData name="Watts, Sandra" userId="b22ec5c0-e9aa-43c6-8489-bc9a472a178f" providerId="ADAL" clId="{99E81C3D-58A9-48BA-A0D8-8BE22A6D709B}" dt="2022-06-02T14:09:53.721" v="66" actId="21"/>
          <ac:spMkLst>
            <pc:docMk/>
            <pc:sldMk cId="789846662" sldId="274"/>
            <ac:spMk id="28" creationId="{136956DE-FD6B-4234-8E3D-CA665DFB7D49}"/>
          </ac:spMkLst>
        </pc:spChg>
        <pc:spChg chg="add del mod">
          <ac:chgData name="Watts, Sandra" userId="b22ec5c0-e9aa-43c6-8489-bc9a472a178f" providerId="ADAL" clId="{99E81C3D-58A9-48BA-A0D8-8BE22A6D709B}" dt="2022-06-02T14:09:53.721" v="66" actId="21"/>
          <ac:spMkLst>
            <pc:docMk/>
            <pc:sldMk cId="789846662" sldId="274"/>
            <ac:spMk id="29" creationId="{52C8E3E4-59BB-48DE-8106-F9909C98B8FA}"/>
          </ac:spMkLst>
        </pc:spChg>
        <pc:spChg chg="add del mod">
          <ac:chgData name="Watts, Sandra" userId="b22ec5c0-e9aa-43c6-8489-bc9a472a178f" providerId="ADAL" clId="{99E81C3D-58A9-48BA-A0D8-8BE22A6D709B}" dt="2022-06-02T14:09:53.721" v="66" actId="21"/>
          <ac:spMkLst>
            <pc:docMk/>
            <pc:sldMk cId="789846662" sldId="274"/>
            <ac:spMk id="30" creationId="{3099F9C2-7D65-4265-AFCA-3ECAB3352550}"/>
          </ac:spMkLst>
        </pc:spChg>
        <pc:spChg chg="add del mod">
          <ac:chgData name="Watts, Sandra" userId="b22ec5c0-e9aa-43c6-8489-bc9a472a178f" providerId="ADAL" clId="{99E81C3D-58A9-48BA-A0D8-8BE22A6D709B}" dt="2022-06-02T14:09:53.721" v="66" actId="21"/>
          <ac:spMkLst>
            <pc:docMk/>
            <pc:sldMk cId="789846662" sldId="274"/>
            <ac:spMk id="31" creationId="{27A19B7C-350A-4568-8EF8-8E749DEEB9B5}"/>
          </ac:spMkLst>
        </pc:spChg>
        <pc:spChg chg="add del mod">
          <ac:chgData name="Watts, Sandra" userId="b22ec5c0-e9aa-43c6-8489-bc9a472a178f" providerId="ADAL" clId="{99E81C3D-58A9-48BA-A0D8-8BE22A6D709B}" dt="2022-06-02T14:09:53.721" v="66" actId="21"/>
          <ac:spMkLst>
            <pc:docMk/>
            <pc:sldMk cId="789846662" sldId="274"/>
            <ac:spMk id="32" creationId="{25021658-979E-4DD7-818D-6A519C509926}"/>
          </ac:spMkLst>
        </pc:spChg>
        <pc:spChg chg="add del mod">
          <ac:chgData name="Watts, Sandra" userId="b22ec5c0-e9aa-43c6-8489-bc9a472a178f" providerId="ADAL" clId="{99E81C3D-58A9-48BA-A0D8-8BE22A6D709B}" dt="2022-06-02T14:09:53.721" v="66" actId="21"/>
          <ac:spMkLst>
            <pc:docMk/>
            <pc:sldMk cId="789846662" sldId="274"/>
            <ac:spMk id="33" creationId="{698CD08A-395A-4C6E-B7E8-5075C624DE14}"/>
          </ac:spMkLst>
        </pc:spChg>
        <pc:spChg chg="add del mod">
          <ac:chgData name="Watts, Sandra" userId="b22ec5c0-e9aa-43c6-8489-bc9a472a178f" providerId="ADAL" clId="{99E81C3D-58A9-48BA-A0D8-8BE22A6D709B}" dt="2022-06-02T14:09:53.721" v="66" actId="21"/>
          <ac:spMkLst>
            <pc:docMk/>
            <pc:sldMk cId="789846662" sldId="274"/>
            <ac:spMk id="34" creationId="{DD967BF2-D9C8-4C07-8976-6DF273766322}"/>
          </ac:spMkLst>
        </pc:spChg>
        <pc:spChg chg="add del mod">
          <ac:chgData name="Watts, Sandra" userId="b22ec5c0-e9aa-43c6-8489-bc9a472a178f" providerId="ADAL" clId="{99E81C3D-58A9-48BA-A0D8-8BE22A6D709B}" dt="2022-06-02T14:10:31.714" v="70" actId="700"/>
          <ac:spMkLst>
            <pc:docMk/>
            <pc:sldMk cId="789846662" sldId="274"/>
            <ac:spMk id="47" creationId="{FD8B670C-ABCF-4A86-9D86-AA8A793C7B63}"/>
          </ac:spMkLst>
        </pc:spChg>
        <pc:spChg chg="add del mod">
          <ac:chgData name="Watts, Sandra" userId="b22ec5c0-e9aa-43c6-8489-bc9a472a178f" providerId="ADAL" clId="{99E81C3D-58A9-48BA-A0D8-8BE22A6D709B}" dt="2022-06-02T14:10:28.875" v="69"/>
          <ac:spMkLst>
            <pc:docMk/>
            <pc:sldMk cId="789846662" sldId="274"/>
            <ac:spMk id="54" creationId="{E8B90CA1-D455-4B13-962D-FC13CD5A48C0}"/>
          </ac:spMkLst>
        </pc:spChg>
        <pc:spChg chg="add del mod">
          <ac:chgData name="Watts, Sandra" userId="b22ec5c0-e9aa-43c6-8489-bc9a472a178f" providerId="ADAL" clId="{99E81C3D-58A9-48BA-A0D8-8BE22A6D709B}" dt="2022-06-02T14:10:28.875" v="69"/>
          <ac:spMkLst>
            <pc:docMk/>
            <pc:sldMk cId="789846662" sldId="274"/>
            <ac:spMk id="55" creationId="{A42825E5-80F1-4A7E-8D72-02357DD424BF}"/>
          </ac:spMkLst>
        </pc:spChg>
        <pc:spChg chg="add del mod">
          <ac:chgData name="Watts, Sandra" userId="b22ec5c0-e9aa-43c6-8489-bc9a472a178f" providerId="ADAL" clId="{99E81C3D-58A9-48BA-A0D8-8BE22A6D709B}" dt="2022-06-02T14:10:28.875" v="69"/>
          <ac:spMkLst>
            <pc:docMk/>
            <pc:sldMk cId="789846662" sldId="274"/>
            <ac:spMk id="56" creationId="{AF9CFDD2-AC22-4ABE-8226-8B414D890EBC}"/>
          </ac:spMkLst>
        </pc:spChg>
        <pc:spChg chg="add del mod">
          <ac:chgData name="Watts, Sandra" userId="b22ec5c0-e9aa-43c6-8489-bc9a472a178f" providerId="ADAL" clId="{99E81C3D-58A9-48BA-A0D8-8BE22A6D709B}" dt="2022-06-02T14:10:28.875" v="69"/>
          <ac:spMkLst>
            <pc:docMk/>
            <pc:sldMk cId="789846662" sldId="274"/>
            <ac:spMk id="57" creationId="{C8EBB347-A386-4958-BDAE-1861ED35C277}"/>
          </ac:spMkLst>
        </pc:spChg>
        <pc:spChg chg="add del mod">
          <ac:chgData name="Watts, Sandra" userId="b22ec5c0-e9aa-43c6-8489-bc9a472a178f" providerId="ADAL" clId="{99E81C3D-58A9-48BA-A0D8-8BE22A6D709B}" dt="2022-06-02T14:10:28.875" v="69"/>
          <ac:spMkLst>
            <pc:docMk/>
            <pc:sldMk cId="789846662" sldId="274"/>
            <ac:spMk id="58" creationId="{F689D360-EBCD-4AB7-AD60-78CEB98CCCE8}"/>
          </ac:spMkLst>
        </pc:spChg>
        <pc:spChg chg="add del mod">
          <ac:chgData name="Watts, Sandra" userId="b22ec5c0-e9aa-43c6-8489-bc9a472a178f" providerId="ADAL" clId="{99E81C3D-58A9-48BA-A0D8-8BE22A6D709B}" dt="2022-06-02T14:10:28.875" v="69"/>
          <ac:spMkLst>
            <pc:docMk/>
            <pc:sldMk cId="789846662" sldId="274"/>
            <ac:spMk id="59" creationId="{1F5AF5D3-B431-4B4F-8D94-2A7AC52EC2C3}"/>
          </ac:spMkLst>
        </pc:spChg>
        <pc:spChg chg="add del mod">
          <ac:chgData name="Watts, Sandra" userId="b22ec5c0-e9aa-43c6-8489-bc9a472a178f" providerId="ADAL" clId="{99E81C3D-58A9-48BA-A0D8-8BE22A6D709B}" dt="2022-06-02T14:10:28.875" v="69"/>
          <ac:spMkLst>
            <pc:docMk/>
            <pc:sldMk cId="789846662" sldId="274"/>
            <ac:spMk id="60" creationId="{F3FD4A77-A12F-4CC4-B337-B4585F1DD432}"/>
          </ac:spMkLst>
        </pc:spChg>
        <pc:spChg chg="add del mod">
          <ac:chgData name="Watts, Sandra" userId="b22ec5c0-e9aa-43c6-8489-bc9a472a178f" providerId="ADAL" clId="{99E81C3D-58A9-48BA-A0D8-8BE22A6D709B}" dt="2022-06-02T14:11:34.168" v="78" actId="21"/>
          <ac:spMkLst>
            <pc:docMk/>
            <pc:sldMk cId="789846662" sldId="274"/>
            <ac:spMk id="61" creationId="{DADC9FC2-330B-4B01-8643-91A09399DE9F}"/>
          </ac:spMkLst>
        </pc:spChg>
        <pc:spChg chg="add del mod">
          <ac:chgData name="Watts, Sandra" userId="b22ec5c0-e9aa-43c6-8489-bc9a472a178f" providerId="ADAL" clId="{99E81C3D-58A9-48BA-A0D8-8BE22A6D709B}" dt="2022-06-02T14:11:40.740" v="79" actId="21"/>
          <ac:spMkLst>
            <pc:docMk/>
            <pc:sldMk cId="789846662" sldId="274"/>
            <ac:spMk id="63" creationId="{852BCD41-4252-47DB-A023-AD6E07B78A61}"/>
          </ac:spMkLst>
        </pc:spChg>
        <pc:spChg chg="add del mod">
          <ac:chgData name="Watts, Sandra" userId="b22ec5c0-e9aa-43c6-8489-bc9a472a178f" providerId="ADAL" clId="{99E81C3D-58A9-48BA-A0D8-8BE22A6D709B}" dt="2022-06-02T14:11:24.743" v="77"/>
          <ac:spMkLst>
            <pc:docMk/>
            <pc:sldMk cId="789846662" sldId="274"/>
            <ac:spMk id="67" creationId="{A3B15F0A-84F9-4C3B-AE2B-34A07F63B077}"/>
          </ac:spMkLst>
        </pc:spChg>
        <pc:spChg chg="add del mod">
          <ac:chgData name="Watts, Sandra" userId="b22ec5c0-e9aa-43c6-8489-bc9a472a178f" providerId="ADAL" clId="{99E81C3D-58A9-48BA-A0D8-8BE22A6D709B}" dt="2022-06-02T14:11:24.743" v="77"/>
          <ac:spMkLst>
            <pc:docMk/>
            <pc:sldMk cId="789846662" sldId="274"/>
            <ac:spMk id="68" creationId="{939C01B9-57D0-4E3C-B3BD-540A30F26923}"/>
          </ac:spMkLst>
        </pc:spChg>
        <pc:spChg chg="add del mod">
          <ac:chgData name="Watts, Sandra" userId="b22ec5c0-e9aa-43c6-8489-bc9a472a178f" providerId="ADAL" clId="{99E81C3D-58A9-48BA-A0D8-8BE22A6D709B}" dt="2022-06-02T14:11:24.743" v="77"/>
          <ac:spMkLst>
            <pc:docMk/>
            <pc:sldMk cId="789846662" sldId="274"/>
            <ac:spMk id="69" creationId="{EC629ABA-4C90-4041-9BF7-8CBB82CBE080}"/>
          </ac:spMkLst>
        </pc:spChg>
        <pc:spChg chg="add">
          <ac:chgData name="Watts, Sandra" userId="b22ec5c0-e9aa-43c6-8489-bc9a472a178f" providerId="ADAL" clId="{99E81C3D-58A9-48BA-A0D8-8BE22A6D709B}" dt="2022-06-02T14:13:18.414" v="81" actId="26606"/>
          <ac:spMkLst>
            <pc:docMk/>
            <pc:sldMk cId="789846662" sldId="274"/>
            <ac:spMk id="76" creationId="{41497DE5-0939-4D1D-9350-0C5E1B209C68}"/>
          </ac:spMkLst>
        </pc:spChg>
        <pc:spChg chg="add">
          <ac:chgData name="Watts, Sandra" userId="b22ec5c0-e9aa-43c6-8489-bc9a472a178f" providerId="ADAL" clId="{99E81C3D-58A9-48BA-A0D8-8BE22A6D709B}" dt="2022-06-02T14:13:18.414" v="81" actId="26606"/>
          <ac:spMkLst>
            <pc:docMk/>
            <pc:sldMk cId="789846662" sldId="274"/>
            <ac:spMk id="78" creationId="{5CCC70ED-6C63-4537-B7EB-51990D6C0A6F}"/>
          </ac:spMkLst>
        </pc:spChg>
        <pc:spChg chg="add">
          <ac:chgData name="Watts, Sandra" userId="b22ec5c0-e9aa-43c6-8489-bc9a472a178f" providerId="ADAL" clId="{99E81C3D-58A9-48BA-A0D8-8BE22A6D709B}" dt="2022-06-02T14:13:18.414" v="81" actId="26606"/>
          <ac:spMkLst>
            <pc:docMk/>
            <pc:sldMk cId="789846662" sldId="274"/>
            <ac:spMk id="80" creationId="{B76E24C1-2968-40DC-A36E-F6B85F0F0752}"/>
          </ac:spMkLst>
        </pc:spChg>
        <pc:picChg chg="add mod">
          <ac:chgData name="Watts, Sandra" userId="b22ec5c0-e9aa-43c6-8489-bc9a472a178f" providerId="ADAL" clId="{99E81C3D-58A9-48BA-A0D8-8BE22A6D709B}" dt="2022-06-02T14:13:28.068" v="83" actId="1076"/>
          <ac:picMkLst>
            <pc:docMk/>
            <pc:sldMk cId="789846662" sldId="274"/>
            <ac:picMk id="71" creationId="{F080E79A-EEDD-4FC5-8A6B-9F8CEE685C61}"/>
          </ac:picMkLst>
        </pc:picChg>
        <pc:cxnChg chg="add del mod">
          <ac:chgData name="Watts, Sandra" userId="b22ec5c0-e9aa-43c6-8489-bc9a472a178f" providerId="ADAL" clId="{99E81C3D-58A9-48BA-A0D8-8BE22A6D709B}" dt="2022-06-02T14:09:16.740" v="61"/>
          <ac:cxnSpMkLst>
            <pc:docMk/>
            <pc:sldMk cId="789846662" sldId="274"/>
            <ac:cxnSpMk id="3" creationId="{91D3378F-FBA6-4134-9EFE-91925982AEF5}"/>
          </ac:cxnSpMkLst>
        </pc:cxnChg>
        <pc:cxnChg chg="add del mod">
          <ac:chgData name="Watts, Sandra" userId="b22ec5c0-e9aa-43c6-8489-bc9a472a178f" providerId="ADAL" clId="{99E81C3D-58A9-48BA-A0D8-8BE22A6D709B}" dt="2022-06-02T14:09:16.740" v="61"/>
          <ac:cxnSpMkLst>
            <pc:docMk/>
            <pc:sldMk cId="789846662" sldId="274"/>
            <ac:cxnSpMk id="4" creationId="{339878E1-B992-4B91-87DC-899BAA5359E5}"/>
          </ac:cxnSpMkLst>
        </pc:cxnChg>
        <pc:cxnChg chg="add del mod">
          <ac:chgData name="Watts, Sandra" userId="b22ec5c0-e9aa-43c6-8489-bc9a472a178f" providerId="ADAL" clId="{99E81C3D-58A9-48BA-A0D8-8BE22A6D709B}" dt="2022-06-02T14:09:16.740" v="61"/>
          <ac:cxnSpMkLst>
            <pc:docMk/>
            <pc:sldMk cId="789846662" sldId="274"/>
            <ac:cxnSpMk id="5" creationId="{B5702B0E-ED20-4086-BEF1-AC9B1AA9F69B}"/>
          </ac:cxnSpMkLst>
        </pc:cxnChg>
        <pc:cxnChg chg="add del mod">
          <ac:chgData name="Watts, Sandra" userId="b22ec5c0-e9aa-43c6-8489-bc9a472a178f" providerId="ADAL" clId="{99E81C3D-58A9-48BA-A0D8-8BE22A6D709B}" dt="2022-06-02T14:09:16.740" v="61"/>
          <ac:cxnSpMkLst>
            <pc:docMk/>
            <pc:sldMk cId="789846662" sldId="274"/>
            <ac:cxnSpMk id="6" creationId="{14ABFA5B-BB66-4488-A6F6-C68EC47A83D0}"/>
          </ac:cxnSpMkLst>
        </pc:cxnChg>
        <pc:cxnChg chg="add del mod">
          <ac:chgData name="Watts, Sandra" userId="b22ec5c0-e9aa-43c6-8489-bc9a472a178f" providerId="ADAL" clId="{99E81C3D-58A9-48BA-A0D8-8BE22A6D709B}" dt="2022-06-02T14:09:16.740" v="61"/>
          <ac:cxnSpMkLst>
            <pc:docMk/>
            <pc:sldMk cId="789846662" sldId="274"/>
            <ac:cxnSpMk id="7" creationId="{EF40A9A9-3349-4D58-8656-6142DE894077}"/>
          </ac:cxnSpMkLst>
        </pc:cxnChg>
        <pc:cxnChg chg="add del mod">
          <ac:chgData name="Watts, Sandra" userId="b22ec5c0-e9aa-43c6-8489-bc9a472a178f" providerId="ADAL" clId="{99E81C3D-58A9-48BA-A0D8-8BE22A6D709B}" dt="2022-06-02T14:09:16.740" v="61"/>
          <ac:cxnSpMkLst>
            <pc:docMk/>
            <pc:sldMk cId="789846662" sldId="274"/>
            <ac:cxnSpMk id="8" creationId="{151B0E28-F19C-45AB-B6B7-D84B3A9A9A4F}"/>
          </ac:cxnSpMkLst>
        </pc:cxnChg>
        <pc:cxnChg chg="add del mod">
          <ac:chgData name="Watts, Sandra" userId="b22ec5c0-e9aa-43c6-8489-bc9a472a178f" providerId="ADAL" clId="{99E81C3D-58A9-48BA-A0D8-8BE22A6D709B}" dt="2022-06-02T14:09:53.721" v="66" actId="21"/>
          <ac:cxnSpMkLst>
            <pc:docMk/>
            <pc:sldMk cId="789846662" sldId="274"/>
            <ac:cxnSpMk id="22" creationId="{4A2A339D-C2CC-4644-B99E-315A0DD26488}"/>
          </ac:cxnSpMkLst>
        </pc:cxnChg>
        <pc:cxnChg chg="add del mod">
          <ac:chgData name="Watts, Sandra" userId="b22ec5c0-e9aa-43c6-8489-bc9a472a178f" providerId="ADAL" clId="{99E81C3D-58A9-48BA-A0D8-8BE22A6D709B}" dt="2022-06-02T14:09:53.721" v="66" actId="21"/>
          <ac:cxnSpMkLst>
            <pc:docMk/>
            <pc:sldMk cId="789846662" sldId="274"/>
            <ac:cxnSpMk id="23" creationId="{3820DEFD-857F-4B0E-892F-A47504891971}"/>
          </ac:cxnSpMkLst>
        </pc:cxnChg>
        <pc:cxnChg chg="add del mod">
          <ac:chgData name="Watts, Sandra" userId="b22ec5c0-e9aa-43c6-8489-bc9a472a178f" providerId="ADAL" clId="{99E81C3D-58A9-48BA-A0D8-8BE22A6D709B}" dt="2022-06-02T14:09:53.721" v="66" actId="21"/>
          <ac:cxnSpMkLst>
            <pc:docMk/>
            <pc:sldMk cId="789846662" sldId="274"/>
            <ac:cxnSpMk id="24" creationId="{659E3BC5-FDAE-47DD-BA72-3F4D7B640B2B}"/>
          </ac:cxnSpMkLst>
        </pc:cxnChg>
        <pc:cxnChg chg="add del mod">
          <ac:chgData name="Watts, Sandra" userId="b22ec5c0-e9aa-43c6-8489-bc9a472a178f" providerId="ADAL" clId="{99E81C3D-58A9-48BA-A0D8-8BE22A6D709B}" dt="2022-06-02T14:09:53.721" v="66" actId="21"/>
          <ac:cxnSpMkLst>
            <pc:docMk/>
            <pc:sldMk cId="789846662" sldId="274"/>
            <ac:cxnSpMk id="25" creationId="{427672DA-6648-4B38-9D08-26B42CB43E98}"/>
          </ac:cxnSpMkLst>
        </pc:cxnChg>
        <pc:cxnChg chg="add del mod">
          <ac:chgData name="Watts, Sandra" userId="b22ec5c0-e9aa-43c6-8489-bc9a472a178f" providerId="ADAL" clId="{99E81C3D-58A9-48BA-A0D8-8BE22A6D709B}" dt="2022-06-02T14:09:53.721" v="66" actId="21"/>
          <ac:cxnSpMkLst>
            <pc:docMk/>
            <pc:sldMk cId="789846662" sldId="274"/>
            <ac:cxnSpMk id="26" creationId="{AB1BD5BC-F6F0-4ED5-8D04-EE18AF0D9F67}"/>
          </ac:cxnSpMkLst>
        </pc:cxnChg>
        <pc:cxnChg chg="add del mod">
          <ac:chgData name="Watts, Sandra" userId="b22ec5c0-e9aa-43c6-8489-bc9a472a178f" providerId="ADAL" clId="{99E81C3D-58A9-48BA-A0D8-8BE22A6D709B}" dt="2022-06-02T14:09:53.721" v="66" actId="21"/>
          <ac:cxnSpMkLst>
            <pc:docMk/>
            <pc:sldMk cId="789846662" sldId="274"/>
            <ac:cxnSpMk id="27" creationId="{0A98236E-2272-403C-AF49-D9DB8DA34759}"/>
          </ac:cxnSpMkLst>
        </pc:cxnChg>
        <pc:cxnChg chg="add del mod">
          <ac:chgData name="Watts, Sandra" userId="b22ec5c0-e9aa-43c6-8489-bc9a472a178f" providerId="ADAL" clId="{99E81C3D-58A9-48BA-A0D8-8BE22A6D709B}" dt="2022-06-02T14:10:28.875" v="69"/>
          <ac:cxnSpMkLst>
            <pc:docMk/>
            <pc:sldMk cId="789846662" sldId="274"/>
            <ac:cxnSpMk id="48" creationId="{CC1AA90A-6F2B-4053-9925-63C5B059BAB9}"/>
          </ac:cxnSpMkLst>
        </pc:cxnChg>
        <pc:cxnChg chg="add del mod">
          <ac:chgData name="Watts, Sandra" userId="b22ec5c0-e9aa-43c6-8489-bc9a472a178f" providerId="ADAL" clId="{99E81C3D-58A9-48BA-A0D8-8BE22A6D709B}" dt="2022-06-02T14:10:28.875" v="69"/>
          <ac:cxnSpMkLst>
            <pc:docMk/>
            <pc:sldMk cId="789846662" sldId="274"/>
            <ac:cxnSpMk id="49" creationId="{D0224BFC-5C48-4FA5-BC96-C544617277A8}"/>
          </ac:cxnSpMkLst>
        </pc:cxnChg>
        <pc:cxnChg chg="add del mod">
          <ac:chgData name="Watts, Sandra" userId="b22ec5c0-e9aa-43c6-8489-bc9a472a178f" providerId="ADAL" clId="{99E81C3D-58A9-48BA-A0D8-8BE22A6D709B}" dt="2022-06-02T14:10:28.875" v="69"/>
          <ac:cxnSpMkLst>
            <pc:docMk/>
            <pc:sldMk cId="789846662" sldId="274"/>
            <ac:cxnSpMk id="50" creationId="{557E73F5-CA7C-49CB-A7D6-DF47C42A7710}"/>
          </ac:cxnSpMkLst>
        </pc:cxnChg>
        <pc:cxnChg chg="add del mod">
          <ac:chgData name="Watts, Sandra" userId="b22ec5c0-e9aa-43c6-8489-bc9a472a178f" providerId="ADAL" clId="{99E81C3D-58A9-48BA-A0D8-8BE22A6D709B}" dt="2022-06-02T14:10:28.875" v="69"/>
          <ac:cxnSpMkLst>
            <pc:docMk/>
            <pc:sldMk cId="789846662" sldId="274"/>
            <ac:cxnSpMk id="51" creationId="{A44FDCB0-B057-4B9B-890D-C0A528B8900C}"/>
          </ac:cxnSpMkLst>
        </pc:cxnChg>
        <pc:cxnChg chg="add del mod">
          <ac:chgData name="Watts, Sandra" userId="b22ec5c0-e9aa-43c6-8489-bc9a472a178f" providerId="ADAL" clId="{99E81C3D-58A9-48BA-A0D8-8BE22A6D709B}" dt="2022-06-02T14:10:28.875" v="69"/>
          <ac:cxnSpMkLst>
            <pc:docMk/>
            <pc:sldMk cId="789846662" sldId="274"/>
            <ac:cxnSpMk id="52" creationId="{0385F01C-427B-42D4-A6CA-00B488A21424}"/>
          </ac:cxnSpMkLst>
        </pc:cxnChg>
        <pc:cxnChg chg="add del mod">
          <ac:chgData name="Watts, Sandra" userId="b22ec5c0-e9aa-43c6-8489-bc9a472a178f" providerId="ADAL" clId="{99E81C3D-58A9-48BA-A0D8-8BE22A6D709B}" dt="2022-06-02T14:10:28.875" v="69"/>
          <ac:cxnSpMkLst>
            <pc:docMk/>
            <pc:sldMk cId="789846662" sldId="274"/>
            <ac:cxnSpMk id="53" creationId="{C51CD9F5-A1E9-4009-93B1-02F418D3AEE8}"/>
          </ac:cxnSpMkLst>
        </pc:cxnChg>
        <pc:cxnChg chg="add mod ord">
          <ac:chgData name="Watts, Sandra" userId="b22ec5c0-e9aa-43c6-8489-bc9a472a178f" providerId="ADAL" clId="{99E81C3D-58A9-48BA-A0D8-8BE22A6D709B}" dt="2022-06-02T14:13:18.414" v="81" actId="26606"/>
          <ac:cxnSpMkLst>
            <pc:docMk/>
            <pc:sldMk cId="789846662" sldId="274"/>
            <ac:cxnSpMk id="62" creationId="{3BD0ACB0-F85E-48E4-BCB3-AAC7CE3E31D7}"/>
          </ac:cxnSpMkLst>
        </pc:cxnChg>
        <pc:cxnChg chg="add del mod">
          <ac:chgData name="Watts, Sandra" userId="b22ec5c0-e9aa-43c6-8489-bc9a472a178f" providerId="ADAL" clId="{99E81C3D-58A9-48BA-A0D8-8BE22A6D709B}" dt="2022-06-02T14:11:24.743" v="77"/>
          <ac:cxnSpMkLst>
            <pc:docMk/>
            <pc:sldMk cId="789846662" sldId="274"/>
            <ac:cxnSpMk id="65" creationId="{B3BC63B0-A6CC-4A95-80FD-A97C058CDEDB}"/>
          </ac:cxnSpMkLst>
        </pc:cxnChg>
        <pc:cxnChg chg="add del mod">
          <ac:chgData name="Watts, Sandra" userId="b22ec5c0-e9aa-43c6-8489-bc9a472a178f" providerId="ADAL" clId="{99E81C3D-58A9-48BA-A0D8-8BE22A6D709B}" dt="2022-06-02T14:11:24.743" v="77"/>
          <ac:cxnSpMkLst>
            <pc:docMk/>
            <pc:sldMk cId="789846662" sldId="274"/>
            <ac:cxnSpMk id="66" creationId="{B78FAF2A-EAD3-4C19-A4C5-7702DCFC25C3}"/>
          </ac:cxnSpMkLst>
        </pc:cxnChg>
      </pc:sldChg>
    </pc:docChg>
  </pc:docChgLst>
  <pc:docChgLst>
    <pc:chgData name="Watts, Sandra" userId="b22ec5c0-e9aa-43c6-8489-bc9a472a178f" providerId="ADAL" clId="{252A4928-F241-4381-85D2-F21BC023B699}"/>
    <pc:docChg chg="undo custSel addSld delSld modSld">
      <pc:chgData name="Watts, Sandra" userId="b22ec5c0-e9aa-43c6-8489-bc9a472a178f" providerId="ADAL" clId="{252A4928-F241-4381-85D2-F21BC023B699}" dt="2022-11-01T15:40:33.430" v="80" actId="1076"/>
      <pc:docMkLst>
        <pc:docMk/>
      </pc:docMkLst>
      <pc:sldChg chg="modSp mod">
        <pc:chgData name="Watts, Sandra" userId="b22ec5c0-e9aa-43c6-8489-bc9a472a178f" providerId="ADAL" clId="{252A4928-F241-4381-85D2-F21BC023B699}" dt="2022-10-31T18:38:28.007" v="3" actId="20577"/>
        <pc:sldMkLst>
          <pc:docMk/>
          <pc:sldMk cId="109857222" sldId="256"/>
        </pc:sldMkLst>
        <pc:spChg chg="mod">
          <ac:chgData name="Watts, Sandra" userId="b22ec5c0-e9aa-43c6-8489-bc9a472a178f" providerId="ADAL" clId="{252A4928-F241-4381-85D2-F21BC023B699}" dt="2022-10-31T18:38:28.007" v="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Watts, Sandra" userId="b22ec5c0-e9aa-43c6-8489-bc9a472a178f" providerId="ADAL" clId="{252A4928-F241-4381-85D2-F21BC023B699}" dt="2022-11-01T15:39:52.929" v="74" actId="20577"/>
        <pc:sldMkLst>
          <pc:docMk/>
          <pc:sldMk cId="3623299209" sldId="258"/>
        </pc:sldMkLst>
        <pc:spChg chg="mod">
          <ac:chgData name="Watts, Sandra" userId="b22ec5c0-e9aa-43c6-8489-bc9a472a178f" providerId="ADAL" clId="{252A4928-F241-4381-85D2-F21BC023B699}" dt="2022-11-01T15:39:52.929" v="74" actId="20577"/>
          <ac:spMkLst>
            <pc:docMk/>
            <pc:sldMk cId="3623299209" sldId="258"/>
            <ac:spMk id="3" creationId="{56DD61ED-E721-CAFF-4DB6-42416E80494E}"/>
          </ac:spMkLst>
        </pc:spChg>
      </pc:sldChg>
      <pc:sldChg chg="modSp mod">
        <pc:chgData name="Watts, Sandra" userId="b22ec5c0-e9aa-43c6-8489-bc9a472a178f" providerId="ADAL" clId="{252A4928-F241-4381-85D2-F21BC023B699}" dt="2022-11-01T14:47:05.507" v="70" actId="113"/>
        <pc:sldMkLst>
          <pc:docMk/>
          <pc:sldMk cId="1768276107" sldId="259"/>
        </pc:sldMkLst>
        <pc:spChg chg="mod">
          <ac:chgData name="Watts, Sandra" userId="b22ec5c0-e9aa-43c6-8489-bc9a472a178f" providerId="ADAL" clId="{252A4928-F241-4381-85D2-F21BC023B699}" dt="2022-11-01T14:47:05.507" v="70" actId="113"/>
          <ac:spMkLst>
            <pc:docMk/>
            <pc:sldMk cId="1768276107" sldId="259"/>
            <ac:spMk id="2" creationId="{D34D9E36-A0F9-C666-154B-70F7D7D925E8}"/>
          </ac:spMkLst>
        </pc:spChg>
      </pc:sldChg>
      <pc:sldChg chg="modSp mod">
        <pc:chgData name="Watts, Sandra" userId="b22ec5c0-e9aa-43c6-8489-bc9a472a178f" providerId="ADAL" clId="{252A4928-F241-4381-85D2-F21BC023B699}" dt="2022-11-01T15:40:33.430" v="80" actId="1076"/>
        <pc:sldMkLst>
          <pc:docMk/>
          <pc:sldMk cId="2711120671" sldId="292"/>
        </pc:sldMkLst>
        <pc:spChg chg="mod">
          <ac:chgData name="Watts, Sandra" userId="b22ec5c0-e9aa-43c6-8489-bc9a472a178f" providerId="ADAL" clId="{252A4928-F241-4381-85D2-F21BC023B699}" dt="2022-11-01T15:40:28.454" v="79" actId="1582"/>
          <ac:spMkLst>
            <pc:docMk/>
            <pc:sldMk cId="2711120671" sldId="292"/>
            <ac:spMk id="2" creationId="{2C2615D8-92C2-FC63-F1D0-545048DA3348}"/>
          </ac:spMkLst>
        </pc:spChg>
        <pc:spChg chg="mod">
          <ac:chgData name="Watts, Sandra" userId="b22ec5c0-e9aa-43c6-8489-bc9a472a178f" providerId="ADAL" clId="{252A4928-F241-4381-85D2-F21BC023B699}" dt="2022-11-01T15:40:33.430" v="80" actId="1076"/>
          <ac:spMkLst>
            <pc:docMk/>
            <pc:sldMk cId="2711120671" sldId="292"/>
            <ac:spMk id="3" creationId="{56DD61ED-E721-CAFF-4DB6-42416E80494E}"/>
          </ac:spMkLst>
        </pc:spChg>
      </pc:sldChg>
      <pc:sldChg chg="modSp mod">
        <pc:chgData name="Watts, Sandra" userId="b22ec5c0-e9aa-43c6-8489-bc9a472a178f" providerId="ADAL" clId="{252A4928-F241-4381-85D2-F21BC023B699}" dt="2022-10-31T18:42:46.507" v="68" actId="20577"/>
        <pc:sldMkLst>
          <pc:docMk/>
          <pc:sldMk cId="2864999809" sldId="295"/>
        </pc:sldMkLst>
        <pc:spChg chg="mod">
          <ac:chgData name="Watts, Sandra" userId="b22ec5c0-e9aa-43c6-8489-bc9a472a178f" providerId="ADAL" clId="{252A4928-F241-4381-85D2-F21BC023B699}" dt="2022-10-31T18:42:46.507" v="68" actId="20577"/>
          <ac:spMkLst>
            <pc:docMk/>
            <pc:sldMk cId="2864999809" sldId="295"/>
            <ac:spMk id="2" creationId="{D34D9E36-A0F9-C666-154B-70F7D7D925E8}"/>
          </ac:spMkLst>
        </pc:spChg>
      </pc:sldChg>
      <pc:sldChg chg="addSp delSp modSp mod">
        <pc:chgData name="Watts, Sandra" userId="b22ec5c0-e9aa-43c6-8489-bc9a472a178f" providerId="ADAL" clId="{252A4928-F241-4381-85D2-F21BC023B699}" dt="2022-10-31T18:42:33.453" v="66" actId="20577"/>
        <pc:sldMkLst>
          <pc:docMk/>
          <pc:sldMk cId="977749476" sldId="296"/>
        </pc:sldMkLst>
        <pc:spChg chg="mod">
          <ac:chgData name="Watts, Sandra" userId="b22ec5c0-e9aa-43c6-8489-bc9a472a178f" providerId="ADAL" clId="{252A4928-F241-4381-85D2-F21BC023B699}" dt="2022-10-31T18:42:33.453" v="66" actId="20577"/>
          <ac:spMkLst>
            <pc:docMk/>
            <pc:sldMk cId="977749476" sldId="296"/>
            <ac:spMk id="2" creationId="{D34D9E36-A0F9-C666-154B-70F7D7D925E8}"/>
          </ac:spMkLst>
        </pc:spChg>
        <pc:picChg chg="add mod">
          <ac:chgData name="Watts, Sandra" userId="b22ec5c0-e9aa-43c6-8489-bc9a472a178f" providerId="ADAL" clId="{252A4928-F241-4381-85D2-F21BC023B699}" dt="2022-10-31T18:42:01.293" v="40" actId="1076"/>
          <ac:picMkLst>
            <pc:docMk/>
            <pc:sldMk cId="977749476" sldId="296"/>
            <ac:picMk id="4" creationId="{32BF8BBC-0822-4C01-B372-A4BCD0EB5983}"/>
          </ac:picMkLst>
        </pc:picChg>
        <pc:picChg chg="del">
          <ac:chgData name="Watts, Sandra" userId="b22ec5c0-e9aa-43c6-8489-bc9a472a178f" providerId="ADAL" clId="{252A4928-F241-4381-85D2-F21BC023B699}" dt="2022-10-31T18:41:37.577" v="37" actId="21"/>
          <ac:picMkLst>
            <pc:docMk/>
            <pc:sldMk cId="977749476" sldId="296"/>
            <ac:picMk id="5" creationId="{3E9C26BD-2392-43AD-92A8-6FE2E341501A}"/>
          </ac:picMkLst>
        </pc:picChg>
      </pc:sldChg>
      <pc:sldChg chg="modSp mod">
        <pc:chgData name="Watts, Sandra" userId="b22ec5c0-e9aa-43c6-8489-bc9a472a178f" providerId="ADAL" clId="{252A4928-F241-4381-85D2-F21BC023B699}" dt="2022-10-31T18:42:50.751" v="69" actId="20577"/>
        <pc:sldMkLst>
          <pc:docMk/>
          <pc:sldMk cId="3700498103" sldId="297"/>
        </pc:sldMkLst>
        <pc:spChg chg="mod">
          <ac:chgData name="Watts, Sandra" userId="b22ec5c0-e9aa-43c6-8489-bc9a472a178f" providerId="ADAL" clId="{252A4928-F241-4381-85D2-F21BC023B699}" dt="2022-10-31T18:42:50.751" v="69" actId="20577"/>
          <ac:spMkLst>
            <pc:docMk/>
            <pc:sldMk cId="3700498103" sldId="297"/>
            <ac:spMk id="2" creationId="{D34D9E36-A0F9-C666-154B-70F7D7D925E8}"/>
          </ac:spMkLst>
        </pc:spChg>
      </pc:sldChg>
      <pc:sldChg chg="modSp add del mod">
        <pc:chgData name="Watts, Sandra" userId="b22ec5c0-e9aa-43c6-8489-bc9a472a178f" providerId="ADAL" clId="{252A4928-F241-4381-85D2-F21BC023B699}" dt="2022-10-31T18:40:47.322" v="36" actId="2696"/>
        <pc:sldMkLst>
          <pc:docMk/>
          <pc:sldMk cId="1237397553" sldId="298"/>
        </pc:sldMkLst>
        <pc:spChg chg="mod">
          <ac:chgData name="Watts, Sandra" userId="b22ec5c0-e9aa-43c6-8489-bc9a472a178f" providerId="ADAL" clId="{252A4928-F241-4381-85D2-F21BC023B699}" dt="2022-10-31T18:40:18.949" v="35" actId="20577"/>
          <ac:spMkLst>
            <pc:docMk/>
            <pc:sldMk cId="1237397553" sldId="298"/>
            <ac:spMk id="2" creationId="{D34D9E36-A0F9-C666-154B-70F7D7D925E8}"/>
          </ac:spMkLst>
        </pc:spChg>
      </pc:sldChg>
      <pc:sldChg chg="modSp add mod">
        <pc:chgData name="Watts, Sandra" userId="b22ec5c0-e9aa-43c6-8489-bc9a472a178f" providerId="ADAL" clId="{252A4928-F241-4381-85D2-F21BC023B699}" dt="2022-10-31T18:42:39.693" v="67" actId="20577"/>
        <pc:sldMkLst>
          <pc:docMk/>
          <pc:sldMk cId="2527796895" sldId="298"/>
        </pc:sldMkLst>
        <pc:spChg chg="mod">
          <ac:chgData name="Watts, Sandra" userId="b22ec5c0-e9aa-43c6-8489-bc9a472a178f" providerId="ADAL" clId="{252A4928-F241-4381-85D2-F21BC023B699}" dt="2022-10-31T18:42:39.693" v="67" actId="20577"/>
          <ac:spMkLst>
            <pc:docMk/>
            <pc:sldMk cId="2527796895" sldId="298"/>
            <ac:spMk id="2" creationId="{D34D9E36-A0F9-C666-154B-70F7D7D925E8}"/>
          </ac:spMkLst>
        </pc:spChg>
      </pc:sldChg>
      <pc:sldChg chg="add del setBg">
        <pc:chgData name="Watts, Sandra" userId="b22ec5c0-e9aa-43c6-8489-bc9a472a178f" providerId="ADAL" clId="{252A4928-F241-4381-85D2-F21BC023B699}" dt="2022-11-01T15:39:49.563" v="73"/>
        <pc:sldMkLst>
          <pc:docMk/>
          <pc:sldMk cId="3938682009" sldId="299"/>
        </pc:sldMkLst>
      </pc:sldChg>
    </pc:docChg>
  </pc:docChgLst>
  <pc:docChgLst>
    <pc:chgData name="Watts, Sandra" userId="S::watts_sandra@sac.edu::b22ec5c0-e9aa-43c6-8489-bc9a472a178f" providerId="AD" clId="Web-{6C569CEF-3A3F-1600-6F27-51C69B2B8F97}"/>
    <pc:docChg chg="modSld">
      <pc:chgData name="Watts, Sandra" userId="S::watts_sandra@sac.edu::b22ec5c0-e9aa-43c6-8489-bc9a472a178f" providerId="AD" clId="Web-{6C569CEF-3A3F-1600-6F27-51C69B2B8F97}" dt="2023-03-07T00:13:10.442" v="1"/>
      <pc:docMkLst>
        <pc:docMk/>
      </pc:docMkLst>
      <pc:sldChg chg="addSp delSp">
        <pc:chgData name="Watts, Sandra" userId="S::watts_sandra@sac.edu::b22ec5c0-e9aa-43c6-8489-bc9a472a178f" providerId="AD" clId="Web-{6C569CEF-3A3F-1600-6F27-51C69B2B8F97}" dt="2023-03-07T00:13:10.442" v="1"/>
        <pc:sldMkLst>
          <pc:docMk/>
          <pc:sldMk cId="2527796895" sldId="298"/>
        </pc:sldMkLst>
        <pc:picChg chg="del">
          <ac:chgData name="Watts, Sandra" userId="S::watts_sandra@sac.edu::b22ec5c0-e9aa-43c6-8489-bc9a472a178f" providerId="AD" clId="Web-{6C569CEF-3A3F-1600-6F27-51C69B2B8F97}" dt="2023-03-07T00:13:03.411" v="0"/>
          <ac:picMkLst>
            <pc:docMk/>
            <pc:sldMk cId="2527796895" sldId="298"/>
            <ac:picMk id="4" creationId="{32BF8BBC-0822-4C01-B372-A4BCD0EB5983}"/>
          </ac:picMkLst>
        </pc:picChg>
        <pc:picChg chg="add">
          <ac:chgData name="Watts, Sandra" userId="S::watts_sandra@sac.edu::b22ec5c0-e9aa-43c6-8489-bc9a472a178f" providerId="AD" clId="Web-{6C569CEF-3A3F-1600-6F27-51C69B2B8F97}" dt="2023-03-07T00:13:10.442" v="1"/>
          <ac:picMkLst>
            <pc:docMk/>
            <pc:sldMk cId="2527796895" sldId="298"/>
            <ac:picMk id="5" creationId="{F331C7A1-9475-27A4-87F6-AB37D0C39723}"/>
          </ac:picMkLst>
        </pc:picChg>
      </pc:sldChg>
    </pc:docChg>
  </pc:docChgLst>
  <pc:docChgLst>
    <pc:chgData name="Watts, Sandra" userId="b22ec5c0-e9aa-43c6-8489-bc9a472a178f" providerId="ADAL" clId="{5650CD61-E55A-4568-93CD-FE16151025C2}"/>
    <pc:docChg chg="modSld">
      <pc:chgData name="Watts, Sandra" userId="b22ec5c0-e9aa-43c6-8489-bc9a472a178f" providerId="ADAL" clId="{5650CD61-E55A-4568-93CD-FE16151025C2}" dt="2022-11-28T16:49:33.208" v="0" actId="20577"/>
      <pc:docMkLst>
        <pc:docMk/>
      </pc:docMkLst>
      <pc:sldChg chg="modSp mod">
        <pc:chgData name="Watts, Sandra" userId="b22ec5c0-e9aa-43c6-8489-bc9a472a178f" providerId="ADAL" clId="{5650CD61-E55A-4568-93CD-FE16151025C2}" dt="2022-11-28T16:49:33.208" v="0" actId="20577"/>
        <pc:sldMkLst>
          <pc:docMk/>
          <pc:sldMk cId="3623299209" sldId="258"/>
        </pc:sldMkLst>
        <pc:spChg chg="mod">
          <ac:chgData name="Watts, Sandra" userId="b22ec5c0-e9aa-43c6-8489-bc9a472a178f" providerId="ADAL" clId="{5650CD61-E55A-4568-93CD-FE16151025C2}" dt="2022-11-28T16:49:33.208" v="0" actId="20577"/>
          <ac:spMkLst>
            <pc:docMk/>
            <pc:sldMk cId="3623299209" sldId="258"/>
            <ac:spMk id="3" creationId="{56DD61ED-E721-CAFF-4DB6-42416E80494E}"/>
          </ac:spMkLst>
        </pc:spChg>
      </pc:sldChg>
    </pc:docChg>
  </pc:docChgLst>
  <pc:docChgLst>
    <pc:chgData name="Watts, Sandra" userId="b22ec5c0-e9aa-43c6-8489-bc9a472a178f" providerId="ADAL" clId="{72866C78-6DB3-4F36-8D60-1E7494585A26}"/>
    <pc:docChg chg="custSel modSld">
      <pc:chgData name="Watts, Sandra" userId="b22ec5c0-e9aa-43c6-8489-bc9a472a178f" providerId="ADAL" clId="{72866C78-6DB3-4F36-8D60-1E7494585A26}" dt="2022-09-08T21:57:02.398" v="46" actId="20577"/>
      <pc:docMkLst>
        <pc:docMk/>
      </pc:docMkLst>
      <pc:sldChg chg="addSp modSp mod">
        <pc:chgData name="Watts, Sandra" userId="b22ec5c0-e9aa-43c6-8489-bc9a472a178f" providerId="ADAL" clId="{72866C78-6DB3-4F36-8D60-1E7494585A26}" dt="2022-09-08T21:57:02.398" v="46" actId="20577"/>
        <pc:sldMkLst>
          <pc:docMk/>
          <pc:sldMk cId="789846662" sldId="274"/>
        </pc:sldMkLst>
        <pc:spChg chg="add mod">
          <ac:chgData name="Watts, Sandra" userId="b22ec5c0-e9aa-43c6-8489-bc9a472a178f" providerId="ADAL" clId="{72866C78-6DB3-4F36-8D60-1E7494585A26}" dt="2022-09-08T21:57:02.398" v="46" actId="20577"/>
          <ac:spMkLst>
            <pc:docMk/>
            <pc:sldMk cId="789846662" sldId="274"/>
            <ac:spMk id="7" creationId="{8BEBB5CB-D971-4778-BE3A-FBC86654919D}"/>
          </ac:spMkLst>
        </pc:spChg>
        <pc:picChg chg="mod">
          <ac:chgData name="Watts, Sandra" userId="b22ec5c0-e9aa-43c6-8489-bc9a472a178f" providerId="ADAL" clId="{72866C78-6DB3-4F36-8D60-1E7494585A26}" dt="2022-09-08T21:55:49.150" v="0" actId="1076"/>
          <ac:picMkLst>
            <pc:docMk/>
            <pc:sldMk cId="789846662" sldId="274"/>
            <ac:picMk id="71" creationId="{F080E79A-EEDD-4FC5-8A6B-9F8CEE685C61}"/>
          </ac:picMkLst>
        </pc:picChg>
      </pc:sldChg>
    </pc:docChg>
  </pc:docChgLst>
  <pc:docChgLst>
    <pc:chgData name="Watts, Sandra" userId="S::watts_sandra@sac.edu::b22ec5c0-e9aa-43c6-8489-bc9a472a178f" providerId="AD" clId="Web-{25FC8606-E2AB-47DB-8C88-3C65EF868B22}"/>
    <pc:docChg chg="addSld delSld modSld sldOrd addMainMaster delMainMaster">
      <pc:chgData name="Watts, Sandra" userId="S::watts_sandra@sac.edu::b22ec5c0-e9aa-43c6-8489-bc9a472a178f" providerId="AD" clId="Web-{25FC8606-E2AB-47DB-8C88-3C65EF868B22}" dt="2022-04-22T18:43:43.382" v="260" actId="20577"/>
      <pc:docMkLst>
        <pc:docMk/>
      </pc:docMkLst>
      <pc:sldChg chg="addSp delSp modSp mod setBg modClrScheme delDesignElem chgLayout">
        <pc:chgData name="Watts, Sandra" userId="S::watts_sandra@sac.edu::b22ec5c0-e9aa-43c6-8489-bc9a472a178f" providerId="AD" clId="Web-{25FC8606-E2AB-47DB-8C88-3C65EF868B22}" dt="2022-04-22T18:26:14.342" v="45"/>
        <pc:sldMkLst>
          <pc:docMk/>
          <pc:sldMk cId="109857222" sldId="256"/>
        </pc:sldMkLst>
        <pc:spChg chg="mod ord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35.574" v="18"/>
          <ac:spMkLst>
            <pc:docMk/>
            <pc:sldMk cId="109857222" sldId="256"/>
            <ac:spMk id="9" creationId="{BF9FFE17-DE95-4821-ACC1-B90C95449294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35.574" v="18"/>
          <ac:spMkLst>
            <pc:docMk/>
            <pc:sldMk cId="109857222" sldId="256"/>
            <ac:spMk id="11" creationId="{03CF76AF-FF72-4430-A772-05840329020B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35.574" v="18"/>
          <ac:spMkLst>
            <pc:docMk/>
            <pc:sldMk cId="109857222" sldId="256"/>
            <ac:spMk id="13" creationId="{0B1C8180-2FDD-4202-8C45-4057CB1AB26F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51.528" v="20"/>
          <ac:spMkLst>
            <pc:docMk/>
            <pc:sldMk cId="109857222" sldId="256"/>
            <ac:spMk id="22" creationId="{D04CF648-5CB3-49E4-BE34-8A0598901AE4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51.528" v="20"/>
          <ac:spMkLst>
            <pc:docMk/>
            <pc:sldMk cId="109857222" sldId="256"/>
            <ac:spMk id="23" creationId="{669E559C-09DA-4586-86C9-F3C05D9A08C9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51.528" v="20"/>
          <ac:spMkLst>
            <pc:docMk/>
            <pc:sldMk cId="109857222" sldId="256"/>
            <ac:spMk id="24" creationId="{87AA7ECE-DB5E-48B2-9EF4-7EEAF123BAB1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51.528" v="20"/>
          <ac:spMkLst>
            <pc:docMk/>
            <pc:sldMk cId="109857222" sldId="256"/>
            <ac:spMk id="26" creationId="{454F422E-435A-4694-BE6E-B4968E7981A3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51.528" v="20"/>
          <ac:spMkLst>
            <pc:docMk/>
            <pc:sldMk cId="109857222" sldId="256"/>
            <ac:spMk id="27" creationId="{8ADE9F60-E2BA-44E6-8C5B-A51B19292E3F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4:38.133" v="39"/>
          <ac:spMkLst>
            <pc:docMk/>
            <pc:sldMk cId="109857222" sldId="256"/>
            <ac:spMk id="30" creationId="{F2E5B6AE-5EFE-45F0-A2AE-ED771CA3D7DD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37" creationId="{8B330648-BE73-41A0-9F64-E5B1075E2C2D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41" creationId="{02C3C01D-C868-4B78-9A8F-417BF50A429B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43" creationId="{8345B934-7CE4-4DA7-A0CB-2A2DF8818CE1}"/>
          </ac:spMkLst>
        </pc:spChg>
        <pc:spChg chg="add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48" creationId="{5AE6C737-FF55-4064-94B7-0B21D2EB6045}"/>
          </ac:spMkLst>
        </pc:spChg>
        <pc:spChg chg="add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52" creationId="{D8218D9F-38B6-4AE0-9051-5434D19A5277}"/>
          </ac:spMkLst>
        </pc:spChg>
        <pc:spChg chg="add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54" creationId="{2D3DCA99-84AF-487A-BF72-91C5FA6B0B70}"/>
          </ac:spMkLst>
        </pc:spChg>
        <pc:picChg chg="add del">
          <ac:chgData name="Watts, Sandra" userId="S::watts_sandra@sac.edu::b22ec5c0-e9aa-43c6-8489-bc9a472a178f" providerId="AD" clId="Web-{25FC8606-E2AB-47DB-8C88-3C65EF868B22}" dt="2022-04-22T18:20:35.574" v="18"/>
          <ac:picMkLst>
            <pc:docMk/>
            <pc:sldMk cId="109857222" sldId="256"/>
            <ac:picMk id="4" creationId="{E28C0D2D-DDB4-7B39-44F6-960389511999}"/>
          </ac:picMkLst>
        </pc:picChg>
        <pc:picChg chg="add mod">
          <ac:chgData name="Watts, Sandra" userId="S::watts_sandra@sac.edu::b22ec5c0-e9aa-43c6-8489-bc9a472a178f" providerId="AD" clId="Web-{25FC8606-E2AB-47DB-8C88-3C65EF868B22}" dt="2022-04-22T18:26:14.342" v="45"/>
          <ac:picMkLst>
            <pc:docMk/>
            <pc:sldMk cId="109857222" sldId="256"/>
            <ac:picMk id="5" creationId="{8E1D74F3-1B2A-E1A1-9715-496677D95F59}"/>
          </ac:picMkLst>
        </pc:picChg>
        <pc:picChg chg="add del">
          <ac:chgData name="Watts, Sandra" userId="S::watts_sandra@sac.edu::b22ec5c0-e9aa-43c6-8489-bc9a472a178f" providerId="AD" clId="Web-{25FC8606-E2AB-47DB-8C88-3C65EF868B22}" dt="2022-04-22T18:20:51.528" v="20"/>
          <ac:picMkLst>
            <pc:docMk/>
            <pc:sldMk cId="109857222" sldId="256"/>
            <ac:picMk id="21" creationId="{B168F1C9-4999-4AA2-A916-26FD968681D6}"/>
          </ac:picMkLst>
        </pc:picChg>
        <pc:picChg chg="add del">
          <ac:chgData name="Watts, Sandra" userId="S::watts_sandra@sac.edu::b22ec5c0-e9aa-43c6-8489-bc9a472a178f" providerId="AD" clId="Web-{25FC8606-E2AB-47DB-8C88-3C65EF868B22}" dt="2022-04-22T18:20:51.528" v="20"/>
          <ac:picMkLst>
            <pc:docMk/>
            <pc:sldMk cId="109857222" sldId="256"/>
            <ac:picMk id="25" creationId="{FCC018D2-070C-3BBE-6D62-4603FCA8B5F0}"/>
          </ac:picMkLst>
        </pc:picChg>
        <pc:picChg chg="add del">
          <ac:chgData name="Watts, Sandra" userId="S::watts_sandra@sac.edu::b22ec5c0-e9aa-43c6-8489-bc9a472a178f" providerId="AD" clId="Web-{25FC8606-E2AB-47DB-8C88-3C65EF868B22}" dt="2022-04-22T18:20:51.528" v="20"/>
          <ac:picMkLst>
            <pc:docMk/>
            <pc:sldMk cId="109857222" sldId="256"/>
            <ac:picMk id="28" creationId="{02430862-1B4A-470B-8AD3-780215B67392}"/>
          </ac:picMkLst>
        </pc:picChg>
        <pc:picChg chg="add del mod">
          <ac:chgData name="Watts, Sandra" userId="S::watts_sandra@sac.edu::b22ec5c0-e9aa-43c6-8489-bc9a472a178f" providerId="AD" clId="Web-{25FC8606-E2AB-47DB-8C88-3C65EF868B22}" dt="2022-04-22T18:26:03.138" v="44"/>
          <ac:picMkLst>
            <pc:docMk/>
            <pc:sldMk cId="109857222" sldId="256"/>
            <ac:picMk id="32" creationId="{2A5F9D40-25A8-05EF-F0FD-298A443C4C5A}"/>
          </ac:picMkLst>
        </pc:picChg>
        <pc:cxnChg chg="add del">
          <ac:chgData name="Watts, Sandra" userId="S::watts_sandra@sac.edu::b22ec5c0-e9aa-43c6-8489-bc9a472a178f" providerId="AD" clId="Web-{25FC8606-E2AB-47DB-8C88-3C65EF868B22}" dt="2022-04-22T18:20:35.574" v="18"/>
          <ac:cxnSpMkLst>
            <pc:docMk/>
            <pc:sldMk cId="109857222" sldId="256"/>
            <ac:cxnSpMk id="15" creationId="{D6E86CC6-13EA-4A88-86AD-CF27BF52CC95}"/>
          </ac:cxnSpMkLst>
        </pc:cxnChg>
        <pc:cxnChg chg="add del">
          <ac:chgData name="Watts, Sandra" userId="S::watts_sandra@sac.edu::b22ec5c0-e9aa-43c6-8489-bc9a472a178f" providerId="AD" clId="Web-{25FC8606-E2AB-47DB-8C88-3C65EF868B22}" dt="2022-04-22T18:20:35.574" v="18"/>
          <ac:cxnSpMkLst>
            <pc:docMk/>
            <pc:sldMk cId="109857222" sldId="256"/>
            <ac:cxnSpMk id="17" creationId="{3F80B441-4F7D-4B40-8A13-FED03A1F3A16}"/>
          </ac:cxnSpMkLst>
        </pc:cxnChg>
        <pc:cxnChg chg="add del">
          <ac:chgData name="Watts, Sandra" userId="S::watts_sandra@sac.edu::b22ec5c0-e9aa-43c6-8489-bc9a472a178f" providerId="AD" clId="Web-{25FC8606-E2AB-47DB-8C88-3C65EF868B22}" dt="2022-04-22T18:20:35.574" v="18"/>
          <ac:cxnSpMkLst>
            <pc:docMk/>
            <pc:sldMk cId="109857222" sldId="256"/>
            <ac:cxnSpMk id="19" creationId="{70C7FD1A-44B1-4E4C-B0C9-A8103DCCDCC2}"/>
          </ac:cxnSpMkLst>
        </pc:cxnChg>
        <pc:cxnChg chg="add del">
          <ac:chgData name="Watts, Sandra" userId="S::watts_sandra@sac.edu::b22ec5c0-e9aa-43c6-8489-bc9a472a178f" providerId="AD" clId="Web-{25FC8606-E2AB-47DB-8C88-3C65EF868B22}" dt="2022-04-22T18:24:38.133" v="39"/>
          <ac:cxnSpMkLst>
            <pc:docMk/>
            <pc:sldMk cId="109857222" sldId="256"/>
            <ac:cxnSpMk id="31" creationId="{D255B435-D9F3-4A31-B89E-36741390DB4B}"/>
          </ac:cxnSpMkLst>
        </pc:cxnChg>
        <pc:cxnChg chg="add del">
          <ac:chgData name="Watts, Sandra" userId="S::watts_sandra@sac.edu::b22ec5c0-e9aa-43c6-8489-bc9a472a178f" providerId="AD" clId="Web-{25FC8606-E2AB-47DB-8C88-3C65EF868B22}" dt="2022-04-22T18:26:14.342" v="45"/>
          <ac:cxnSpMkLst>
            <pc:docMk/>
            <pc:sldMk cId="109857222" sldId="256"/>
            <ac:cxnSpMk id="39" creationId="{6DAFB303-4B24-485A-B806-C147A23632BD}"/>
          </ac:cxnSpMkLst>
        </pc:cxnChg>
        <pc:cxnChg chg="add">
          <ac:chgData name="Watts, Sandra" userId="S::watts_sandra@sac.edu::b22ec5c0-e9aa-43c6-8489-bc9a472a178f" providerId="AD" clId="Web-{25FC8606-E2AB-47DB-8C88-3C65EF868B22}" dt="2022-04-22T18:26:14.342" v="45"/>
          <ac:cxnSpMkLst>
            <pc:docMk/>
            <pc:sldMk cId="109857222" sldId="256"/>
            <ac:cxnSpMk id="50" creationId="{6B5B1DD8-6224-4137-8621-32982B00F9FC}"/>
          </ac:cxnSpMkLst>
        </pc:cxnChg>
      </pc:sldChg>
      <pc:sldChg chg="addSp delSp modSp new mod modClrScheme chgLayout">
        <pc:chgData name="Watts, Sandra" userId="S::watts_sandra@sac.edu::b22ec5c0-e9aa-43c6-8489-bc9a472a178f" providerId="AD" clId="Web-{25FC8606-E2AB-47DB-8C88-3C65EF868B22}" dt="2022-04-22T18:28:19.348" v="65" actId="14100"/>
        <pc:sldMkLst>
          <pc:docMk/>
          <pc:sldMk cId="2759448236" sldId="257"/>
        </pc:sldMkLst>
        <pc:spChg chg="mod ord">
          <ac:chgData name="Watts, Sandra" userId="S::watts_sandra@sac.edu::b22ec5c0-e9aa-43c6-8489-bc9a472a178f" providerId="AD" clId="Web-{25FC8606-E2AB-47DB-8C88-3C65EF868B22}" dt="2022-04-22T18:27:27.439" v="56" actId="14100"/>
          <ac:spMkLst>
            <pc:docMk/>
            <pc:sldMk cId="2759448236" sldId="257"/>
            <ac:spMk id="2" creationId="{855F8CD0-DDDD-1E7F-F78C-D2BCCC5ACB21}"/>
          </ac:spMkLst>
        </pc:spChg>
        <pc:spChg chg="del mod ord">
          <ac:chgData name="Watts, Sandra" userId="S::watts_sandra@sac.edu::b22ec5c0-e9aa-43c6-8489-bc9a472a178f" providerId="AD" clId="Web-{25FC8606-E2AB-47DB-8C88-3C65EF868B22}" dt="2022-04-22T18:27:38.612" v="57"/>
          <ac:spMkLst>
            <pc:docMk/>
            <pc:sldMk cId="2759448236" sldId="257"/>
            <ac:spMk id="3" creationId="{18D94D96-A916-39B2-1365-24CC8A995F32}"/>
          </ac:spMkLst>
        </pc:spChg>
        <pc:picChg chg="add mod ord">
          <ac:chgData name="Watts, Sandra" userId="S::watts_sandra@sac.edu::b22ec5c0-e9aa-43c6-8489-bc9a472a178f" providerId="AD" clId="Web-{25FC8606-E2AB-47DB-8C88-3C65EF868B22}" dt="2022-04-22T18:27:43.721" v="58" actId="1076"/>
          <ac:picMkLst>
            <pc:docMk/>
            <pc:sldMk cId="2759448236" sldId="257"/>
            <ac:picMk id="4" creationId="{147BFBB4-C868-7865-7CC4-25E7EEFE2362}"/>
          </ac:picMkLst>
        </pc:picChg>
        <pc:picChg chg="add mod">
          <ac:chgData name="Watts, Sandra" userId="S::watts_sandra@sac.edu::b22ec5c0-e9aa-43c6-8489-bc9a472a178f" providerId="AD" clId="Web-{25FC8606-E2AB-47DB-8C88-3C65EF868B22}" dt="2022-04-22T18:28:19.348" v="65" actId="14100"/>
          <ac:picMkLst>
            <pc:docMk/>
            <pc:sldMk cId="2759448236" sldId="257"/>
            <ac:picMk id="5" creationId="{AC8E9B3D-F852-A43A-35B2-ED4B9C6B93D6}"/>
          </ac:picMkLst>
        </pc:picChg>
      </pc:sldChg>
      <pc:sldChg chg="modSp new">
        <pc:chgData name="Watts, Sandra" userId="S::watts_sandra@sac.edu::b22ec5c0-e9aa-43c6-8489-bc9a472a178f" providerId="AD" clId="Web-{25FC8606-E2AB-47DB-8C88-3C65EF868B22}" dt="2022-04-22T18:31:33.405" v="116" actId="20577"/>
        <pc:sldMkLst>
          <pc:docMk/>
          <pc:sldMk cId="3623299209" sldId="258"/>
        </pc:sldMkLst>
        <pc:spChg chg="mod">
          <ac:chgData name="Watts, Sandra" userId="S::watts_sandra@sac.edu::b22ec5c0-e9aa-43c6-8489-bc9a472a178f" providerId="AD" clId="Web-{25FC8606-E2AB-47DB-8C88-3C65EF868B22}" dt="2022-04-22T18:31:33.405" v="116" actId="20577"/>
          <ac:spMkLst>
            <pc:docMk/>
            <pc:sldMk cId="3623299209" sldId="258"/>
            <ac:spMk id="2" creationId="{2C2615D8-92C2-FC63-F1D0-545048DA3348}"/>
          </ac:spMkLst>
        </pc:spChg>
        <pc:spChg chg="mod">
          <ac:chgData name="Watts, Sandra" userId="S::watts_sandra@sac.edu::b22ec5c0-e9aa-43c6-8489-bc9a472a178f" providerId="AD" clId="Web-{25FC8606-E2AB-47DB-8C88-3C65EF868B22}" dt="2022-04-22T18:31:29.999" v="112" actId="20577"/>
          <ac:spMkLst>
            <pc:docMk/>
            <pc:sldMk cId="3623299209" sldId="258"/>
            <ac:spMk id="3" creationId="{56DD61ED-E721-CAFF-4DB6-42416E80494E}"/>
          </ac:spMkLst>
        </pc:spChg>
      </pc:sldChg>
      <pc:sldChg chg="new del">
        <pc:chgData name="Watts, Sandra" userId="S::watts_sandra@sac.edu::b22ec5c0-e9aa-43c6-8489-bc9a472a178f" providerId="AD" clId="Web-{25FC8606-E2AB-47DB-8C88-3C65EF868B22}" dt="2022-04-22T18:31:52.500" v="118"/>
        <pc:sldMkLst>
          <pc:docMk/>
          <pc:sldMk cId="545338741" sldId="259"/>
        </pc:sldMkLst>
      </pc:sldChg>
      <pc:sldChg chg="addSp delSp modSp new">
        <pc:chgData name="Watts, Sandra" userId="S::watts_sandra@sac.edu::b22ec5c0-e9aa-43c6-8489-bc9a472a178f" providerId="AD" clId="Web-{25FC8606-E2AB-47DB-8C88-3C65EF868B22}" dt="2022-04-22T18:32:49.269" v="126" actId="1076"/>
        <pc:sldMkLst>
          <pc:docMk/>
          <pc:sldMk cId="1768276107" sldId="259"/>
        </pc:sldMkLst>
        <pc:spChg chg="mod">
          <ac:chgData name="Watts, Sandra" userId="S::watts_sandra@sac.edu::b22ec5c0-e9aa-43c6-8489-bc9a472a178f" providerId="AD" clId="Web-{25FC8606-E2AB-47DB-8C88-3C65EF868B22}" dt="2022-04-22T18:32:03.610" v="122" actId="20577"/>
          <ac:spMkLst>
            <pc:docMk/>
            <pc:sldMk cId="1768276107" sldId="259"/>
            <ac:spMk id="2" creationId="{D34D9E36-A0F9-C666-154B-70F7D7D925E8}"/>
          </ac:spMkLst>
        </pc:spChg>
        <pc:spChg chg="del">
          <ac:chgData name="Watts, Sandra" userId="S::watts_sandra@sac.edu::b22ec5c0-e9aa-43c6-8489-bc9a472a178f" providerId="AD" clId="Web-{25FC8606-E2AB-47DB-8C88-3C65EF868B22}" dt="2022-04-22T18:32:39.847" v="123"/>
          <ac:spMkLst>
            <pc:docMk/>
            <pc:sldMk cId="1768276107" sldId="259"/>
            <ac:spMk id="3" creationId="{A37D3107-776F-09B2-8034-41EDEBB3A643}"/>
          </ac:spMkLst>
        </pc:spChg>
        <pc:picChg chg="add mod ord">
          <ac:chgData name="Watts, Sandra" userId="S::watts_sandra@sac.edu::b22ec5c0-e9aa-43c6-8489-bc9a472a178f" providerId="AD" clId="Web-{25FC8606-E2AB-47DB-8C88-3C65EF868B22}" dt="2022-04-22T18:32:49.269" v="126" actId="1076"/>
          <ac:picMkLst>
            <pc:docMk/>
            <pc:sldMk cId="1768276107" sldId="259"/>
            <ac:picMk id="4" creationId="{A15AE2AE-69F3-C2FF-9AFB-075467837574}"/>
          </ac:picMkLst>
        </pc:picChg>
      </pc:sldChg>
      <pc:sldChg chg="addSp delSp modSp add replId">
        <pc:chgData name="Watts, Sandra" userId="S::watts_sandra@sac.edu::b22ec5c0-e9aa-43c6-8489-bc9a472a178f" providerId="AD" clId="Web-{25FC8606-E2AB-47DB-8C88-3C65EF868B22}" dt="2022-04-22T18:37:26.971" v="141" actId="1076"/>
        <pc:sldMkLst>
          <pc:docMk/>
          <pc:sldMk cId="1740095013" sldId="260"/>
        </pc:sldMkLst>
        <pc:spChg chg="mod">
          <ac:chgData name="Watts, Sandra" userId="S::watts_sandra@sac.edu::b22ec5c0-e9aa-43c6-8489-bc9a472a178f" providerId="AD" clId="Web-{25FC8606-E2AB-47DB-8C88-3C65EF868B22}" dt="2022-04-22T18:33:44.756" v="129" actId="20577"/>
          <ac:spMkLst>
            <pc:docMk/>
            <pc:sldMk cId="1740095013" sldId="260"/>
            <ac:spMk id="2" creationId="{D34D9E36-A0F9-C666-154B-70F7D7D925E8}"/>
          </ac:spMkLst>
        </pc:spChg>
        <pc:spChg chg="add del mod">
          <ac:chgData name="Watts, Sandra" userId="S::watts_sandra@sac.edu::b22ec5c0-e9aa-43c6-8489-bc9a472a178f" providerId="AD" clId="Web-{25FC8606-E2AB-47DB-8C88-3C65EF868B22}" dt="2022-04-22T18:34:02.538" v="131"/>
          <ac:spMkLst>
            <pc:docMk/>
            <pc:sldMk cId="1740095013" sldId="260"/>
            <ac:spMk id="5" creationId="{3C855F8E-1A13-F4BD-86C2-35F1A8BE29F3}"/>
          </ac:spMkLst>
        </pc:spChg>
        <pc:spChg chg="add del mod">
          <ac:chgData name="Watts, Sandra" userId="S::watts_sandra@sac.edu::b22ec5c0-e9aa-43c6-8489-bc9a472a178f" providerId="AD" clId="Web-{25FC8606-E2AB-47DB-8C88-3C65EF868B22}" dt="2022-04-22T18:37:08.892" v="137"/>
          <ac:spMkLst>
            <pc:docMk/>
            <pc:sldMk cId="1740095013" sldId="260"/>
            <ac:spMk id="9" creationId="{9F6EF4CA-39ED-2E57-9675-A4E619B6E30E}"/>
          </ac:spMkLst>
        </pc:spChg>
        <pc:spChg chg="add del mod">
          <ac:chgData name="Watts, Sandra" userId="S::watts_sandra@sac.edu::b22ec5c0-e9aa-43c6-8489-bc9a472a178f" providerId="AD" clId="Web-{25FC8606-E2AB-47DB-8C88-3C65EF868B22}" dt="2022-04-22T18:37:23.752" v="140"/>
          <ac:spMkLst>
            <pc:docMk/>
            <pc:sldMk cId="1740095013" sldId="260"/>
            <ac:spMk id="11" creationId="{DEBCE780-64AD-DD73-2886-0986E8E0B0B4}"/>
          </ac:spMkLst>
        </pc:spChg>
        <pc:picChg chg="del">
          <ac:chgData name="Watts, Sandra" userId="S::watts_sandra@sac.edu::b22ec5c0-e9aa-43c6-8489-bc9a472a178f" providerId="AD" clId="Web-{25FC8606-E2AB-47DB-8C88-3C65EF868B22}" dt="2022-04-22T18:33:47.522" v="130"/>
          <ac:picMkLst>
            <pc:docMk/>
            <pc:sldMk cId="1740095013" sldId="260"/>
            <ac:picMk id="4" creationId="{A15AE2AE-69F3-C2FF-9AFB-075467837574}"/>
          </ac:picMkLst>
        </pc:picChg>
        <pc:picChg chg="add del mod ord">
          <ac:chgData name="Watts, Sandra" userId="S::watts_sandra@sac.edu::b22ec5c0-e9aa-43c6-8489-bc9a472a178f" providerId="AD" clId="Web-{25FC8606-E2AB-47DB-8C88-3C65EF868B22}" dt="2022-04-22T18:37:12.783" v="139"/>
          <ac:picMkLst>
            <pc:docMk/>
            <pc:sldMk cId="1740095013" sldId="260"/>
            <ac:picMk id="6" creationId="{F8250951-41E3-297E-E09F-C64F2093AB4B}"/>
          </ac:picMkLst>
        </pc:picChg>
        <pc:picChg chg="add del mod">
          <ac:chgData name="Watts, Sandra" userId="S::watts_sandra@sac.edu::b22ec5c0-e9aa-43c6-8489-bc9a472a178f" providerId="AD" clId="Web-{25FC8606-E2AB-47DB-8C88-3C65EF868B22}" dt="2022-04-22T18:37:10.173" v="138"/>
          <ac:picMkLst>
            <pc:docMk/>
            <pc:sldMk cId="1740095013" sldId="260"/>
            <ac:picMk id="7" creationId="{B42DABD5-15B6-D792-2D60-C51E9A6FDA06}"/>
          </ac:picMkLst>
        </pc:picChg>
        <pc:picChg chg="add mod ord">
          <ac:chgData name="Watts, Sandra" userId="S::watts_sandra@sac.edu::b22ec5c0-e9aa-43c6-8489-bc9a472a178f" providerId="AD" clId="Web-{25FC8606-E2AB-47DB-8C88-3C65EF868B22}" dt="2022-04-22T18:37:26.971" v="141" actId="1076"/>
          <ac:picMkLst>
            <pc:docMk/>
            <pc:sldMk cId="1740095013" sldId="260"/>
            <ac:picMk id="12" creationId="{8F88C62E-2B1B-5B1A-EA7B-16E283E64FAC}"/>
          </ac:picMkLst>
        </pc:picChg>
      </pc:sldChg>
      <pc:sldChg chg="addSp delSp modSp add replId">
        <pc:chgData name="Watts, Sandra" userId="S::watts_sandra@sac.edu::b22ec5c0-e9aa-43c6-8489-bc9a472a178f" providerId="AD" clId="Web-{25FC8606-E2AB-47DB-8C88-3C65EF868B22}" dt="2022-04-22T18:39:46.510" v="195" actId="1076"/>
        <pc:sldMkLst>
          <pc:docMk/>
          <pc:sldMk cId="337024514" sldId="261"/>
        </pc:sldMkLst>
        <pc:spChg chg="mod">
          <ac:chgData name="Watts, Sandra" userId="S::watts_sandra@sac.edu::b22ec5c0-e9aa-43c6-8489-bc9a472a178f" providerId="AD" clId="Web-{25FC8606-E2AB-47DB-8C88-3C65EF868B22}" dt="2022-04-22T18:37:37.362" v="144" actId="20577"/>
          <ac:spMkLst>
            <pc:docMk/>
            <pc:sldMk cId="337024514" sldId="261"/>
            <ac:spMk id="2" creationId="{D34D9E36-A0F9-C666-154B-70F7D7D925E8}"/>
          </ac:spMkLst>
        </pc:spChg>
        <pc:spChg chg="add del mod">
          <ac:chgData name="Watts, Sandra" userId="S::watts_sandra@sac.edu::b22ec5c0-e9aa-43c6-8489-bc9a472a178f" providerId="AD" clId="Web-{25FC8606-E2AB-47DB-8C88-3C65EF868B22}" dt="2022-04-22T18:37:53.801" v="146"/>
          <ac:spMkLst>
            <pc:docMk/>
            <pc:sldMk cId="337024514" sldId="261"/>
            <ac:spMk id="4" creationId="{F767E540-31F2-81F8-533C-D0E1D6BB3199}"/>
          </ac:spMkLst>
        </pc:spChg>
        <pc:spChg chg="add del mod">
          <ac:chgData name="Watts, Sandra" userId="S::watts_sandra@sac.edu::b22ec5c0-e9aa-43c6-8489-bc9a472a178f" providerId="AD" clId="Web-{25FC8606-E2AB-47DB-8C88-3C65EF868B22}" dt="2022-04-22T18:39:41.322" v="194"/>
          <ac:spMkLst>
            <pc:docMk/>
            <pc:sldMk cId="337024514" sldId="261"/>
            <ac:spMk id="7" creationId="{784E2256-DD9E-43FC-1983-DED616E15AA1}"/>
          </ac:spMkLst>
        </pc:spChg>
        <pc:spChg chg="add mod">
          <ac:chgData name="Watts, Sandra" userId="S::watts_sandra@sac.edu::b22ec5c0-e9aa-43c6-8489-bc9a472a178f" providerId="AD" clId="Web-{25FC8606-E2AB-47DB-8C88-3C65EF868B22}" dt="2022-04-22T18:39:46.510" v="195" actId="1076"/>
          <ac:spMkLst>
            <pc:docMk/>
            <pc:sldMk cId="337024514" sldId="261"/>
            <ac:spMk id="8" creationId="{C110959F-6EDE-FD9C-93AF-3485C7C6F4F6}"/>
          </ac:spMkLst>
        </pc:spChg>
        <pc:picChg chg="add del mod ord">
          <ac:chgData name="Watts, Sandra" userId="S::watts_sandra@sac.edu::b22ec5c0-e9aa-43c6-8489-bc9a472a178f" providerId="AD" clId="Web-{25FC8606-E2AB-47DB-8C88-3C65EF868B22}" dt="2022-04-22T18:38:04.520" v="149"/>
          <ac:picMkLst>
            <pc:docMk/>
            <pc:sldMk cId="337024514" sldId="261"/>
            <ac:picMk id="5" creationId="{E23F85BD-B9BE-6DEC-7561-4B4745651851}"/>
          </ac:picMkLst>
        </pc:picChg>
        <pc:picChg chg="del">
          <ac:chgData name="Watts, Sandra" userId="S::watts_sandra@sac.edu::b22ec5c0-e9aa-43c6-8489-bc9a472a178f" providerId="AD" clId="Web-{25FC8606-E2AB-47DB-8C88-3C65EF868B22}" dt="2022-04-22T18:37:40.644" v="145"/>
          <ac:picMkLst>
            <pc:docMk/>
            <pc:sldMk cId="337024514" sldId="261"/>
            <ac:picMk id="12" creationId="{8F88C62E-2B1B-5B1A-EA7B-16E283E64FAC}"/>
          </ac:picMkLst>
        </pc:picChg>
      </pc:sldChg>
      <pc:sldChg chg="addSp delSp modSp add replId">
        <pc:chgData name="Watts, Sandra" userId="S::watts_sandra@sac.edu::b22ec5c0-e9aa-43c6-8489-bc9a472a178f" providerId="AD" clId="Web-{25FC8606-E2AB-47DB-8C88-3C65EF868B22}" dt="2022-04-22T18:40:41.325" v="206" actId="1076"/>
        <pc:sldMkLst>
          <pc:docMk/>
          <pc:sldMk cId="2876815240" sldId="262"/>
        </pc:sldMkLst>
        <pc:spChg chg="mod">
          <ac:chgData name="Watts, Sandra" userId="S::watts_sandra@sac.edu::b22ec5c0-e9aa-43c6-8489-bc9a472a178f" providerId="AD" clId="Web-{25FC8606-E2AB-47DB-8C88-3C65EF868B22}" dt="2022-04-22T18:39:57.042" v="198" actId="20577"/>
          <ac:spMkLst>
            <pc:docMk/>
            <pc:sldMk cId="2876815240" sldId="262"/>
            <ac:spMk id="2" creationId="{D34D9E36-A0F9-C666-154B-70F7D7D925E8}"/>
          </ac:spMkLst>
        </pc:spChg>
        <pc:spChg chg="del">
          <ac:chgData name="Watts, Sandra" userId="S::watts_sandra@sac.edu::b22ec5c0-e9aa-43c6-8489-bc9a472a178f" providerId="AD" clId="Web-{25FC8606-E2AB-47DB-8C88-3C65EF868B22}" dt="2022-04-22T18:39:59.589" v="199"/>
          <ac:spMkLst>
            <pc:docMk/>
            <pc:sldMk cId="2876815240" sldId="262"/>
            <ac:spMk id="8" creationId="{C110959F-6EDE-FD9C-93AF-3485C7C6F4F6}"/>
          </ac:spMkLst>
        </pc:spChg>
        <pc:picChg chg="add del mod">
          <ac:chgData name="Watts, Sandra" userId="S::watts_sandra@sac.edu::b22ec5c0-e9aa-43c6-8489-bc9a472a178f" providerId="AD" clId="Web-{25FC8606-E2AB-47DB-8C88-3C65EF868B22}" dt="2022-04-22T18:40:38.700" v="205"/>
          <ac:picMkLst>
            <pc:docMk/>
            <pc:sldMk cId="2876815240" sldId="262"/>
            <ac:picMk id="3" creationId="{F2F45E3F-CBB4-C04D-AE86-A4A093DF47D4}"/>
          </ac:picMkLst>
        </pc:picChg>
        <pc:picChg chg="add mod">
          <ac:chgData name="Watts, Sandra" userId="S::watts_sandra@sac.edu::b22ec5c0-e9aa-43c6-8489-bc9a472a178f" providerId="AD" clId="Web-{25FC8606-E2AB-47DB-8C88-3C65EF868B22}" dt="2022-04-22T18:40:41.325" v="206" actId="1076"/>
          <ac:picMkLst>
            <pc:docMk/>
            <pc:sldMk cId="2876815240" sldId="262"/>
            <ac:picMk id="4" creationId="{DD60CD40-5811-C3EB-ABA1-031DD3E5288F}"/>
          </ac:picMkLst>
        </pc:picChg>
      </pc:sldChg>
      <pc:sldChg chg="addSp delSp modSp add replId">
        <pc:chgData name="Watts, Sandra" userId="S::watts_sandra@sac.edu::b22ec5c0-e9aa-43c6-8489-bc9a472a178f" providerId="AD" clId="Web-{25FC8606-E2AB-47DB-8C88-3C65EF868B22}" dt="2022-04-22T18:41:12.155" v="214" actId="1076"/>
        <pc:sldMkLst>
          <pc:docMk/>
          <pc:sldMk cId="1378486376" sldId="263"/>
        </pc:sldMkLst>
        <pc:spChg chg="mod">
          <ac:chgData name="Watts, Sandra" userId="S::watts_sandra@sac.edu::b22ec5c0-e9aa-43c6-8489-bc9a472a178f" providerId="AD" clId="Web-{25FC8606-E2AB-47DB-8C88-3C65EF868B22}" dt="2022-04-22T18:40:53.670" v="209" actId="20577"/>
          <ac:spMkLst>
            <pc:docMk/>
            <pc:sldMk cId="1378486376" sldId="263"/>
            <ac:spMk id="2" creationId="{D34D9E36-A0F9-C666-154B-70F7D7D925E8}"/>
          </ac:spMkLst>
        </pc:spChg>
        <pc:picChg chg="add mod">
          <ac:chgData name="Watts, Sandra" userId="S::watts_sandra@sac.edu::b22ec5c0-e9aa-43c6-8489-bc9a472a178f" providerId="AD" clId="Web-{25FC8606-E2AB-47DB-8C88-3C65EF868B22}" dt="2022-04-22T18:41:12.155" v="214" actId="1076"/>
          <ac:picMkLst>
            <pc:docMk/>
            <pc:sldMk cId="1378486376" sldId="263"/>
            <ac:picMk id="3" creationId="{C71E68C8-8039-CCC2-14A3-1A272B869861}"/>
          </ac:picMkLst>
        </pc:picChg>
        <pc:picChg chg="del">
          <ac:chgData name="Watts, Sandra" userId="S::watts_sandra@sac.edu::b22ec5c0-e9aa-43c6-8489-bc9a472a178f" providerId="AD" clId="Web-{25FC8606-E2AB-47DB-8C88-3C65EF868B22}" dt="2022-04-22T18:40:57.185" v="210"/>
          <ac:picMkLst>
            <pc:docMk/>
            <pc:sldMk cId="1378486376" sldId="263"/>
            <ac:picMk id="4" creationId="{DD60CD40-5811-C3EB-ABA1-031DD3E5288F}"/>
          </ac:picMkLst>
        </pc:picChg>
      </pc:sldChg>
      <pc:sldChg chg="addSp delSp modSp add replId">
        <pc:chgData name="Watts, Sandra" userId="S::watts_sandra@sac.edu::b22ec5c0-e9aa-43c6-8489-bc9a472a178f" providerId="AD" clId="Web-{25FC8606-E2AB-47DB-8C88-3C65EF868B22}" dt="2022-04-22T18:42:09.361" v="222" actId="1076"/>
        <pc:sldMkLst>
          <pc:docMk/>
          <pc:sldMk cId="1828105588" sldId="264"/>
        </pc:sldMkLst>
        <pc:spChg chg="mod">
          <ac:chgData name="Watts, Sandra" userId="S::watts_sandra@sac.edu::b22ec5c0-e9aa-43c6-8489-bc9a472a178f" providerId="AD" clId="Web-{25FC8606-E2AB-47DB-8C88-3C65EF868B22}" dt="2022-04-22T18:41:20.968" v="217" actId="20577"/>
          <ac:spMkLst>
            <pc:docMk/>
            <pc:sldMk cId="1828105588" sldId="264"/>
            <ac:spMk id="2" creationId="{D34D9E36-A0F9-C666-154B-70F7D7D925E8}"/>
          </ac:spMkLst>
        </pc:spChg>
        <pc:picChg chg="del">
          <ac:chgData name="Watts, Sandra" userId="S::watts_sandra@sac.edu::b22ec5c0-e9aa-43c6-8489-bc9a472a178f" providerId="AD" clId="Web-{25FC8606-E2AB-47DB-8C88-3C65EF868B22}" dt="2022-04-22T18:41:22.421" v="218"/>
          <ac:picMkLst>
            <pc:docMk/>
            <pc:sldMk cId="1828105588" sldId="264"/>
            <ac:picMk id="3" creationId="{C71E68C8-8039-CCC2-14A3-1A272B869861}"/>
          </ac:picMkLst>
        </pc:picChg>
        <pc:picChg chg="add mod">
          <ac:chgData name="Watts, Sandra" userId="S::watts_sandra@sac.edu::b22ec5c0-e9aa-43c6-8489-bc9a472a178f" providerId="AD" clId="Web-{25FC8606-E2AB-47DB-8C88-3C65EF868B22}" dt="2022-04-22T18:42:09.361" v="222" actId="1076"/>
          <ac:picMkLst>
            <pc:docMk/>
            <pc:sldMk cId="1828105588" sldId="264"/>
            <ac:picMk id="4" creationId="{3903FABD-9548-FA8A-33E5-CEAA9CEAE2F2}"/>
          </ac:picMkLst>
        </pc:picChg>
      </pc:sldChg>
      <pc:sldChg chg="modSp add ord replId">
        <pc:chgData name="Watts, Sandra" userId="S::watts_sandra@sac.edu::b22ec5c0-e9aa-43c6-8489-bc9a472a178f" providerId="AD" clId="Web-{25FC8606-E2AB-47DB-8C88-3C65EF868B22}" dt="2022-04-22T18:43:43.382" v="260" actId="20577"/>
        <pc:sldMkLst>
          <pc:docMk/>
          <pc:sldMk cId="4278357763" sldId="265"/>
        </pc:sldMkLst>
        <pc:spChg chg="mod">
          <ac:chgData name="Watts, Sandra" userId="S::watts_sandra@sac.edu::b22ec5c0-e9aa-43c6-8489-bc9a472a178f" providerId="AD" clId="Web-{25FC8606-E2AB-47DB-8C88-3C65EF868B22}" dt="2022-04-22T18:43:05.583" v="235" actId="20577"/>
          <ac:spMkLst>
            <pc:docMk/>
            <pc:sldMk cId="4278357763" sldId="265"/>
            <ac:spMk id="2" creationId="{2C2615D8-92C2-FC63-F1D0-545048DA3348}"/>
          </ac:spMkLst>
        </pc:spChg>
        <pc:spChg chg="mod">
          <ac:chgData name="Watts, Sandra" userId="S::watts_sandra@sac.edu::b22ec5c0-e9aa-43c6-8489-bc9a472a178f" providerId="AD" clId="Web-{25FC8606-E2AB-47DB-8C88-3C65EF868B22}" dt="2022-04-22T18:43:43.382" v="260" actId="20577"/>
          <ac:spMkLst>
            <pc:docMk/>
            <pc:sldMk cId="4278357763" sldId="265"/>
            <ac:spMk id="3" creationId="{56DD61ED-E721-CAFF-4DB6-42416E80494E}"/>
          </ac:spMkLst>
        </pc:spChg>
      </pc:sldChg>
      <pc:sldMasterChg chg="add del addSldLayout delSldLayout">
        <pc:chgData name="Watts, Sandra" userId="S::watts_sandra@sac.edu::b22ec5c0-e9aa-43c6-8489-bc9a472a178f" providerId="AD" clId="Web-{25FC8606-E2AB-47DB-8C88-3C65EF868B22}" dt="2022-04-22T18:20:51.559" v="21"/>
        <pc:sldMasterMkLst>
          <pc:docMk/>
          <pc:sldMasterMk cId="2460954070" sldId="2147483660"/>
        </pc:sldMasterMkLst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Watts, Sandra" userId="S::watts_sandra@sac.edu::b22ec5c0-e9aa-43c6-8489-bc9a472a178f" providerId="AD" clId="Web-{25FC8606-E2AB-47DB-8C88-3C65EF868B22}" dt="2022-04-22T18:24:38.133" v="39"/>
        <pc:sldMasterMkLst>
          <pc:docMk/>
          <pc:sldMasterMk cId="3030038301" sldId="2147483711"/>
        </pc:sldMasterMkLst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42534240" sldId="214748370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241656014" sldId="214748370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1849184264" sldId="214748370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1040604711" sldId="214748370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086975235" sldId="214748370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2094557656" sldId="214748370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1455422187" sldId="214748370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2099571905" sldId="214748370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354143432" sldId="214748370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2614909186" sldId="214748370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241202096" sldId="2147483710"/>
          </pc:sldLayoutMkLst>
        </pc:sldLayoutChg>
      </pc:sldMasterChg>
      <pc:sldMasterChg chg="add addSldLayout modSldLayout">
        <pc:chgData name="Watts, Sandra" userId="S::watts_sandra@sac.edu::b22ec5c0-e9aa-43c6-8489-bc9a472a178f" providerId="AD" clId="Web-{25FC8606-E2AB-47DB-8C88-3C65EF868B22}" dt="2022-04-22T18:24:38.133" v="39"/>
        <pc:sldMasterMkLst>
          <pc:docMk/>
          <pc:sldMasterMk cId="2733144587" sldId="2147483712"/>
        </pc:sldMasterMkLst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199457237" sldId="2147483713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235419249" sldId="2147483714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639808665" sldId="2147483715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645504551" sldId="2147483716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679981364" sldId="2147483717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347024530" sldId="2147483718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3686264454" sldId="2147483719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196505740" sldId="2147483720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2117551009" sldId="2147483721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284457631" sldId="2147483722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221453084" sldId="2147483723"/>
          </pc:sldLayoutMkLst>
        </pc:sldLayoutChg>
      </pc:sldMasterChg>
      <pc:sldMasterChg chg="add del addSldLayout delSldLayout">
        <pc:chgData name="Watts, Sandra" userId="S::watts_sandra@sac.edu::b22ec5c0-e9aa-43c6-8489-bc9a472a178f" providerId="AD" clId="Web-{25FC8606-E2AB-47DB-8C88-3C65EF868B22}" dt="2022-04-22T18:20:35.574" v="18"/>
        <pc:sldMasterMkLst>
          <pc:docMk/>
          <pc:sldMasterMk cId="2342281712" sldId="2147483724"/>
        </pc:sldMasterMkLst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2342742151" sldId="214748371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1385618741" sldId="214748371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4051834713" sldId="214748371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2442772330" sldId="214748371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641861904" sldId="214748371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806765363" sldId="214748371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3792808876" sldId="214748371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1540886432" sldId="214748372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3033921936" sldId="214748372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1788745100" sldId="214748372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693523041" sldId="2147483723"/>
          </pc:sldLayoutMkLst>
        </pc:sldLayoutChg>
      </pc:sldMasterChg>
      <pc:sldMasterChg chg="add del addSldLayout delSldLayout">
        <pc:chgData name="Watts, Sandra" userId="S::watts_sandra@sac.edu::b22ec5c0-e9aa-43c6-8489-bc9a472a178f" providerId="AD" clId="Web-{25FC8606-E2AB-47DB-8C88-3C65EF868B22}" dt="2022-04-22T18:20:51.528" v="20"/>
        <pc:sldMasterMkLst>
          <pc:docMk/>
          <pc:sldMasterMk cId="396098975" sldId="2147483737"/>
        </pc:sldMasterMkLst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2713840933" sldId="214748372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1933307106" sldId="214748372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3510613896" sldId="214748372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944022069" sldId="214748372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2827187285" sldId="214748373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1031095508" sldId="214748373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125675872" sldId="214748373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844822113" sldId="214748373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3866700607" sldId="214748373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3468280854" sldId="214748373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924459538" sldId="2147483736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90661-BDD9-4F25-B3E7-4FEB2C1DBB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47FF0C45-8CE2-4829-9E50-2D58FB04A14F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gm:t>
    </dgm:pt>
    <dgm:pt modelId="{44D13551-1371-4007-BDE0-6933D3C56C38}" type="parTrans" cxnId="{2A8BFE61-94E9-4F77-85EF-D831CEA85BDF}">
      <dgm:prSet/>
      <dgm:spPr/>
      <dgm:t>
        <a:bodyPr/>
        <a:lstStyle/>
        <a:p>
          <a:endParaRPr lang="en-US"/>
        </a:p>
      </dgm:t>
    </dgm:pt>
    <dgm:pt modelId="{BBF9B65D-9770-4E27-AB12-2807C8156A8D}" type="sibTrans" cxnId="{2A8BFE61-94E9-4F77-85EF-D831CEA85BDF}">
      <dgm:prSet/>
      <dgm:spPr/>
      <dgm:t>
        <a:bodyPr/>
        <a:lstStyle/>
        <a:p>
          <a:endParaRPr lang="en-US"/>
        </a:p>
      </dgm:t>
    </dgm:pt>
    <dgm:pt modelId="{B4543ACA-FC3E-457F-86F6-5DCEEB82005B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gm:t>
    </dgm:pt>
    <dgm:pt modelId="{34041389-87BE-474C-A4B5-B0A39D2A8F87}" type="parTrans" cxnId="{7B9D5F61-F184-4319-BCB9-6C4DE56E3B2D}">
      <dgm:prSet/>
      <dgm:spPr/>
      <dgm:t>
        <a:bodyPr/>
        <a:lstStyle/>
        <a:p>
          <a:endParaRPr lang="en-US"/>
        </a:p>
      </dgm:t>
    </dgm:pt>
    <dgm:pt modelId="{AFD5393E-6487-49EA-A00A-8B043AAC718D}" type="sibTrans" cxnId="{7B9D5F61-F184-4319-BCB9-6C4DE56E3B2D}">
      <dgm:prSet/>
      <dgm:spPr/>
      <dgm:t>
        <a:bodyPr/>
        <a:lstStyle/>
        <a:p>
          <a:endParaRPr lang="en-US"/>
        </a:p>
      </dgm:t>
    </dgm:pt>
    <dgm:pt modelId="{4FC691BA-1A1A-45C9-BA14-4CF68A8132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gm:t>
    </dgm:pt>
    <dgm:pt modelId="{5528EFFB-E9E3-47F2-A918-662C0DDED5F9}" type="parTrans" cxnId="{0449B236-2B8F-4E50-93F6-9CBF5BB908BA}">
      <dgm:prSet/>
      <dgm:spPr/>
      <dgm:t>
        <a:bodyPr/>
        <a:lstStyle/>
        <a:p>
          <a:endParaRPr lang="en-US"/>
        </a:p>
      </dgm:t>
    </dgm:pt>
    <dgm:pt modelId="{01095778-7D56-40DE-990A-5481328F8E70}" type="sibTrans" cxnId="{0449B236-2B8F-4E50-93F6-9CBF5BB908BA}">
      <dgm:prSet/>
      <dgm:spPr/>
      <dgm:t>
        <a:bodyPr/>
        <a:lstStyle/>
        <a:p>
          <a:endParaRPr lang="en-US"/>
        </a:p>
      </dgm:t>
    </dgm:pt>
    <dgm:pt modelId="{F5C54601-2C68-4AFB-9819-395657A7CF9C}" type="pres">
      <dgm:prSet presAssocID="{38D90661-BDD9-4F25-B3E7-4FEB2C1DBBBF}" presName="root" presStyleCnt="0">
        <dgm:presLayoutVars>
          <dgm:dir/>
          <dgm:resizeHandles val="exact"/>
        </dgm:presLayoutVars>
      </dgm:prSet>
      <dgm:spPr/>
    </dgm:pt>
    <dgm:pt modelId="{E2E76D41-DC8A-4929-AABB-64AF2FEA8CCA}" type="pres">
      <dgm:prSet presAssocID="{47FF0C45-8CE2-4829-9E50-2D58FB04A14F}" presName="compNode" presStyleCnt="0"/>
      <dgm:spPr/>
    </dgm:pt>
    <dgm:pt modelId="{699E3E34-0E5E-4ACD-BDBF-D100E3F6E11F}" type="pres">
      <dgm:prSet presAssocID="{47FF0C45-8CE2-4829-9E50-2D58FB04A14F}" presName="iconBgRect" presStyleLbl="bgShp" presStyleIdx="0" presStyleCnt="3"/>
      <dgm:spPr/>
    </dgm:pt>
    <dgm:pt modelId="{EBDB99B6-930C-4792-9B1C-5AAF2C2313A0}" type="pres">
      <dgm:prSet presAssocID="{47FF0C45-8CE2-4829-9E50-2D58FB04A1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3FA87FB5-A671-4DAD-BE32-965E637B7F65}" type="pres">
      <dgm:prSet presAssocID="{47FF0C45-8CE2-4829-9E50-2D58FB04A14F}" presName="spaceRect" presStyleCnt="0"/>
      <dgm:spPr/>
    </dgm:pt>
    <dgm:pt modelId="{B0A54A07-782B-41F8-A3EA-E1BE5D077A65}" type="pres">
      <dgm:prSet presAssocID="{47FF0C45-8CE2-4829-9E50-2D58FB04A14F}" presName="textRect" presStyleLbl="revTx" presStyleIdx="0" presStyleCnt="3">
        <dgm:presLayoutVars>
          <dgm:chMax val="1"/>
          <dgm:chPref val="1"/>
        </dgm:presLayoutVars>
      </dgm:prSet>
      <dgm:spPr/>
    </dgm:pt>
    <dgm:pt modelId="{6EED87CE-A9E3-4036-9B2E-5BB3AFF37CD3}" type="pres">
      <dgm:prSet presAssocID="{BBF9B65D-9770-4E27-AB12-2807C8156A8D}" presName="sibTrans" presStyleCnt="0"/>
      <dgm:spPr/>
    </dgm:pt>
    <dgm:pt modelId="{940562B8-4898-43B2-AB64-72870EB2F4E8}" type="pres">
      <dgm:prSet presAssocID="{B4543ACA-FC3E-457F-86F6-5DCEEB82005B}" presName="compNode" presStyleCnt="0"/>
      <dgm:spPr/>
    </dgm:pt>
    <dgm:pt modelId="{559D2939-97BE-494F-A6E4-A30246C9AA27}" type="pres">
      <dgm:prSet presAssocID="{B4543ACA-FC3E-457F-86F6-5DCEEB82005B}" presName="iconBgRect" presStyleLbl="bgShp" presStyleIdx="1" presStyleCnt="3"/>
      <dgm:spPr/>
    </dgm:pt>
    <dgm:pt modelId="{A4D470B8-22BF-49E3-B05A-04917EEB1310}" type="pres">
      <dgm:prSet presAssocID="{B4543ACA-FC3E-457F-86F6-5DCEEB8200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C0B23A7-028C-4E6D-A220-6EECBFE0922A}" type="pres">
      <dgm:prSet presAssocID="{B4543ACA-FC3E-457F-86F6-5DCEEB82005B}" presName="spaceRect" presStyleCnt="0"/>
      <dgm:spPr/>
    </dgm:pt>
    <dgm:pt modelId="{F740891D-6A73-436E-B295-EA89BD4DDCA8}" type="pres">
      <dgm:prSet presAssocID="{B4543ACA-FC3E-457F-86F6-5DCEEB82005B}" presName="textRect" presStyleLbl="revTx" presStyleIdx="1" presStyleCnt="3">
        <dgm:presLayoutVars>
          <dgm:chMax val="1"/>
          <dgm:chPref val="1"/>
        </dgm:presLayoutVars>
      </dgm:prSet>
      <dgm:spPr/>
    </dgm:pt>
    <dgm:pt modelId="{5458B845-739C-43AA-BBF8-3BA4415D8DCB}" type="pres">
      <dgm:prSet presAssocID="{AFD5393E-6487-49EA-A00A-8B043AAC718D}" presName="sibTrans" presStyleCnt="0"/>
      <dgm:spPr/>
    </dgm:pt>
    <dgm:pt modelId="{F0773F17-B083-4BE6-8A12-24EB0EC273B4}" type="pres">
      <dgm:prSet presAssocID="{4FC691BA-1A1A-45C9-BA14-4CF68A8132F4}" presName="compNode" presStyleCnt="0"/>
      <dgm:spPr/>
    </dgm:pt>
    <dgm:pt modelId="{64828AF4-F7CA-420A-BB02-7B5B0F169B49}" type="pres">
      <dgm:prSet presAssocID="{4FC691BA-1A1A-45C9-BA14-4CF68A8132F4}" presName="iconBgRect" presStyleLbl="bgShp" presStyleIdx="2" presStyleCnt="3"/>
      <dgm:spPr/>
    </dgm:pt>
    <dgm:pt modelId="{1E42ABFA-F805-4908-935F-2842DE41E367}" type="pres">
      <dgm:prSet presAssocID="{4FC691BA-1A1A-45C9-BA14-4CF68A8132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5F06294-E9EB-4557-8454-6B9E77DC9B77}" type="pres">
      <dgm:prSet presAssocID="{4FC691BA-1A1A-45C9-BA14-4CF68A8132F4}" presName="spaceRect" presStyleCnt="0"/>
      <dgm:spPr/>
    </dgm:pt>
    <dgm:pt modelId="{EBD16FF5-111E-4DC3-8A47-73143EA5F613}" type="pres">
      <dgm:prSet presAssocID="{4FC691BA-1A1A-45C9-BA14-4CF68A8132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49B236-2B8F-4E50-93F6-9CBF5BB908BA}" srcId="{38D90661-BDD9-4F25-B3E7-4FEB2C1DBBBF}" destId="{4FC691BA-1A1A-45C9-BA14-4CF68A8132F4}" srcOrd="2" destOrd="0" parTransId="{5528EFFB-E9E3-47F2-A918-662C0DDED5F9}" sibTransId="{01095778-7D56-40DE-990A-5481328F8E70}"/>
    <dgm:cxn modelId="{F569515B-45FB-4B4D-9116-29AB2E608F83}" type="presOf" srcId="{4FC691BA-1A1A-45C9-BA14-4CF68A8132F4}" destId="{EBD16FF5-111E-4DC3-8A47-73143EA5F613}" srcOrd="0" destOrd="0" presId="urn:microsoft.com/office/officeart/2018/5/layout/IconCircleLabelList"/>
    <dgm:cxn modelId="{7B9D5F61-F184-4319-BCB9-6C4DE56E3B2D}" srcId="{38D90661-BDD9-4F25-B3E7-4FEB2C1DBBBF}" destId="{B4543ACA-FC3E-457F-86F6-5DCEEB82005B}" srcOrd="1" destOrd="0" parTransId="{34041389-87BE-474C-A4B5-B0A39D2A8F87}" sibTransId="{AFD5393E-6487-49EA-A00A-8B043AAC718D}"/>
    <dgm:cxn modelId="{9D9E5461-EB46-4B90-84CA-EA9341317745}" type="presOf" srcId="{B4543ACA-FC3E-457F-86F6-5DCEEB82005B}" destId="{F740891D-6A73-436E-B295-EA89BD4DDCA8}" srcOrd="0" destOrd="0" presId="urn:microsoft.com/office/officeart/2018/5/layout/IconCircleLabelList"/>
    <dgm:cxn modelId="{2A8BFE61-94E9-4F77-85EF-D831CEA85BDF}" srcId="{38D90661-BDD9-4F25-B3E7-4FEB2C1DBBBF}" destId="{47FF0C45-8CE2-4829-9E50-2D58FB04A14F}" srcOrd="0" destOrd="0" parTransId="{44D13551-1371-4007-BDE0-6933D3C56C38}" sibTransId="{BBF9B65D-9770-4E27-AB12-2807C8156A8D}"/>
    <dgm:cxn modelId="{80DECEC2-7129-4255-9C8B-9E2BD1124C79}" type="presOf" srcId="{38D90661-BDD9-4F25-B3E7-4FEB2C1DBBBF}" destId="{F5C54601-2C68-4AFB-9819-395657A7CF9C}" srcOrd="0" destOrd="0" presId="urn:microsoft.com/office/officeart/2018/5/layout/IconCircleLabelList"/>
    <dgm:cxn modelId="{0C0B3FEE-0B4A-4FFF-BA09-805AE505FACA}" type="presOf" srcId="{47FF0C45-8CE2-4829-9E50-2D58FB04A14F}" destId="{B0A54A07-782B-41F8-A3EA-E1BE5D077A65}" srcOrd="0" destOrd="0" presId="urn:microsoft.com/office/officeart/2018/5/layout/IconCircleLabelList"/>
    <dgm:cxn modelId="{C98A9458-261A-4523-816F-1BE4EDDCAE07}" type="presParOf" srcId="{F5C54601-2C68-4AFB-9819-395657A7CF9C}" destId="{E2E76D41-DC8A-4929-AABB-64AF2FEA8CCA}" srcOrd="0" destOrd="0" presId="urn:microsoft.com/office/officeart/2018/5/layout/IconCircleLabelList"/>
    <dgm:cxn modelId="{91950245-7959-4E25-81D8-AA6D8C83D7E2}" type="presParOf" srcId="{E2E76D41-DC8A-4929-AABB-64AF2FEA8CCA}" destId="{699E3E34-0E5E-4ACD-BDBF-D100E3F6E11F}" srcOrd="0" destOrd="0" presId="urn:microsoft.com/office/officeart/2018/5/layout/IconCircleLabelList"/>
    <dgm:cxn modelId="{90255B49-9B60-4646-B83D-15DD694D74C4}" type="presParOf" srcId="{E2E76D41-DC8A-4929-AABB-64AF2FEA8CCA}" destId="{EBDB99B6-930C-4792-9B1C-5AAF2C2313A0}" srcOrd="1" destOrd="0" presId="urn:microsoft.com/office/officeart/2018/5/layout/IconCircleLabelList"/>
    <dgm:cxn modelId="{FC438A10-9D89-40BF-9444-50BFB296DAA1}" type="presParOf" srcId="{E2E76D41-DC8A-4929-AABB-64AF2FEA8CCA}" destId="{3FA87FB5-A671-4DAD-BE32-965E637B7F65}" srcOrd="2" destOrd="0" presId="urn:microsoft.com/office/officeart/2018/5/layout/IconCircleLabelList"/>
    <dgm:cxn modelId="{2AC5FFE0-7643-4538-ACE4-E05D67F7F7E1}" type="presParOf" srcId="{E2E76D41-DC8A-4929-AABB-64AF2FEA8CCA}" destId="{B0A54A07-782B-41F8-A3EA-E1BE5D077A65}" srcOrd="3" destOrd="0" presId="urn:microsoft.com/office/officeart/2018/5/layout/IconCircleLabelList"/>
    <dgm:cxn modelId="{481331FA-4279-40C7-A72C-057E4B1A7FA3}" type="presParOf" srcId="{F5C54601-2C68-4AFB-9819-395657A7CF9C}" destId="{6EED87CE-A9E3-4036-9B2E-5BB3AFF37CD3}" srcOrd="1" destOrd="0" presId="urn:microsoft.com/office/officeart/2018/5/layout/IconCircleLabelList"/>
    <dgm:cxn modelId="{90A138C7-B061-48BD-A22A-F46CA16F1362}" type="presParOf" srcId="{F5C54601-2C68-4AFB-9819-395657A7CF9C}" destId="{940562B8-4898-43B2-AB64-72870EB2F4E8}" srcOrd="2" destOrd="0" presId="urn:microsoft.com/office/officeart/2018/5/layout/IconCircleLabelList"/>
    <dgm:cxn modelId="{EBFD910A-4579-4E25-A12C-3CF216A41DE5}" type="presParOf" srcId="{940562B8-4898-43B2-AB64-72870EB2F4E8}" destId="{559D2939-97BE-494F-A6E4-A30246C9AA27}" srcOrd="0" destOrd="0" presId="urn:microsoft.com/office/officeart/2018/5/layout/IconCircleLabelList"/>
    <dgm:cxn modelId="{A2813E06-2E36-4BB1-9C05-A7FAA8961C5E}" type="presParOf" srcId="{940562B8-4898-43B2-AB64-72870EB2F4E8}" destId="{A4D470B8-22BF-49E3-B05A-04917EEB1310}" srcOrd="1" destOrd="0" presId="urn:microsoft.com/office/officeart/2018/5/layout/IconCircleLabelList"/>
    <dgm:cxn modelId="{488056E8-6E75-4561-8941-E883A1336751}" type="presParOf" srcId="{940562B8-4898-43B2-AB64-72870EB2F4E8}" destId="{3C0B23A7-028C-4E6D-A220-6EECBFE0922A}" srcOrd="2" destOrd="0" presId="urn:microsoft.com/office/officeart/2018/5/layout/IconCircleLabelList"/>
    <dgm:cxn modelId="{B530FA53-FDE3-4F9C-A462-0DCC0E6E23F4}" type="presParOf" srcId="{940562B8-4898-43B2-AB64-72870EB2F4E8}" destId="{F740891D-6A73-436E-B295-EA89BD4DDCA8}" srcOrd="3" destOrd="0" presId="urn:microsoft.com/office/officeart/2018/5/layout/IconCircleLabelList"/>
    <dgm:cxn modelId="{FBC039CE-216D-4C86-AC7C-377ED124D467}" type="presParOf" srcId="{F5C54601-2C68-4AFB-9819-395657A7CF9C}" destId="{5458B845-739C-43AA-BBF8-3BA4415D8DCB}" srcOrd="3" destOrd="0" presId="urn:microsoft.com/office/officeart/2018/5/layout/IconCircleLabelList"/>
    <dgm:cxn modelId="{3277839C-71BB-4109-B500-3CB0F8F5B535}" type="presParOf" srcId="{F5C54601-2C68-4AFB-9819-395657A7CF9C}" destId="{F0773F17-B083-4BE6-8A12-24EB0EC273B4}" srcOrd="4" destOrd="0" presId="urn:microsoft.com/office/officeart/2018/5/layout/IconCircleLabelList"/>
    <dgm:cxn modelId="{982C265C-D75C-4559-BE3D-01E9EFA4E936}" type="presParOf" srcId="{F0773F17-B083-4BE6-8A12-24EB0EC273B4}" destId="{64828AF4-F7CA-420A-BB02-7B5B0F169B49}" srcOrd="0" destOrd="0" presId="urn:microsoft.com/office/officeart/2018/5/layout/IconCircleLabelList"/>
    <dgm:cxn modelId="{619E5DA4-9078-4012-9557-635105DE7FFC}" type="presParOf" srcId="{F0773F17-B083-4BE6-8A12-24EB0EC273B4}" destId="{1E42ABFA-F805-4908-935F-2842DE41E367}" srcOrd="1" destOrd="0" presId="urn:microsoft.com/office/officeart/2018/5/layout/IconCircleLabelList"/>
    <dgm:cxn modelId="{D829C8FD-73FC-4EEE-A9F6-BE8E11688BB2}" type="presParOf" srcId="{F0773F17-B083-4BE6-8A12-24EB0EC273B4}" destId="{E5F06294-E9EB-4557-8454-6B9E77DC9B77}" srcOrd="2" destOrd="0" presId="urn:microsoft.com/office/officeart/2018/5/layout/IconCircleLabelList"/>
    <dgm:cxn modelId="{C8168D58-9F44-41B3-8B76-292866817E69}" type="presParOf" srcId="{F0773F17-B083-4BE6-8A12-24EB0EC273B4}" destId="{EBD16FF5-111E-4DC3-8A47-73143EA5F61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3E34-0E5E-4ACD-BDBF-D100E3F6E11F}">
      <dsp:nvSpPr>
        <dsp:cNvPr id="0" name=""/>
        <dsp:cNvSpPr/>
      </dsp:nvSpPr>
      <dsp:spPr>
        <a:xfrm>
          <a:off x="689828" y="717785"/>
          <a:ext cx="2024437" cy="2024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B99B6-930C-4792-9B1C-5AAF2C2313A0}">
      <dsp:nvSpPr>
        <dsp:cNvPr id="0" name=""/>
        <dsp:cNvSpPr/>
      </dsp:nvSpPr>
      <dsp:spPr>
        <a:xfrm>
          <a:off x="1121266" y="1149223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54A07-782B-41F8-A3EA-E1BE5D077A65}">
      <dsp:nvSpPr>
        <dsp:cNvPr id="0" name=""/>
        <dsp:cNvSpPr/>
      </dsp:nvSpPr>
      <dsp:spPr>
        <a:xfrm>
          <a:off x="42672" y="3372785"/>
          <a:ext cx="3318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sp:txBody>
      <dsp:txXfrm>
        <a:off x="42672" y="3372785"/>
        <a:ext cx="3318750" cy="925927"/>
      </dsp:txXfrm>
    </dsp:sp>
    <dsp:sp modelId="{559D2939-97BE-494F-A6E4-A30246C9AA27}">
      <dsp:nvSpPr>
        <dsp:cNvPr id="0" name=""/>
        <dsp:cNvSpPr/>
      </dsp:nvSpPr>
      <dsp:spPr>
        <a:xfrm>
          <a:off x="4589360" y="717785"/>
          <a:ext cx="2024437" cy="2024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470B8-22BF-49E3-B05A-04917EEB1310}">
      <dsp:nvSpPr>
        <dsp:cNvPr id="0" name=""/>
        <dsp:cNvSpPr/>
      </dsp:nvSpPr>
      <dsp:spPr>
        <a:xfrm>
          <a:off x="5020797" y="1149223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0891D-6A73-436E-B295-EA89BD4DDCA8}">
      <dsp:nvSpPr>
        <dsp:cNvPr id="0" name=""/>
        <dsp:cNvSpPr/>
      </dsp:nvSpPr>
      <dsp:spPr>
        <a:xfrm>
          <a:off x="3942203" y="3372785"/>
          <a:ext cx="3318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sp:txBody>
      <dsp:txXfrm>
        <a:off x="3942203" y="3372785"/>
        <a:ext cx="3318750" cy="925927"/>
      </dsp:txXfrm>
    </dsp:sp>
    <dsp:sp modelId="{64828AF4-F7CA-420A-BB02-7B5B0F169B49}">
      <dsp:nvSpPr>
        <dsp:cNvPr id="0" name=""/>
        <dsp:cNvSpPr/>
      </dsp:nvSpPr>
      <dsp:spPr>
        <a:xfrm>
          <a:off x="8488891" y="717785"/>
          <a:ext cx="2024437" cy="2024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2ABFA-F805-4908-935F-2842DE41E367}">
      <dsp:nvSpPr>
        <dsp:cNvPr id="0" name=""/>
        <dsp:cNvSpPr/>
      </dsp:nvSpPr>
      <dsp:spPr>
        <a:xfrm>
          <a:off x="8920329" y="1149223"/>
          <a:ext cx="1161562" cy="1161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16FF5-111E-4DC3-8A47-73143EA5F613}">
      <dsp:nvSpPr>
        <dsp:cNvPr id="0" name=""/>
        <dsp:cNvSpPr/>
      </dsp:nvSpPr>
      <dsp:spPr>
        <a:xfrm>
          <a:off x="7841735" y="3372785"/>
          <a:ext cx="3318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sp:txBody>
      <dsp:txXfrm>
        <a:off x="7841735" y="3372785"/>
        <a:ext cx="3318750" cy="92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41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4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9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2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0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0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4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3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2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0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67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4417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+mn-lt"/>
                <a:cs typeface="Calibri Light"/>
              </a:rPr>
              <a:t>EL Civics </a:t>
            </a:r>
            <a:br>
              <a:rPr lang="en-US" sz="4400" b="1">
                <a:solidFill>
                  <a:srgbClr val="FFFFFF"/>
                </a:solidFill>
                <a:latin typeface="+mn-lt"/>
                <a:cs typeface="Calibri Light"/>
              </a:rPr>
            </a:br>
            <a:r>
              <a:rPr lang="en-US" sz="4400" b="1">
                <a:solidFill>
                  <a:srgbClr val="FFFFFF"/>
                </a:solidFill>
                <a:latin typeface="+mn-lt"/>
                <a:cs typeface="Calibri Light"/>
              </a:rPr>
              <a:t>12.9 </a:t>
            </a:r>
            <a:r>
              <a:rPr lang="en-US" sz="4400" b="1" dirty="0">
                <a:solidFill>
                  <a:srgbClr val="FFFFFF"/>
                </a:solidFill>
                <a:latin typeface="+mn-lt"/>
                <a:cs typeface="Calibri Light"/>
              </a:rPr>
              <a:t>DMV</a:t>
            </a:r>
            <a:endParaRPr lang="en-US" sz="4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4127550" cy="15544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+mn-lt"/>
                <a:cs typeface="Calibri"/>
              </a:rPr>
              <a:t>Remote Assessment</a:t>
            </a:r>
            <a:endParaRPr lang="en-US" sz="2800" dirty="0">
              <a:solidFill>
                <a:srgbClr val="FFFFFF"/>
              </a:solidFill>
              <a:latin typeface="+mn-lt"/>
              <a:ea typeface="Source Sans Pro"/>
              <a:cs typeface="Calibri"/>
            </a:endParaRPr>
          </a:p>
          <a:p>
            <a:r>
              <a:rPr lang="en-US" sz="2800" dirty="0">
                <a:solidFill>
                  <a:srgbClr val="FFFFFF"/>
                </a:solidFill>
                <a:latin typeface="+mn-lt"/>
                <a:cs typeface="Calibri"/>
              </a:rPr>
              <a:t>Intermediate HIGH</a:t>
            </a:r>
            <a:endParaRPr lang="en-US" sz="2800" dirty="0">
              <a:solidFill>
                <a:srgbClr val="FFFFFF"/>
              </a:solidFill>
              <a:latin typeface="+mn-lt"/>
              <a:ea typeface="Source Sans Pro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F30D2-6D8E-4093-93D5-1E64C4F92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r="2" b="6365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674"/>
            <a:ext cx="10058400" cy="674096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4. What is the vehicle license number?</a:t>
            </a:r>
            <a:endParaRPr lang="en-US" sz="3600" dirty="0"/>
          </a:p>
        </p:txBody>
      </p:sp>
      <p:pic>
        <p:nvPicPr>
          <p:cNvPr id="4" name="Picture 3" descr="Part of a traffic citation. Row 8: vehicle license number 6 m j o 744, state California, registration 08/23. Row 9: year of vehicle 2018, make Ford, model Esca[e, body style SUV, color white. Row 10: evidence of financial responsibility AAA Insurance Policy A 158830. Row 11: registered owner or lessee, same as driver. Row 12: address,  same as driver. Row 13: correctable violation, no. Vehicle code &amp; section, Code 21453 V C. Description, failure to stop. Misdemeanor or Infraction, infraction circled. Row 5: speed approximation 5, max speed 40, vehicle limit, safe. Row 6: location of violation Intersection of Bristol and 17th. ">
            <a:extLst>
              <a:ext uri="{FF2B5EF4-FFF2-40B4-BE49-F238E27FC236}">
                <a16:creationId xmlns:a16="http://schemas.microsoft.com/office/drawing/2014/main" id="{2115AFE8-FBA3-4552-84B1-9F55D06E2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92"/>
            <a:ext cx="11949456" cy="51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9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674"/>
            <a:ext cx="10058400" cy="674096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5. What is the description of the violation?</a:t>
            </a:r>
            <a:endParaRPr lang="en-US" sz="3600" dirty="0"/>
          </a:p>
        </p:txBody>
      </p:sp>
      <p:pic>
        <p:nvPicPr>
          <p:cNvPr id="4" name="Picture 3" descr="Part of a traffic citation. Row 8: vehicle license number 6 m j o 744, state California, registration 08/23. Row 9: year of vehicle 2018, make Ford, model Esca[e, body style SUV, color white. Row 10: evidence of financial responsibility AAA Insurance Policy A 158830. Row 11: registered owner or lessee, same as driver. Row 12: address,  same as driver. Row 13: correctable violation, no. Vehicle code &amp; section, Code 21453 V C. Description, failure to stop. Misdemeanor or Infraction, infraction circled. Row 5: speed approximation 5, max speed 40, vehicle limit, safe. Row 6: location of violation Intersection of Bristol and 17th. ">
            <a:extLst>
              <a:ext uri="{FF2B5EF4-FFF2-40B4-BE49-F238E27FC236}">
                <a16:creationId xmlns:a16="http://schemas.microsoft.com/office/drawing/2014/main" id="{2115AFE8-FBA3-4552-84B1-9F55D06E2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92"/>
            <a:ext cx="11949456" cy="51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8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45" y="250521"/>
            <a:ext cx="10477500" cy="123971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5, Written: Persuade a Person to Follow Driving Safety Laws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You will write an email persuading a friend or family member to follow driving safety laws</a:t>
            </a:r>
            <a:r>
              <a:rPr lang="en-US" sz="36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60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398" y="933670"/>
            <a:ext cx="10967094" cy="343319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dirty="0">
                <a:latin typeface="+mn-lt"/>
                <a:ea typeface="+mn-lt"/>
                <a:cs typeface="+mn-lt"/>
              </a:rPr>
              <a:t>Let’s get ready:</a:t>
            </a:r>
          </a:p>
          <a:p>
            <a:pPr algn="l"/>
            <a:r>
              <a:rPr lang="en-US" sz="4000" dirty="0">
                <a:ea typeface="+mn-lt"/>
                <a:cs typeface="+mn-lt"/>
              </a:rPr>
              <a:t> </a:t>
            </a:r>
            <a:endParaRPr lang="en-US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  <p:graphicFrame>
        <p:nvGraphicFramePr>
          <p:cNvPr id="48" name="Content Placeholder 2" descr="take out a blank sheet of lined paper; use a dark pen (black or blue); write your name and student I D at the top.">
            <a:extLst>
              <a:ext uri="{FF2B5EF4-FFF2-40B4-BE49-F238E27FC236}">
                <a16:creationId xmlns:a16="http://schemas.microsoft.com/office/drawing/2014/main" id="{C1B5D781-844C-40B9-B3DD-B67B90E66B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580456"/>
              </p:ext>
            </p:extLst>
          </p:nvPr>
        </p:nvGraphicFramePr>
        <p:xfrm>
          <a:off x="579366" y="1659405"/>
          <a:ext cx="11203158" cy="501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90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4" y="809117"/>
            <a:ext cx="10810875" cy="7840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Copy this on your paper</a:t>
            </a:r>
            <a:endParaRPr lang="en-US" sz="4000" dirty="0">
              <a:latin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B8973E-A01F-44A3-904B-2B8C3E418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169581"/>
              </p:ext>
            </p:extLst>
          </p:nvPr>
        </p:nvGraphicFramePr>
        <p:xfrm>
          <a:off x="466246" y="2172685"/>
          <a:ext cx="8903221" cy="2862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3221">
                  <a:extLst>
                    <a:ext uri="{9D8B030D-6E8A-4147-A177-3AD203B41FA5}">
                      <a16:colId xmlns:a16="http://schemas.microsoft.com/office/drawing/2014/main" val="187064271"/>
                    </a:ext>
                  </a:extLst>
                </a:gridCol>
              </a:tblGrid>
              <a:tr h="909281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From: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059055"/>
                  </a:ext>
                </a:extLst>
              </a:tr>
              <a:tr h="957213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To: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312358"/>
                  </a:ext>
                </a:extLst>
              </a:tr>
              <a:tr h="99628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Subject: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32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92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786"/>
            <a:ext cx="10810875" cy="1039661"/>
          </a:xfrm>
          <a:ln w="952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5: Use the scenario below to write an email persuading your friend to change her driving habit.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83" y="1419849"/>
            <a:ext cx="10956974" cy="2651109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friend Susana often eats or drinks while driving. She says she has a busy life, and it’s easier to eat and drink in the car.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>
                <a:cs typeface="Calibri"/>
              </a:rPr>
              <a:t>Your email: student99@gmail.com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>
                <a:cs typeface="Calibri"/>
              </a:rPr>
              <a:t>Susana’s email: susanaruiz@yahoo.com</a:t>
            </a:r>
          </a:p>
          <a:p>
            <a:endParaRPr lang="en-US" sz="3600" dirty="0">
              <a:cs typeface="Calibri"/>
            </a:endParaRPr>
          </a:p>
          <a:p>
            <a:endParaRPr lang="en-US" sz="36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CA10A-E54C-465C-ADF5-150005F3D119}"/>
              </a:ext>
            </a:extLst>
          </p:cNvPr>
          <p:cNvSpPr txBox="1"/>
          <p:nvPr/>
        </p:nvSpPr>
        <p:spPr>
          <a:xfrm>
            <a:off x="229644" y="4509880"/>
            <a:ext cx="10718104" cy="211756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sure to include: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the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reasons/laws to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persuade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to change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email addresses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greeting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closing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2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 descr="blank line">
            <a:extLst>
              <a:ext uri="{FF2B5EF4-FFF2-40B4-BE49-F238E27FC236}">
                <a16:creationId xmlns:a16="http://schemas.microsoft.com/office/drawing/2014/main" id="{3BD0ACB0-F85E-48E4-BCB3-AAC7CE3E31D7}"/>
              </a:ext>
            </a:extLst>
          </p:cNvPr>
          <p:cNvCxnSpPr/>
          <p:nvPr/>
        </p:nvCxnSpPr>
        <p:spPr>
          <a:xfrm>
            <a:off x="0" y="0"/>
            <a:ext cx="1800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45EAB1-CDBA-44B3-9AB9-0930CE1BB389}"/>
              </a:ext>
            </a:extLst>
          </p:cNvPr>
          <p:cNvSpPr txBox="1"/>
          <p:nvPr/>
        </p:nvSpPr>
        <p:spPr>
          <a:xfrm>
            <a:off x="150312" y="438414"/>
            <a:ext cx="104592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cs typeface="Arial" panose="020B0604020202020204" pitchFamily="34" charset="0"/>
              </a:rPr>
              <a:t>H</a:t>
            </a: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old your paper up to your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camera for the assessor to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take a picture.  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Or take a picture of your paper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>
                <a:solidFill>
                  <a:schemeClr val="tx1"/>
                </a:solidFill>
                <a:cs typeface="Arial" panose="020B0604020202020204" pitchFamily="34" charset="0"/>
              </a:rPr>
              <a:t>with </a:t>
            </a: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your phone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and send it to the assessor.</a:t>
            </a:r>
          </a:p>
        </p:txBody>
      </p:sp>
      <p:pic>
        <p:nvPicPr>
          <p:cNvPr id="10" name="Picture 9" descr="2 hands holding up a notebook">
            <a:extLst>
              <a:ext uri="{FF2B5EF4-FFF2-40B4-BE49-F238E27FC236}">
                <a16:creationId xmlns:a16="http://schemas.microsoft.com/office/drawing/2014/main" id="{B1A0649E-6835-4335-B53D-94EB0267B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35" y="361805"/>
            <a:ext cx="2858216" cy="28582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BA51D9-60B6-BA1D-F447-E53E2E031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402" y="3400163"/>
            <a:ext cx="2351713" cy="28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4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webcam">
            <a:extLst>
              <a:ext uri="{FF2B5EF4-FFF2-40B4-BE49-F238E27FC236}">
                <a16:creationId xmlns:a16="http://schemas.microsoft.com/office/drawing/2014/main" id="{28D7ED59-E3A8-4049-96DB-07A0DBC37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2903" b="-1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A6926FD7-D1FB-484D-8B76-75E7737D0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53F2B-0212-4C05-A87F-B17CBA0A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975" y="2567769"/>
            <a:ext cx="4019785" cy="29260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n-lt"/>
              </a:rPr>
              <a:t>Use your phone camera or computer webcam to scan the room again.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677C16E-2618-4438-AD3B-B5E72FEA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id="{49F38109-6CA7-491B-A6A4-D2A06300E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044FB-E0CA-4CFC-A9CC-6D7D0A72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are finished!</a:t>
            </a:r>
            <a:b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9676B-6432-4FCB-BEBF-FB4E2599E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Please do not talk about the test with anyone.</a:t>
            </a: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107708C9-4DE8-42DC-8556-86EFA6F0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9">
            <a:extLst>
              <a:ext uri="{FF2B5EF4-FFF2-40B4-BE49-F238E27FC236}">
                <a16:creationId xmlns:a16="http://schemas.microsoft.com/office/drawing/2014/main" id="{8093E2E4-CE1B-4314-8AD0-0555B7CAC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A8D8D66C-6E87-4017-8A48-ED6A4578A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F19B4-AF98-499F-9F61-A04D36808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9" y="1013747"/>
            <a:ext cx="5852160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68448" y="402673"/>
            <a:ext cx="981511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Student Agreement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 err="1">
                <a:ea typeface="+mn-lt"/>
                <a:cs typeface="+mn-lt"/>
              </a:rPr>
              <a:t>Estoy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acuerdo</a:t>
            </a:r>
            <a:r>
              <a:rPr lang="en-US" sz="3200" dirty="0">
                <a:ea typeface="+mn-lt"/>
                <a:cs typeface="+mn-lt"/>
              </a:rPr>
              <a:t>:</a:t>
            </a:r>
            <a:endParaRPr lang="en-US" sz="3200" dirty="0">
              <a:cs typeface="Calibri"/>
            </a:endParaRPr>
          </a:p>
          <a:p>
            <a:pPr algn="l"/>
            <a:endParaRPr lang="en-US" sz="16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a.  no usar la </a:t>
            </a:r>
            <a:r>
              <a:rPr lang="en-US" sz="3200" dirty="0" err="1">
                <a:ea typeface="+mn-lt"/>
                <a:cs typeface="+mn-lt"/>
              </a:rPr>
              <a:t>ayuda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otras</a:t>
            </a:r>
            <a:r>
              <a:rPr lang="en-US" sz="3200" dirty="0">
                <a:ea typeface="+mn-lt"/>
                <a:cs typeface="+mn-lt"/>
              </a:rPr>
              <a:t> personas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b.  ser la </a:t>
            </a:r>
            <a:r>
              <a:rPr lang="en-US" sz="3200" dirty="0" err="1">
                <a:ea typeface="+mn-lt"/>
                <a:cs typeface="+mn-lt"/>
              </a:rPr>
              <a:t>única</a:t>
            </a:r>
            <a:r>
              <a:rPr lang="en-US" sz="3200" dirty="0">
                <a:ea typeface="+mn-lt"/>
                <a:cs typeface="+mn-lt"/>
              </a:rPr>
              <a:t> persona 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la </a:t>
            </a:r>
            <a:r>
              <a:rPr lang="en-US" sz="3200" dirty="0" err="1">
                <a:ea typeface="+mn-lt"/>
                <a:cs typeface="+mn-lt"/>
              </a:rPr>
              <a:t>sala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evaluación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c.  no usar las </a:t>
            </a:r>
            <a:r>
              <a:rPr lang="en-US" sz="3200" dirty="0" err="1">
                <a:ea typeface="+mn-lt"/>
                <a:cs typeface="+mn-lt"/>
              </a:rPr>
              <a:t>notas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otros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dispositivos</a:t>
            </a:r>
            <a:r>
              <a:rPr lang="en-US" sz="3200" dirty="0">
                <a:ea typeface="+mn-lt"/>
                <a:cs typeface="+mn-lt"/>
              </a:rPr>
              <a:t> para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     </a:t>
            </a:r>
            <a:r>
              <a:rPr lang="en-US" sz="3200" dirty="0" err="1">
                <a:ea typeface="+mn-lt"/>
                <a:cs typeface="+mn-lt"/>
              </a:rPr>
              <a:t>encontrar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respuestas</a:t>
            </a:r>
            <a:r>
              <a:rPr lang="en-US" sz="3200" dirty="0">
                <a:ea typeface="+mn-lt"/>
                <a:cs typeface="+mn-lt"/>
              </a:rPr>
              <a:t>            </a:t>
            </a:r>
          </a:p>
          <a:p>
            <a:pPr algn="l"/>
            <a:r>
              <a:rPr lang="en-US" sz="3200" dirty="0">
                <a:ea typeface="+mn-lt"/>
                <a:cs typeface="+mn-lt"/>
              </a:rPr>
              <a:t>d.  </a:t>
            </a:r>
            <a:r>
              <a:rPr lang="en-US" sz="3200" dirty="0" err="1">
                <a:ea typeface="+mn-lt"/>
                <a:cs typeface="+mn-lt"/>
              </a:rPr>
              <a:t>desplazar</a:t>
            </a:r>
            <a:r>
              <a:rPr lang="en-US" sz="3200" dirty="0">
                <a:ea typeface="+mn-lt"/>
                <a:cs typeface="+mn-lt"/>
              </a:rPr>
              <a:t> mi </a:t>
            </a:r>
            <a:r>
              <a:rPr lang="en-US" sz="3200" dirty="0" err="1">
                <a:ea typeface="+mn-lt"/>
                <a:cs typeface="+mn-lt"/>
              </a:rPr>
              <a:t>teléfono</a:t>
            </a:r>
            <a:r>
              <a:rPr lang="en-US" sz="3200" dirty="0">
                <a:ea typeface="+mn-lt"/>
                <a:cs typeface="+mn-lt"/>
              </a:rPr>
              <a:t> o </a:t>
            </a:r>
            <a:r>
              <a:rPr lang="en-US" sz="3200" dirty="0" err="1">
                <a:ea typeface="+mn-lt"/>
                <a:cs typeface="+mn-lt"/>
              </a:rPr>
              <a:t>dispositivo</a:t>
            </a:r>
            <a:r>
              <a:rPr lang="en-US" sz="3200" dirty="0">
                <a:ea typeface="+mn-lt"/>
                <a:cs typeface="+mn-lt"/>
              </a:rPr>
              <a:t> por la </a:t>
            </a:r>
            <a:r>
              <a:rPr lang="en-US" sz="3200" dirty="0" err="1">
                <a:ea typeface="+mn-lt"/>
                <a:cs typeface="+mn-lt"/>
              </a:rPr>
              <a:t>habitación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cualquier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momento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solicitado</a:t>
            </a:r>
            <a:r>
              <a:rPr lang="en-US" sz="3200" dirty="0">
                <a:ea typeface="+mn-lt"/>
                <a:cs typeface="+mn-lt"/>
              </a:rPr>
              <a:t> por </a:t>
            </a:r>
            <a:r>
              <a:rPr lang="en-US" sz="3200" dirty="0" err="1">
                <a:ea typeface="+mn-lt"/>
                <a:cs typeface="+mn-lt"/>
              </a:rPr>
              <a:t>el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asesor</a:t>
            </a:r>
            <a:endParaRPr lang="en-US" sz="3200" dirty="0">
              <a:cs typeface="Calibri"/>
            </a:endParaRPr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Si </a:t>
            </a:r>
            <a:r>
              <a:rPr lang="en-US" sz="3200" dirty="0" err="1">
                <a:ea typeface="+mn-lt"/>
                <a:cs typeface="+mn-lt"/>
              </a:rPr>
              <a:t>acepta</a:t>
            </a:r>
            <a:r>
              <a:rPr lang="en-US" sz="3200" dirty="0">
                <a:ea typeface="+mn-lt"/>
                <a:cs typeface="+mn-lt"/>
              </a:rPr>
              <a:t>, por favor </a:t>
            </a:r>
            <a:r>
              <a:rPr lang="en-US" sz="3200" dirty="0" err="1">
                <a:ea typeface="+mn-lt"/>
                <a:cs typeface="+mn-lt"/>
              </a:rPr>
              <a:t>diga</a:t>
            </a:r>
            <a:r>
              <a:rPr lang="en-US" sz="3200" dirty="0">
                <a:ea typeface="+mn-lt"/>
                <a:cs typeface="+mn-lt"/>
              </a:rPr>
              <a:t> Yes.</a:t>
            </a:r>
          </a:p>
        </p:txBody>
      </p:sp>
    </p:spTree>
    <p:extLst>
      <p:ext uri="{BB962C8B-B14F-4D97-AF65-F5344CB8AC3E}">
        <p14:creationId xmlns:p14="http://schemas.microsoft.com/office/powerpoint/2010/main" val="377287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8CD0-DDDD-1E7F-F78C-D2BCCC5A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791428"/>
            <a:ext cx="10620375" cy="163173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+mj-lt"/>
                <a:cs typeface="+mj-lt"/>
              </a:rPr>
              <a:t>Student:</a:t>
            </a:r>
            <a:endParaRPr lang="en-US" sz="3200" dirty="0">
              <a:latin typeface="Calibri"/>
              <a:cs typeface="Calibri"/>
            </a:endParaRPr>
          </a:p>
          <a:p>
            <a:r>
              <a:rPr lang="en-US" sz="3200" dirty="0">
                <a:latin typeface="Calibri"/>
                <a:ea typeface="+mj-lt"/>
                <a:cs typeface="+mj-lt"/>
              </a:rPr>
              <a:t>Please show your ID and tell the assessor your student ID number</a:t>
            </a:r>
            <a:endParaRPr lang="en-US" sz="3200" dirty="0">
              <a:latin typeface="Calibri"/>
            </a:endParaRPr>
          </a:p>
          <a:p>
            <a:endParaRPr lang="en-US" dirty="0">
              <a:cs typeface="Calibri Light"/>
            </a:endParaRPr>
          </a:p>
        </p:txBody>
      </p:sp>
      <p:pic>
        <p:nvPicPr>
          <p:cNvPr id="4" name="Picture 4" descr="sample of santa ana college I D">
            <a:extLst>
              <a:ext uri="{FF2B5EF4-FFF2-40B4-BE49-F238E27FC236}">
                <a16:creationId xmlns:a16="http://schemas.microsoft.com/office/drawing/2014/main" id="{147BFBB4-C868-7865-7CC4-25E7EEFE2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605" y="2281026"/>
            <a:ext cx="4210050" cy="2790825"/>
          </a:xfrm>
        </p:spPr>
      </p:pic>
      <p:pic>
        <p:nvPicPr>
          <p:cNvPr id="5" name="Picture 5" descr="sample of california driver license">
            <a:extLst>
              <a:ext uri="{FF2B5EF4-FFF2-40B4-BE49-F238E27FC236}">
                <a16:creationId xmlns:a16="http://schemas.microsoft.com/office/drawing/2014/main" id="{AC8E9B3D-F852-A43A-35B2-ED4B9C6B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2279537"/>
            <a:ext cx="4352925" cy="27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4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68448" y="402673"/>
            <a:ext cx="981511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thỏa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thuận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viên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 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nhờ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giúp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 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duy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sổ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ghi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chú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thiết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bị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lời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sẽ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điện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thoại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vi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quét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khắp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giám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khảo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cầu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ý,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xin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vui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lòng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'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ý'</a:t>
            </a:r>
            <a:endParaRPr lang="en-US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61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68448" y="402673"/>
            <a:ext cx="981511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학생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저는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아래의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사항들을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합니다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시험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보는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동안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방안에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혼자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있을것을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다른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사람으로부터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도움을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받지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않을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시험문제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답을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찾기위해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메모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사전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또는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다른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기기를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사용하지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않을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동의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시험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평가자의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지시대로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전화기나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컴퓨터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카메라를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사용하여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방을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스캔할것을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동의하시면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"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"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라고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말하십시오</a:t>
            </a:r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03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09724" y="1384184"/>
            <a:ext cx="95802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base"/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اتفاقية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الطالب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  <a:endParaRPr lang="en-US" sz="3200" b="0" i="0" dirty="0">
              <a:effectLst/>
            </a:endParaRPr>
          </a:p>
          <a:p>
            <a:pPr algn="r" rtl="1" fontAlgn="base"/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أوافق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  <a:endParaRPr lang="en-US" sz="3200" b="0" i="0" dirty="0">
              <a:effectLst/>
            </a:endParaRP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أكون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الشخص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الوحيد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في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الغرفة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أثناء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أداء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الاختبار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عدم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الحصول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على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مساعدة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من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الآخرين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عدم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استخدام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المذكرات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القواميس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الأجهزة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الأخرى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للحصول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على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الإجابات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استخدام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هاتفي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الشخصي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كاميرا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الكمبيوتر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لمسح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الغرفة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ضوئيا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كلما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طلب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مني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الممتحن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ذلك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/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إذا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كنت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توافق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،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يرجى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قول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نعم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420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AB51B-C695-4719-A745-325BB46735DD}"/>
              </a:ext>
            </a:extLst>
          </p:cNvPr>
          <p:cNvSpPr txBox="1"/>
          <p:nvPr/>
        </p:nvSpPr>
        <p:spPr>
          <a:xfrm>
            <a:off x="163285" y="0"/>
            <a:ext cx="113157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Student Agreement:</a:t>
            </a:r>
          </a:p>
          <a:p>
            <a:pPr algn="l"/>
            <a:endParaRPr lang="en-US" sz="14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I agree: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a.   to be the only person in the room during the test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b.   NOT to get help from others 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c.   NOT to use notes, dictionaries, or other devices to find answers  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d.   to use my phone or computer camera to scan the room whenever the assessor asks me to.</a:t>
            </a:r>
            <a:endParaRPr lang="en-US" sz="3200" dirty="0"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200" dirty="0"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ea typeface="+mn-lt"/>
                <a:cs typeface="+mn-lt"/>
              </a:rPr>
              <a:t>If you agree, please say Yes.     </a:t>
            </a:r>
            <a:r>
              <a:rPr lang="en-US" sz="2800" dirty="0">
                <a:ea typeface="+mn-lt"/>
                <a:cs typeface="+mn-lt"/>
              </a:rPr>
              <a:t>       </a:t>
            </a:r>
            <a:r>
              <a:rPr lang="en-US" sz="1600" dirty="0">
                <a:ea typeface="+mn-lt"/>
                <a:cs typeface="+mn-lt"/>
              </a:rPr>
              <a:t>       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a typeface="+mn-lt"/>
                <a:cs typeface="+mn-lt"/>
              </a:rPr>
              <a:t>							                                                                               </a:t>
            </a:r>
            <a:r>
              <a:rPr lang="en-US" sz="2000" dirty="0">
                <a:ea typeface="+mn-lt"/>
                <a:cs typeface="+mn-lt"/>
                <a:hlinkClick r:id="rId2" action="ppaction://hlinksldjump"/>
              </a:rPr>
              <a:t>Spanish</a:t>
            </a:r>
            <a:r>
              <a:rPr lang="en-US" sz="2000" dirty="0">
                <a:ea typeface="+mn-lt"/>
                <a:cs typeface="+mn-lt"/>
              </a:rPr>
              <a:t>		</a:t>
            </a:r>
            <a:r>
              <a:rPr lang="en-US" sz="2000" dirty="0">
                <a:ea typeface="+mn-lt"/>
                <a:cs typeface="+mn-lt"/>
                <a:hlinkClick r:id="rId3" action="ppaction://hlinksldjump"/>
              </a:rPr>
              <a:t>Vietnamese</a:t>
            </a:r>
            <a:endParaRPr lang="en-US" sz="2000" dirty="0"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							                                                                  </a:t>
            </a:r>
            <a:r>
              <a:rPr lang="en-US" sz="2000" dirty="0">
                <a:ea typeface="+mn-lt"/>
                <a:cs typeface="+mn-lt"/>
                <a:hlinkClick r:id="rId4" action="ppaction://hlinksldjump"/>
              </a:rPr>
              <a:t>Korean</a:t>
            </a:r>
            <a:r>
              <a:rPr lang="en-US" sz="2000" dirty="0">
                <a:ea typeface="+mn-lt"/>
                <a:cs typeface="+mn-lt"/>
              </a:rPr>
              <a:t>		</a:t>
            </a:r>
            <a:r>
              <a:rPr lang="en-US" sz="2000" dirty="0">
                <a:ea typeface="+mn-lt"/>
                <a:cs typeface="+mn-lt"/>
                <a:hlinkClick r:id="rId5" action="ppaction://hlinksldjump"/>
              </a:rPr>
              <a:t>Arabic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63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4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53F2B-0212-4C05-A87F-B17CBA0A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Use your phone camera or computer webcam to scan the room now.</a:t>
            </a:r>
          </a:p>
        </p:txBody>
      </p:sp>
      <p:pic>
        <p:nvPicPr>
          <p:cNvPr id="4" name="Picture 3" descr="a webcam">
            <a:extLst>
              <a:ext uri="{FF2B5EF4-FFF2-40B4-BE49-F238E27FC236}">
                <a16:creationId xmlns:a16="http://schemas.microsoft.com/office/drawing/2014/main" id="{28D7ED59-E3A8-4049-96DB-07A0DBC37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5" r="2927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05" y="743803"/>
            <a:ext cx="10477500" cy="7840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4, Oral: Respond to a Traffic Citation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You will answer 5 questions about a traffic citation.</a:t>
            </a:r>
          </a:p>
          <a:p>
            <a:r>
              <a:rPr lang="en-US" sz="3600" dirty="0">
                <a:cs typeface="Calibri"/>
              </a:rPr>
              <a:t>The first one is for practice.</a:t>
            </a:r>
          </a:p>
        </p:txBody>
      </p:sp>
    </p:spTree>
    <p:extLst>
      <p:ext uri="{BB962C8B-B14F-4D97-AF65-F5344CB8AC3E}">
        <p14:creationId xmlns:p14="http://schemas.microsoft.com/office/powerpoint/2010/main" val="362329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4"/>
            <a:ext cx="10058400" cy="652848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Practice</a:t>
            </a:r>
            <a:r>
              <a:rPr lang="en-US" sz="3600" dirty="0">
                <a:cs typeface="Calibri Light"/>
              </a:rPr>
              <a:t>: What’s the driver’s birth date?</a:t>
            </a:r>
            <a:endParaRPr lang="en-US" sz="3600" dirty="0"/>
          </a:p>
        </p:txBody>
      </p:sp>
      <p:pic>
        <p:nvPicPr>
          <p:cNvPr id="4" name="Picture 3" descr="Part of a traffic citation. Row 1: police department, anywhere, california, notice to appear. Misdemeanor, traffic or nontraffic: traffic is checked. Row 2: date of violation 1/18/23, time 4:20, day of week Wednesday, case number 80449. Row 3: name Sara Ann Nguyen, owner's responsibility Sara Ann Nguyen. Row 4: address 1025 Pine Avenue. Row 5: city Anaheim, state/country California, zip code 92802. Row 6: Driver license number C15956, state California, class C, commercial No, age 29, birth date 10/05/93. Row 7: sex female, hair black, eyes brown, height 5 feet 5 inches, weight 128, race Asian.">
            <a:extLst>
              <a:ext uri="{FF2B5EF4-FFF2-40B4-BE49-F238E27FC236}">
                <a16:creationId xmlns:a16="http://schemas.microsoft.com/office/drawing/2014/main" id="{CBC0CF3A-5C24-40BD-BAFD-AC3A5ACB6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4" y="939452"/>
            <a:ext cx="12144732" cy="52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7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674"/>
            <a:ext cx="10058400" cy="674096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1. What’s the full name of the driver?</a:t>
            </a:r>
            <a:endParaRPr lang="en-US" sz="3600" dirty="0"/>
          </a:p>
        </p:txBody>
      </p:sp>
      <p:pic>
        <p:nvPicPr>
          <p:cNvPr id="5" name="Picture 4" descr="Part of a traffic citation. Row 1: police department, anywhere, california, notice to appear. Misdemeanor, traffic or nontraffic: traffic is checked. Row 2: date of violation 11/03/22,  time 6:15, day of week Thursday, case number 72148. Row 3: name Roberto Luis Lopez, owner's responsibility Roberto Luis Lopez. Row 4: address 5889 Bristol Street. Row 5: city Santa Ana, state/country California, zip code 92706. Row 6: Driver license number C30247, state California, class C, commercial No, age 48, birth date 04/05/74. Row 7: sex male, hair brown, eyes brown, height 5 feet 7 inches, weight 165, race Hispanic.">
            <a:extLst>
              <a:ext uri="{FF2B5EF4-FFF2-40B4-BE49-F238E27FC236}">
                <a16:creationId xmlns:a16="http://schemas.microsoft.com/office/drawing/2014/main" id="{3E9C26BD-2392-43AD-92A8-6FE2E3415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125"/>
            <a:ext cx="11900500" cy="51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9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674"/>
            <a:ext cx="10058400" cy="674096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2. What’s the make and model of his car?</a:t>
            </a:r>
            <a:endParaRPr lang="en-US" sz="3600" dirty="0"/>
          </a:p>
        </p:txBody>
      </p:sp>
      <p:pic>
        <p:nvPicPr>
          <p:cNvPr id="4" name="Picture 3" descr="Part of a traffic citation. Row 8: vehicle license number 6 m j o 744, state California, registration 08/23. Row 9: year of vehicle 2018, make Ford, model Esca[e, body style SUV, color white. Row 10: evidence of financial responsibility AAA Insurance Policy A 158830. Row 11: registered owner or lessee, same as driver. Row 12: address,  same as driver. Row 13: correctable violation, no. Vehicle code &amp; section, Code 21453 V C. Description, failure to stop. Misdemeanor or Infraction, infraction circled. Row 5: speed approximation 5, max speed 40, vehicle limit, safe. Row 6: location of violation Intersection of Bristol and 17th. ">
            <a:extLst>
              <a:ext uri="{FF2B5EF4-FFF2-40B4-BE49-F238E27FC236}">
                <a16:creationId xmlns:a16="http://schemas.microsoft.com/office/drawing/2014/main" id="{32BF8BBC-0822-4C01-B372-A4BCD0EB5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92"/>
            <a:ext cx="11949456" cy="51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4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674"/>
            <a:ext cx="10058400" cy="674096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3. What’s the time and date of the violation?</a:t>
            </a:r>
            <a:endParaRPr lang="en-US" sz="3600" dirty="0"/>
          </a:p>
        </p:txBody>
      </p:sp>
      <p:pic>
        <p:nvPicPr>
          <p:cNvPr id="5" name="Picture 4" descr="Part of a traffic citation. Row 1: police department, anywhere, california, notice to appear. Misdemeanor, traffic or nontraffic: traffic is checked. Row 2: date of violation 11/03/22,  time 6:15, day of week Thursday, case number 72148. Row 3: name Roberto Luis Lopez, owner's responsibility Roberto Luis Lopez. Row 4: address 5889 Bristol Street. Row 5: city Santa Ana, state/country California, zip code 92706. Row 6: Driver license number C30247, state California, class C, commercial No, age 48, birth date 04/05/74. Row 7: sex male, hair brown, eyes brown, height 5 feet 7 inches, weight 165, race Hispanic.">
            <a:extLst>
              <a:ext uri="{FF2B5EF4-FFF2-40B4-BE49-F238E27FC236}">
                <a16:creationId xmlns:a16="http://schemas.microsoft.com/office/drawing/2014/main" id="{F331C7A1-9475-27A4-87F6-AB37D0C39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125"/>
            <a:ext cx="11900500" cy="51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968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450A13746984985F2BD5CA2997F6E" ma:contentTypeVersion="2" ma:contentTypeDescription="Create a new document." ma:contentTypeScope="" ma:versionID="7cc33e8a01787f43ddc78f2e2f88d680">
  <xsd:schema xmlns:xsd="http://www.w3.org/2001/XMLSchema" xmlns:xs="http://www.w3.org/2001/XMLSchema" xmlns:p="http://schemas.microsoft.com/office/2006/metadata/properties" xmlns:ns1="http://schemas.microsoft.com/sharepoint/v3" xmlns:ns2="d6e866e8-7e90-4abe-a382-bf774f596087" targetNamespace="http://schemas.microsoft.com/office/2006/metadata/properties" ma:root="true" ma:fieldsID="f2fd6c16b90bde1758a258c96b65d67a" ns1:_="" ns2:_="">
    <xsd:import namespace="http://schemas.microsoft.com/sharepoint/v3"/>
    <xsd:import namespace="d6e866e8-7e90-4abe-a382-bf774f59608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866e8-7e90-4abe-a382-bf774f596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FD18F20-F148-482B-98F3-D9926C05222B}"/>
</file>

<file path=customXml/itemProps2.xml><?xml version="1.0" encoding="utf-8"?>
<ds:datastoreItem xmlns:ds="http://schemas.openxmlformats.org/officeDocument/2006/customXml" ds:itemID="{E66819CB-B323-425E-923C-F35EA5C27D16}"/>
</file>

<file path=customXml/itemProps3.xml><?xml version="1.0" encoding="utf-8"?>
<ds:datastoreItem xmlns:ds="http://schemas.openxmlformats.org/officeDocument/2006/customXml" ds:itemID="{4F542610-9FCD-4501-BDBC-0F222064DF2A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</TotalTime>
  <Words>728</Words>
  <Application>Microsoft Office PowerPoint</Application>
  <PresentationFormat>Widescreen</PresentationFormat>
  <Paragraphs>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Malgun Gothic</vt:lpstr>
      <vt:lpstr>Arial</vt:lpstr>
      <vt:lpstr>Calibri</vt:lpstr>
      <vt:lpstr>Calibri Light</vt:lpstr>
      <vt:lpstr>Symbol</vt:lpstr>
      <vt:lpstr>Tahoma</vt:lpstr>
      <vt:lpstr>Retrospect</vt:lpstr>
      <vt:lpstr>EL Civics  12.9 DMV</vt:lpstr>
      <vt:lpstr>Student: Please show your ID and tell the assessor your student ID number </vt:lpstr>
      <vt:lpstr>PowerPoint Presentation</vt:lpstr>
      <vt:lpstr>Use your phone camera or computer webcam to scan the room now.</vt:lpstr>
      <vt:lpstr>Task 4, Oral: Respond to a Traffic Citation</vt:lpstr>
      <vt:lpstr>Practice: What’s the driver’s birth date?</vt:lpstr>
      <vt:lpstr>1. What’s the full name of the driver?</vt:lpstr>
      <vt:lpstr>2. What’s the make and model of his car?</vt:lpstr>
      <vt:lpstr>3. What’s the time and date of the violation?</vt:lpstr>
      <vt:lpstr>4. What is the vehicle license number?</vt:lpstr>
      <vt:lpstr>5. What is the description of the violation?</vt:lpstr>
      <vt:lpstr>Task 5, Written: Persuade a Person to Follow Driving Safety Laws</vt:lpstr>
      <vt:lpstr>PowerPoint Presentation</vt:lpstr>
      <vt:lpstr>Copy this on your paper</vt:lpstr>
      <vt:lpstr>Task 5: Use the scenario below to write an email persuading your friend to change her driving habit.</vt:lpstr>
      <vt:lpstr>PowerPoint Presentation</vt:lpstr>
      <vt:lpstr>Use your phone camera or computer webcam to scan the room again.</vt:lpstr>
      <vt:lpstr>You are finished!  Thank you!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12.9 DMV IL Remote Assessment</dc:title>
  <dc:creator>Watts_Sandra@sac.edu</dc:creator>
  <cp:lastModifiedBy>Watts, Sandra</cp:lastModifiedBy>
  <cp:revision>115</cp:revision>
  <dcterms:created xsi:type="dcterms:W3CDTF">2022-04-22T18:18:20Z</dcterms:created>
  <dcterms:modified xsi:type="dcterms:W3CDTF">2024-05-10T16:56:23Z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0x010100E21450A13746984985F2BD5CA2997F6E</vt:lpwstr>
  </property>
</Properties>
</file>