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80" r:id="rId13"/>
    <p:sldId id="270" r:id="rId14"/>
    <p:sldId id="266" r:id="rId15"/>
    <p:sldId id="267" r:id="rId16"/>
    <p:sldId id="272" r:id="rId17"/>
    <p:sldId id="273" r:id="rId18"/>
    <p:sldId id="275" r:id="rId19"/>
    <p:sldId id="282" r:id="rId20"/>
    <p:sldId id="279" r:id="rId21"/>
    <p:sldId id="289" r:id="rId22"/>
    <p:sldId id="284" r:id="rId23"/>
    <p:sldId id="285" r:id="rId24"/>
    <p:sldId id="286" r:id="rId25"/>
    <p:sldId id="290" r:id="rId26"/>
    <p:sldId id="271" r:id="rId27"/>
    <p:sldId id="277" r:id="rId28"/>
    <p:sldId id="268" r:id="rId29"/>
    <p:sldId id="269" r:id="rId30"/>
    <p:sldId id="278" r:id="rId31"/>
    <p:sldId id="29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42096-2A36-4C27-A381-1B09157AC0BF}" v="16" dt="2023-12-04T17:31:00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8181E9EE-2CFA-464B-86EE-7BE27A390D34}"/>
    <pc:docChg chg="undo custSel addSld delSld modSld sldOrd addMainMaster delMainMaster">
      <pc:chgData name="Watts, Sandra" userId="b22ec5c0-e9aa-43c6-8489-bc9a472a178f" providerId="ADAL" clId="{8181E9EE-2CFA-464B-86EE-7BE27A390D34}" dt="2021-06-17T15:42:01.665" v="1145" actId="1076"/>
      <pc:docMkLst>
        <pc:docMk/>
      </pc:docMkLst>
      <pc:sldChg chg="addSp delSp modSp mod setBg modClrScheme chgLayout">
        <pc:chgData name="Watts, Sandra" userId="b22ec5c0-e9aa-43c6-8489-bc9a472a178f" providerId="ADAL" clId="{8181E9EE-2CFA-464B-86EE-7BE27A390D34}" dt="2021-06-15T16:50:48.807" v="97" actId="255"/>
        <pc:sldMkLst>
          <pc:docMk/>
          <pc:sldMk cId="109857222" sldId="256"/>
        </pc:sldMkLst>
        <pc:spChg chg="mod">
          <ac:chgData name="Watts, Sandra" userId="b22ec5c0-e9aa-43c6-8489-bc9a472a178f" providerId="ADAL" clId="{8181E9EE-2CFA-464B-86EE-7BE27A390D34}" dt="2021-06-15T16:50:41.630" v="96" actId="2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atts, Sandra" userId="b22ec5c0-e9aa-43c6-8489-bc9a472a178f" providerId="ADAL" clId="{8181E9EE-2CFA-464B-86EE-7BE27A390D34}" dt="2021-06-15T16:50:48.807" v="97" actId="25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9" creationId="{9B45BA4C-9B54-4496-821F-9E0985CA984D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1" creationId="{85E1BB9D-FAFF-4C3E-9E44-13F8FBABCD62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3" creationId="{A8DDC302-DBEC-4742-B54B-5E9AAFE96961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8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0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6" creationId="{B629C0B3-01E5-4A82-B87C-62B1483F11B7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8" creationId="{D4DFA784-845D-4F99-B808-5C025E39B890}"/>
          </ac:spMkLst>
        </pc:spChg>
        <pc:grpChg chg="add">
          <ac:chgData name="Watts, Sandra" userId="b22ec5c0-e9aa-43c6-8489-bc9a472a178f" providerId="ADAL" clId="{8181E9EE-2CFA-464B-86EE-7BE27A390D34}" dt="2021-06-15T16:50:23.188" v="95" actId="26606"/>
          <ac:grpSpMkLst>
            <pc:docMk/>
            <pc:sldMk cId="109857222" sldId="256"/>
            <ac:grpSpMk id="22" creationId="{0292BAD4-5BB2-4CD3-AB5B-C35EF9F7D2B4}"/>
          </ac:grpSpMkLst>
        </pc:grpChg>
        <pc:picChg chg="add mod">
          <ac:chgData name="Watts, Sandra" userId="b22ec5c0-e9aa-43c6-8489-bc9a472a178f" providerId="ADAL" clId="{8181E9EE-2CFA-464B-86EE-7BE27A390D34}" dt="2021-06-15T16:50:23.188" v="95" actId="26606"/>
          <ac:picMkLst>
            <pc:docMk/>
            <pc:sldMk cId="109857222" sldId="256"/>
            <ac:picMk id="4" creationId="{9FB7B8EE-3E94-4082-A4EB-7A96D69D8265}"/>
          </ac:picMkLst>
        </pc:picChg>
      </pc:sldChg>
      <pc:sldChg chg="addSp delSp modSp new mod setBg">
        <pc:chgData name="Watts, Sandra" userId="b22ec5c0-e9aa-43c6-8489-bc9a472a178f" providerId="ADAL" clId="{8181E9EE-2CFA-464B-86EE-7BE27A390D34}" dt="2021-06-15T16:52:37.737" v="110" actId="14100"/>
        <pc:sldMkLst>
          <pc:docMk/>
          <pc:sldMk cId="753472373" sldId="257"/>
        </pc:sldMkLst>
        <pc:spChg chg="add mod">
          <ac:chgData name="Watts, Sandra" userId="b22ec5c0-e9aa-43c6-8489-bc9a472a178f" providerId="ADAL" clId="{8181E9EE-2CFA-464B-86EE-7BE27A390D34}" dt="2021-06-15T16:52:37.737" v="110" actId="14100"/>
          <ac:spMkLst>
            <pc:docMk/>
            <pc:sldMk cId="753472373" sldId="257"/>
            <ac:spMk id="2" creationId="{781B7E5A-2862-4470-B576-8DA7E2338B4E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9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3" creationId="{310E06F9-9F12-4D1B-92C0-4B30818D093E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5" creationId="{8F5EFE88-F6A7-4B53-AF99-227DFC56A032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7" creationId="{BF9AF5CF-AE21-453A-8D3F-6D9FC64A18B2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2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6" creationId="{310E06F9-9F12-4D1B-92C0-4B30818D093E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8" creationId="{8F5EFE88-F6A7-4B53-AF99-227DFC56A032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37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41" creationId="{F1174801-1395-44C5-9B00-CCAC45C056E7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43" creationId="{8BADB362-9771-4A3C-B9E5-6777F34C5041}"/>
          </ac:spMkLst>
        </pc:spChg>
        <pc:grpChg chg="add del">
          <ac:chgData name="Watts, Sandra" userId="b22ec5c0-e9aa-43c6-8489-bc9a472a178f" providerId="ADAL" clId="{8181E9EE-2CFA-464B-86EE-7BE27A390D34}" dt="2021-06-15T16:52:14.971" v="106" actId="26606"/>
          <ac:grpSpMkLst>
            <pc:docMk/>
            <pc:sldMk cId="753472373" sldId="257"/>
            <ac:grpSpMk id="30" creationId="{EDA08F40-4C87-48DA-86E9-B486D7A0FA43}"/>
          </ac:grpSpMkLst>
        </pc:grpChg>
        <pc:grpChg chg="add">
          <ac:chgData name="Watts, Sandra" userId="b22ec5c0-e9aa-43c6-8489-bc9a472a178f" providerId="ADAL" clId="{8181E9EE-2CFA-464B-86EE-7BE27A390D34}" dt="2021-06-15T16:52:14.971" v="106" actId="26606"/>
          <ac:grpSpMkLst>
            <pc:docMk/>
            <pc:sldMk cId="753472373" sldId="257"/>
            <ac:grpSpMk id="45" creationId="{644D4363-EDF7-455D-B83A-9343AD20F584}"/>
          </ac:grpSpMkLst>
        </pc:grpChg>
        <pc:picChg chg="add mod ord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3" creationId="{E2027520-492A-4A2B-92B9-151E97D8E068}"/>
          </ac:picMkLst>
        </pc:picChg>
        <pc:picChg chg="add mod ord">
          <ac:chgData name="Watts, Sandra" userId="b22ec5c0-e9aa-43c6-8489-bc9a472a178f" providerId="ADAL" clId="{8181E9EE-2CFA-464B-86EE-7BE27A390D34}" dt="2021-06-15T16:52:18.738" v="107" actId="14100"/>
          <ac:picMkLst>
            <pc:docMk/>
            <pc:sldMk cId="753472373" sldId="257"/>
            <ac:picMk id="4" creationId="{6F59EB0C-728D-4F08-8E1A-9AEDF0365A6D}"/>
          </ac:picMkLst>
        </pc:picChg>
        <pc:picChg chg="add del">
          <ac:chgData name="Watts, Sandra" userId="b22ec5c0-e9aa-43c6-8489-bc9a472a178f" providerId="ADAL" clId="{8181E9EE-2CFA-464B-86EE-7BE27A390D34}" dt="2021-06-15T16:52:02.435" v="104" actId="26606"/>
          <ac:picMkLst>
            <pc:docMk/>
            <pc:sldMk cId="753472373" sldId="257"/>
            <ac:picMk id="11" creationId="{BC526B7A-4801-4FD1-95C8-03AF22629E87}"/>
          </ac:picMkLst>
        </pc:picChg>
        <pc:picChg chg="add del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24" creationId="{BC526B7A-4801-4FD1-95C8-03AF22629E87}"/>
          </ac:picMkLst>
        </pc:picChg>
        <pc:picChg chg="add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39" creationId="{BC526B7A-4801-4FD1-95C8-03AF22629E87}"/>
          </ac:picMkLst>
        </pc:picChg>
      </pc:sldChg>
      <pc:sldChg chg="addSp modSp new mod">
        <pc:chgData name="Watts, Sandra" userId="b22ec5c0-e9aa-43c6-8489-bc9a472a178f" providerId="ADAL" clId="{8181E9EE-2CFA-464B-86EE-7BE27A390D34}" dt="2021-06-15T16:53:36.061" v="118" actId="20577"/>
        <pc:sldMkLst>
          <pc:docMk/>
          <pc:sldMk cId="1540997" sldId="258"/>
        </pc:sldMkLst>
        <pc:spChg chg="add mod">
          <ac:chgData name="Watts, Sandra" userId="b22ec5c0-e9aa-43c6-8489-bc9a472a178f" providerId="ADAL" clId="{8181E9EE-2CFA-464B-86EE-7BE27A390D34}" dt="2021-06-15T16:53:36.061" v="118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addSp delSp modSp new mod setBg">
        <pc:chgData name="Watts, Sandra" userId="b22ec5c0-e9aa-43c6-8489-bc9a472a178f" providerId="ADAL" clId="{8181E9EE-2CFA-464B-86EE-7BE27A390D34}" dt="2021-06-15T16:57:22.814" v="136" actId="14100"/>
        <pc:sldMkLst>
          <pc:docMk/>
          <pc:sldMk cId="236030014" sldId="259"/>
        </pc:sldMkLst>
        <pc:spChg chg="add del mod">
          <ac:chgData name="Watts, Sandra" userId="b22ec5c0-e9aa-43c6-8489-bc9a472a178f" providerId="ADAL" clId="{8181E9EE-2CFA-464B-86EE-7BE27A390D34}" dt="2021-06-15T16:55:01.595" v="123" actId="21"/>
          <ac:spMkLst>
            <pc:docMk/>
            <pc:sldMk cId="236030014" sldId="259"/>
            <ac:spMk id="4" creationId="{C65D7253-A1B3-42CD-8E1F-C34D5ECE6B69}"/>
          </ac:spMkLst>
        </pc:spChg>
        <pc:spChg chg="add mod">
          <ac:chgData name="Watts, Sandra" userId="b22ec5c0-e9aa-43c6-8489-bc9a472a178f" providerId="ADAL" clId="{8181E9EE-2CFA-464B-86EE-7BE27A390D34}" dt="2021-06-15T16:57:22.814" v="136" actId="14100"/>
          <ac:spMkLst>
            <pc:docMk/>
            <pc:sldMk cId="236030014" sldId="259"/>
            <ac:spMk id="5" creationId="{4D5E4850-3276-47AD-AFD5-F1C931CA16B8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0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4" creationId="{8651CFA9-6065-4243-AC48-858E359780B1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6" creationId="{FBC8BBE5-981E-4B0B-9654-32B5668BFF31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22" creationId="{0DADC141-2CF4-4D22-BFEF-05FB358E4DFD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24" creationId="{F43A66C0-8F79-4D55-8A61-9E980D5FEE26}"/>
          </ac:spMkLst>
        </pc:spChg>
        <pc:grpChg chg="add">
          <ac:chgData name="Watts, Sandra" userId="b22ec5c0-e9aa-43c6-8489-bc9a472a178f" providerId="ADAL" clId="{8181E9EE-2CFA-464B-86EE-7BE27A390D34}" dt="2021-06-15T16:56:25.396" v="130" actId="26606"/>
          <ac:grpSpMkLst>
            <pc:docMk/>
            <pc:sldMk cId="236030014" sldId="259"/>
            <ac:grpSpMk id="18" creationId="{545001F7-3F8F-4035-8348-1B9798C77D29}"/>
          </ac:grpSpMkLst>
        </pc:grpChg>
        <pc:picChg chg="add mod ord">
          <ac:chgData name="Watts, Sandra" userId="b22ec5c0-e9aa-43c6-8489-bc9a472a178f" providerId="ADAL" clId="{8181E9EE-2CFA-464B-86EE-7BE27A390D34}" dt="2021-06-15T16:56:56.441" v="134" actId="1076"/>
          <ac:picMkLst>
            <pc:docMk/>
            <pc:sldMk cId="236030014" sldId="259"/>
            <ac:picMk id="3" creationId="{6DC07F00-88FF-4250-9875-D30518F8F8B2}"/>
          </ac:picMkLst>
        </pc:picChg>
        <pc:picChg chg="add">
          <ac:chgData name="Watts, Sandra" userId="b22ec5c0-e9aa-43c6-8489-bc9a472a178f" providerId="ADAL" clId="{8181E9EE-2CFA-464B-86EE-7BE27A390D34}" dt="2021-06-15T16:56:25.396" v="130" actId="26606"/>
          <ac:picMkLst>
            <pc:docMk/>
            <pc:sldMk cId="236030014" sldId="259"/>
            <ac:picMk id="12" creationId="{BC526B7A-4801-4FD1-95C8-03AF22629E87}"/>
          </ac:picMkLst>
        </pc:picChg>
      </pc:sldChg>
      <pc:sldChg chg="modSp new mod">
        <pc:chgData name="Watts, Sandra" userId="b22ec5c0-e9aa-43c6-8489-bc9a472a178f" providerId="ADAL" clId="{8181E9EE-2CFA-464B-86EE-7BE27A390D34}" dt="2021-06-15T17:53:01.477" v="439" actId="20577"/>
        <pc:sldMkLst>
          <pc:docMk/>
          <pc:sldMk cId="3923741790" sldId="260"/>
        </pc:sldMkLst>
        <pc:spChg chg="mod">
          <ac:chgData name="Watts, Sandra" userId="b22ec5c0-e9aa-43c6-8489-bc9a472a178f" providerId="ADAL" clId="{8181E9EE-2CFA-464B-86EE-7BE27A390D34}" dt="2021-06-15T17:00:00.157" v="217" actId="1076"/>
          <ac:spMkLst>
            <pc:docMk/>
            <pc:sldMk cId="3923741790" sldId="260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53:01.477" v="439" actId="20577"/>
          <ac:spMkLst>
            <pc:docMk/>
            <pc:sldMk cId="3923741790" sldId="260"/>
            <ac:spMk id="3" creationId="{5B0C89FE-DF79-4122-9B4F-6B9576704FBC}"/>
          </ac:spMkLst>
        </pc:spChg>
      </pc:sldChg>
      <pc:sldChg chg="modSp add mod">
        <pc:chgData name="Watts, Sandra" userId="b22ec5c0-e9aa-43c6-8489-bc9a472a178f" providerId="ADAL" clId="{8181E9EE-2CFA-464B-86EE-7BE27A390D34}" dt="2021-06-15T17:00:53.211" v="233"/>
        <pc:sldMkLst>
          <pc:docMk/>
          <pc:sldMk cId="2033592412" sldId="261"/>
        </pc:sldMkLst>
        <pc:spChg chg="mod">
          <ac:chgData name="Watts, Sandra" userId="b22ec5c0-e9aa-43c6-8489-bc9a472a178f" providerId="ADAL" clId="{8181E9EE-2CFA-464B-86EE-7BE27A390D34}" dt="2021-06-15T17:00:29.042" v="230" actId="20577"/>
          <ac:spMkLst>
            <pc:docMk/>
            <pc:sldMk cId="2033592412" sldId="261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00:53.211" v="233"/>
          <ac:spMkLst>
            <pc:docMk/>
            <pc:sldMk cId="2033592412" sldId="261"/>
            <ac:spMk id="3" creationId="{5B0C89FE-DF79-4122-9B4F-6B9576704FBC}"/>
          </ac:spMkLst>
        </pc:spChg>
      </pc:sldChg>
      <pc:sldChg chg="addSp delSp modSp new mod">
        <pc:chgData name="Watts, Sandra" userId="b22ec5c0-e9aa-43c6-8489-bc9a472a178f" providerId="ADAL" clId="{8181E9EE-2CFA-464B-86EE-7BE27A390D34}" dt="2021-06-15T17:49:39.868" v="380" actId="1076"/>
        <pc:sldMkLst>
          <pc:docMk/>
          <pc:sldMk cId="622015545" sldId="262"/>
        </pc:sldMkLst>
        <pc:spChg chg="add del mod">
          <ac:chgData name="Watts, Sandra" userId="b22ec5c0-e9aa-43c6-8489-bc9a472a178f" providerId="ADAL" clId="{8181E9EE-2CFA-464B-86EE-7BE27A390D34}" dt="2021-06-15T17:03:34.719" v="253" actId="21"/>
          <ac:spMkLst>
            <pc:docMk/>
            <pc:sldMk cId="622015545" sldId="262"/>
            <ac:spMk id="2" creationId="{40E74EFC-0377-4E97-BD83-93CA1E5AB34B}"/>
          </ac:spMkLst>
        </pc:spChg>
        <pc:spChg chg="add del mod">
          <ac:chgData name="Watts, Sandra" userId="b22ec5c0-e9aa-43c6-8489-bc9a472a178f" providerId="ADAL" clId="{8181E9EE-2CFA-464B-86EE-7BE27A390D34}" dt="2021-06-15T17:03:40.494" v="254"/>
          <ac:spMkLst>
            <pc:docMk/>
            <pc:sldMk cId="622015545" sldId="262"/>
            <ac:spMk id="6" creationId="{182A8356-B11C-455A-8092-78C08F57955D}"/>
          </ac:spMkLst>
        </pc:spChg>
        <pc:spChg chg="add mod">
          <ac:chgData name="Watts, Sandra" userId="b22ec5c0-e9aa-43c6-8489-bc9a472a178f" providerId="ADAL" clId="{8181E9EE-2CFA-464B-86EE-7BE27A390D34}" dt="2021-06-15T17:49:39.868" v="380" actId="1076"/>
          <ac:spMkLst>
            <pc:docMk/>
            <pc:sldMk cId="622015545" sldId="262"/>
            <ac:spMk id="7" creationId="{119D88C6-AABD-4A84-B69B-F3C0D1271E70}"/>
          </ac:spMkLst>
        </pc:spChg>
        <pc:spChg chg="add mod">
          <ac:chgData name="Watts, Sandra" userId="b22ec5c0-e9aa-43c6-8489-bc9a472a178f" providerId="ADAL" clId="{8181E9EE-2CFA-464B-86EE-7BE27A390D34}" dt="2021-06-15T17:05:49.965" v="282" actId="1582"/>
          <ac:spMkLst>
            <pc:docMk/>
            <pc:sldMk cId="622015545" sldId="262"/>
            <ac:spMk id="8" creationId="{60DF7426-139B-4822-ADDD-A59EAD5FB43A}"/>
          </ac:spMkLst>
        </pc:spChg>
        <pc:picChg chg="add mod">
          <ac:chgData name="Watts, Sandra" userId="b22ec5c0-e9aa-43c6-8489-bc9a472a178f" providerId="ADAL" clId="{8181E9EE-2CFA-464B-86EE-7BE27A390D34}" dt="2021-06-15T17:03:45.364" v="255" actId="14100"/>
          <ac:picMkLst>
            <pc:docMk/>
            <pc:sldMk cId="622015545" sldId="262"/>
            <ac:picMk id="4" creationId="{3DBEB259-4BCC-43FA-BE4F-9E99533F6C95}"/>
          </ac:picMkLst>
        </pc:picChg>
      </pc:sldChg>
      <pc:sldChg chg="addSp delSp modSp new mod">
        <pc:chgData name="Watts, Sandra" userId="b22ec5c0-e9aa-43c6-8489-bc9a472a178f" providerId="ADAL" clId="{8181E9EE-2CFA-464B-86EE-7BE27A390D34}" dt="2021-06-15T17:49:52.646" v="388" actId="14100"/>
        <pc:sldMkLst>
          <pc:docMk/>
          <pc:sldMk cId="968440717" sldId="263"/>
        </pc:sldMkLst>
        <pc:spChg chg="add mod">
          <ac:chgData name="Watts, Sandra" userId="b22ec5c0-e9aa-43c6-8489-bc9a472a178f" providerId="ADAL" clId="{8181E9EE-2CFA-464B-86EE-7BE27A390D34}" dt="2021-06-15T17:49:52.646" v="388" actId="14100"/>
          <ac:spMkLst>
            <pc:docMk/>
            <pc:sldMk cId="968440717" sldId="263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8181E9EE-2CFA-464B-86EE-7BE27A390D34}" dt="2021-06-15T17:45:15.395" v="364" actId="21"/>
          <ac:picMkLst>
            <pc:docMk/>
            <pc:sldMk cId="968440717" sldId="263"/>
            <ac:picMk id="3" creationId="{409B4E79-FBAE-4B85-91BE-3DDCDA7E7F66}"/>
          </ac:picMkLst>
        </pc:picChg>
        <pc:picChg chg="add mod">
          <ac:chgData name="Watts, Sandra" userId="b22ec5c0-e9aa-43c6-8489-bc9a472a178f" providerId="ADAL" clId="{8181E9EE-2CFA-464B-86EE-7BE27A390D34}" dt="2021-06-15T17:48:15.643" v="370" actId="14100"/>
          <ac:picMkLst>
            <pc:docMk/>
            <pc:sldMk cId="968440717" sldId="263"/>
            <ac:picMk id="5" creationId="{4C0B8AAE-96BF-47F6-ADC9-129BDE1A173E}"/>
          </ac:picMkLst>
        </pc:picChg>
      </pc:sldChg>
      <pc:sldChg chg="addSp delSp modSp add mod">
        <pc:chgData name="Watts, Sandra" userId="b22ec5c0-e9aa-43c6-8489-bc9a472a178f" providerId="ADAL" clId="{8181E9EE-2CFA-464B-86EE-7BE27A390D34}" dt="2021-06-15T17:50:05.035" v="397" actId="14100"/>
        <pc:sldMkLst>
          <pc:docMk/>
          <pc:sldMk cId="3793848374" sldId="264"/>
        </pc:sldMkLst>
        <pc:spChg chg="mod">
          <ac:chgData name="Watts, Sandra" userId="b22ec5c0-e9aa-43c6-8489-bc9a472a178f" providerId="ADAL" clId="{8181E9EE-2CFA-464B-86EE-7BE27A390D34}" dt="2021-06-15T17:50:05.035" v="397" actId="14100"/>
          <ac:spMkLst>
            <pc:docMk/>
            <pc:sldMk cId="3793848374" sldId="264"/>
            <ac:spMk id="4" creationId="{406087A0-6379-426D-8EAE-C96F6F11E152}"/>
          </ac:spMkLst>
        </pc:spChg>
        <pc:picChg chg="add mod">
          <ac:chgData name="Watts, Sandra" userId="b22ec5c0-e9aa-43c6-8489-bc9a472a178f" providerId="ADAL" clId="{8181E9EE-2CFA-464B-86EE-7BE27A390D34}" dt="2021-06-15T17:44:23.694" v="353" actId="14100"/>
          <ac:picMkLst>
            <pc:docMk/>
            <pc:sldMk cId="3793848374" sldId="264"/>
            <ac:picMk id="2" creationId="{620EB603-D467-4BCF-8124-762ABB97AB0E}"/>
          </ac:picMkLst>
        </pc:picChg>
        <pc:picChg chg="del">
          <ac:chgData name="Watts, Sandra" userId="b22ec5c0-e9aa-43c6-8489-bc9a472a178f" providerId="ADAL" clId="{8181E9EE-2CFA-464B-86EE-7BE27A390D34}" dt="2021-06-15T17:41:06.563" v="350" actId="21"/>
          <ac:picMkLst>
            <pc:docMk/>
            <pc:sldMk cId="3793848374" sldId="264"/>
            <ac:picMk id="3" creationId="{409B4E79-FBAE-4B85-91BE-3DDCDA7E7F66}"/>
          </ac:picMkLst>
        </pc:picChg>
      </pc:sldChg>
      <pc:sldChg chg="addSp delSp modSp add mod ord">
        <pc:chgData name="Watts, Sandra" userId="b22ec5c0-e9aa-43c6-8489-bc9a472a178f" providerId="ADAL" clId="{8181E9EE-2CFA-464B-86EE-7BE27A390D34}" dt="2021-06-15T17:52:17.037" v="412"/>
        <pc:sldMkLst>
          <pc:docMk/>
          <pc:sldMk cId="3991719598" sldId="265"/>
        </pc:sldMkLst>
        <pc:spChg chg="mod">
          <ac:chgData name="Watts, Sandra" userId="b22ec5c0-e9aa-43c6-8489-bc9a472a178f" providerId="ADAL" clId="{8181E9EE-2CFA-464B-86EE-7BE27A390D34}" dt="2021-06-15T17:50:15.609" v="405" actId="14100"/>
          <ac:spMkLst>
            <pc:docMk/>
            <pc:sldMk cId="3991719598" sldId="265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8181E9EE-2CFA-464B-86EE-7BE27A390D34}" dt="2021-06-15T17:36:58.781" v="303" actId="21"/>
          <ac:picMkLst>
            <pc:docMk/>
            <pc:sldMk cId="3991719598" sldId="265"/>
            <ac:picMk id="2" creationId="{809FBD5C-32AE-4869-97DB-B9F8E64E2A44}"/>
          </ac:picMkLst>
        </pc:picChg>
        <pc:picChg chg="del">
          <ac:chgData name="Watts, Sandra" userId="b22ec5c0-e9aa-43c6-8489-bc9a472a178f" providerId="ADAL" clId="{8181E9EE-2CFA-464B-86EE-7BE27A390D34}" dt="2021-06-15T17:35:58.581" v="295" actId="21"/>
          <ac:picMkLst>
            <pc:docMk/>
            <pc:sldMk cId="3991719598" sldId="265"/>
            <ac:picMk id="3" creationId="{409B4E79-FBAE-4B85-91BE-3DDCDA7E7F66}"/>
          </ac:picMkLst>
        </pc:picChg>
        <pc:picChg chg="add del mod">
          <ac:chgData name="Watts, Sandra" userId="b22ec5c0-e9aa-43c6-8489-bc9a472a178f" providerId="ADAL" clId="{8181E9EE-2CFA-464B-86EE-7BE27A390D34}" dt="2021-06-15T17:38:55.702" v="309" actId="21"/>
          <ac:picMkLst>
            <pc:docMk/>
            <pc:sldMk cId="3991719598" sldId="265"/>
            <ac:picMk id="5" creationId="{C8485EE1-C5D3-49BF-93D2-EBD89CA97C7A}"/>
          </ac:picMkLst>
        </pc:picChg>
        <pc:picChg chg="add mod">
          <ac:chgData name="Watts, Sandra" userId="b22ec5c0-e9aa-43c6-8489-bc9a472a178f" providerId="ADAL" clId="{8181E9EE-2CFA-464B-86EE-7BE27A390D34}" dt="2021-06-15T17:39:59.913" v="332" actId="14100"/>
          <ac:picMkLst>
            <pc:docMk/>
            <pc:sldMk cId="3991719598" sldId="265"/>
            <ac:picMk id="6" creationId="{7F0B310C-5065-4E7C-9D6A-EBA27B6EDF5C}"/>
          </ac:picMkLst>
        </pc:picChg>
      </pc:sldChg>
      <pc:sldChg chg="modSp add mod ord">
        <pc:chgData name="Watts, Sandra" userId="b22ec5c0-e9aa-43c6-8489-bc9a472a178f" providerId="ADAL" clId="{8181E9EE-2CFA-464B-86EE-7BE27A390D34}" dt="2021-06-15T17:53:44.994" v="519" actId="20577"/>
        <pc:sldMkLst>
          <pc:docMk/>
          <pc:sldMk cId="3321923995" sldId="266"/>
        </pc:sldMkLst>
        <pc:spChg chg="mod">
          <ac:chgData name="Watts, Sandra" userId="b22ec5c0-e9aa-43c6-8489-bc9a472a178f" providerId="ADAL" clId="{8181E9EE-2CFA-464B-86EE-7BE27A390D34}" dt="2021-06-15T17:52:25.291" v="418" actId="20577"/>
          <ac:spMkLst>
            <pc:docMk/>
            <pc:sldMk cId="3321923995" sldId="266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53:44.994" v="519" actId="20577"/>
          <ac:spMkLst>
            <pc:docMk/>
            <pc:sldMk cId="3321923995" sldId="266"/>
            <ac:spMk id="3" creationId="{5B0C89FE-DF79-4122-9B4F-6B9576704FBC}"/>
          </ac:spMkLst>
        </pc:spChg>
      </pc:sldChg>
      <pc:sldChg chg="modSp add mod ord">
        <pc:chgData name="Watts, Sandra" userId="b22ec5c0-e9aa-43c6-8489-bc9a472a178f" providerId="ADAL" clId="{8181E9EE-2CFA-464B-86EE-7BE27A390D34}" dt="2021-06-15T17:54:45.736" v="578" actId="14100"/>
        <pc:sldMkLst>
          <pc:docMk/>
          <pc:sldMk cId="345571084" sldId="267"/>
        </pc:sldMkLst>
        <pc:spChg chg="mod">
          <ac:chgData name="Watts, Sandra" userId="b22ec5c0-e9aa-43c6-8489-bc9a472a178f" providerId="ADAL" clId="{8181E9EE-2CFA-464B-86EE-7BE27A390D34}" dt="2021-06-15T17:54:45.736" v="578" actId="14100"/>
          <ac:spMkLst>
            <pc:docMk/>
            <pc:sldMk cId="345571084" sldId="267"/>
            <ac:spMk id="3" creationId="{5B0C89FE-DF79-4122-9B4F-6B9576704FBC}"/>
          </ac:spMkLst>
        </pc:spChg>
      </pc:sldChg>
      <pc:sldChg chg="addSp modSp new mod">
        <pc:chgData name="Watts, Sandra" userId="b22ec5c0-e9aa-43c6-8489-bc9a472a178f" providerId="ADAL" clId="{8181E9EE-2CFA-464B-86EE-7BE27A390D34}" dt="2021-06-15T17:57:44.679" v="672" actId="255"/>
        <pc:sldMkLst>
          <pc:docMk/>
          <pc:sldMk cId="3093331296" sldId="268"/>
        </pc:sldMkLst>
        <pc:spChg chg="add mod">
          <ac:chgData name="Watts, Sandra" userId="b22ec5c0-e9aa-43c6-8489-bc9a472a178f" providerId="ADAL" clId="{8181E9EE-2CFA-464B-86EE-7BE27A390D34}" dt="2021-06-15T17:57:44.679" v="672" actId="255"/>
          <ac:spMkLst>
            <pc:docMk/>
            <pc:sldMk cId="3093331296" sldId="268"/>
            <ac:spMk id="2" creationId="{D2007AE1-706E-4126-9603-BE8BFD6B46D7}"/>
          </ac:spMkLst>
        </pc:spChg>
      </pc:sldChg>
      <pc:sldChg chg="addSp modSp new mod">
        <pc:chgData name="Watts, Sandra" userId="b22ec5c0-e9aa-43c6-8489-bc9a472a178f" providerId="ADAL" clId="{8181E9EE-2CFA-464B-86EE-7BE27A390D34}" dt="2021-06-15T17:58:31.951" v="675" actId="255"/>
        <pc:sldMkLst>
          <pc:docMk/>
          <pc:sldMk cId="1984950404" sldId="269"/>
        </pc:sldMkLst>
        <pc:spChg chg="add mod">
          <ac:chgData name="Watts, Sandra" userId="b22ec5c0-e9aa-43c6-8489-bc9a472a178f" providerId="ADAL" clId="{8181E9EE-2CFA-464B-86EE-7BE27A390D34}" dt="2021-06-15T17:58:31.951" v="675" actId="255"/>
          <ac:spMkLst>
            <pc:docMk/>
            <pc:sldMk cId="1984950404" sldId="269"/>
            <ac:spMk id="2" creationId="{BBC1FD8D-6BD5-47AF-927E-0A38CE05816B}"/>
          </ac:spMkLst>
        </pc:spChg>
      </pc:sldChg>
      <pc:sldChg chg="modSp add mod ord">
        <pc:chgData name="Watts, Sandra" userId="b22ec5c0-e9aa-43c6-8489-bc9a472a178f" providerId="ADAL" clId="{8181E9EE-2CFA-464B-86EE-7BE27A390D34}" dt="2021-06-15T17:59:14.700" v="683" actId="20577"/>
        <pc:sldMkLst>
          <pc:docMk/>
          <pc:sldMk cId="3501152032" sldId="270"/>
        </pc:sldMkLst>
        <pc:spChg chg="mod">
          <ac:chgData name="Watts, Sandra" userId="b22ec5c0-e9aa-43c6-8489-bc9a472a178f" providerId="ADAL" clId="{8181E9EE-2CFA-464B-86EE-7BE27A390D34}" dt="2021-06-15T17:59:14.700" v="683" actId="20577"/>
          <ac:spMkLst>
            <pc:docMk/>
            <pc:sldMk cId="3501152032" sldId="270"/>
            <ac:spMk id="5" creationId="{4D5E4850-3276-47AD-AFD5-F1C931CA16B8}"/>
          </ac:spMkLst>
        </pc:spChg>
      </pc:sldChg>
      <pc:sldChg chg="modSp add mod ord">
        <pc:chgData name="Watts, Sandra" userId="b22ec5c0-e9aa-43c6-8489-bc9a472a178f" providerId="ADAL" clId="{8181E9EE-2CFA-464B-86EE-7BE27A390D34}" dt="2021-06-17T15:37:41.312" v="1047" actId="14100"/>
        <pc:sldMkLst>
          <pc:docMk/>
          <pc:sldMk cId="2169662151" sldId="271"/>
        </pc:sldMkLst>
        <pc:spChg chg="mod">
          <ac:chgData name="Watts, Sandra" userId="b22ec5c0-e9aa-43c6-8489-bc9a472a178f" providerId="ADAL" clId="{8181E9EE-2CFA-464B-86EE-7BE27A390D34}" dt="2021-06-17T15:37:41.312" v="1047" actId="14100"/>
          <ac:spMkLst>
            <pc:docMk/>
            <pc:sldMk cId="2169662151" sldId="271"/>
            <ac:spMk id="5" creationId="{4D5E4850-3276-47AD-AFD5-F1C931CA16B8}"/>
          </ac:spMkLst>
        </pc:spChg>
      </pc:sldChg>
      <pc:sldChg chg="addSp delSp modSp new mod setBg">
        <pc:chgData name="Watts, Sandra" userId="b22ec5c0-e9aa-43c6-8489-bc9a472a178f" providerId="ADAL" clId="{8181E9EE-2CFA-464B-86EE-7BE27A390D34}" dt="2021-06-15T18:04:25.342" v="724" actId="20577"/>
        <pc:sldMkLst>
          <pc:docMk/>
          <pc:sldMk cId="1562670983" sldId="272"/>
        </pc:sldMkLst>
        <pc:spChg chg="add mod">
          <ac:chgData name="Watts, Sandra" userId="b22ec5c0-e9aa-43c6-8489-bc9a472a178f" providerId="ADAL" clId="{8181E9EE-2CFA-464B-86EE-7BE27A390D34}" dt="2021-06-15T18:02:38.531" v="706" actId="1076"/>
          <ac:spMkLst>
            <pc:docMk/>
            <pc:sldMk cId="1562670983" sldId="272"/>
            <ac:spMk id="3" creationId="{E77605C8-BD0E-4F41-9F29-7511F07E0A6C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8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12" creationId="{43A9B7B3-F171-4C25-99FC-C54250F0649B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14" creationId="{D2D5C7C5-9C27-4A61-9F57-1857D45320FD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0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2" creationId="{43A9B7B3-F171-4C25-99FC-C54250F0649B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3" creationId="{D2D5C7C5-9C27-4A61-9F57-1857D45320FD}"/>
          </ac:spMkLst>
        </pc:spChg>
        <pc:grpChg chg="add del">
          <ac:chgData name="Watts, Sandra" userId="b22ec5c0-e9aa-43c6-8489-bc9a472a178f" providerId="ADAL" clId="{8181E9EE-2CFA-464B-86EE-7BE27A390D34}" dt="2021-06-15T18:01:12.158" v="692" actId="26606"/>
          <ac:grpSpMkLst>
            <pc:docMk/>
            <pc:sldMk cId="1562670983" sldId="272"/>
            <ac:grpSpMk id="16" creationId="{BBDA1F5A-F3A8-40DA-ADE6-E0B4D99C853D}"/>
          </ac:grpSpMkLst>
        </pc:grpChg>
        <pc:grpChg chg="add">
          <ac:chgData name="Watts, Sandra" userId="b22ec5c0-e9aa-43c6-8489-bc9a472a178f" providerId="ADAL" clId="{8181E9EE-2CFA-464B-86EE-7BE27A390D34}" dt="2021-06-15T18:01:12.238" v="693" actId="26606"/>
          <ac:grpSpMkLst>
            <pc:docMk/>
            <pc:sldMk cId="1562670983" sldId="272"/>
            <ac:grpSpMk id="24" creationId="{BBDA1F5A-F3A8-40DA-ADE6-E0B4D99C853D}"/>
          </ac:grpSpMkLst>
        </pc:grpChg>
        <pc:graphicFrameChg chg="add mod ord modGraphic">
          <ac:chgData name="Watts, Sandra" userId="b22ec5c0-e9aa-43c6-8489-bc9a472a178f" providerId="ADAL" clId="{8181E9EE-2CFA-464B-86EE-7BE27A390D34}" dt="2021-06-15T18:04:25.342" v="724" actId="20577"/>
          <ac:graphicFrameMkLst>
            <pc:docMk/>
            <pc:sldMk cId="1562670983" sldId="272"/>
            <ac:graphicFrameMk id="2" creationId="{8F0AC57C-5207-446A-8E4F-9741E9E68733}"/>
          </ac:graphicFrameMkLst>
        </pc:graphicFrameChg>
        <pc:picChg chg="add del">
          <ac:chgData name="Watts, Sandra" userId="b22ec5c0-e9aa-43c6-8489-bc9a472a178f" providerId="ADAL" clId="{8181E9EE-2CFA-464B-86EE-7BE27A390D34}" dt="2021-06-15T18:01:12.158" v="692" actId="26606"/>
          <ac:picMkLst>
            <pc:docMk/>
            <pc:sldMk cId="1562670983" sldId="272"/>
            <ac:picMk id="10" creationId="{BC526B7A-4801-4FD1-95C8-03AF22629E87}"/>
          </ac:picMkLst>
        </pc:picChg>
        <pc:picChg chg="add">
          <ac:chgData name="Watts, Sandra" userId="b22ec5c0-e9aa-43c6-8489-bc9a472a178f" providerId="ADAL" clId="{8181E9EE-2CFA-464B-86EE-7BE27A390D34}" dt="2021-06-15T18:01:12.238" v="693" actId="26606"/>
          <ac:picMkLst>
            <pc:docMk/>
            <pc:sldMk cId="1562670983" sldId="272"/>
            <ac:picMk id="21" creationId="{BC526B7A-4801-4FD1-95C8-03AF22629E87}"/>
          </ac:picMkLst>
        </pc:picChg>
      </pc:sldChg>
      <pc:sldChg chg="addSp modSp new mod">
        <pc:chgData name="Watts, Sandra" userId="b22ec5c0-e9aa-43c6-8489-bc9a472a178f" providerId="ADAL" clId="{8181E9EE-2CFA-464B-86EE-7BE27A390D34}" dt="2021-06-15T18:05:19.785" v="734" actId="20577"/>
        <pc:sldMkLst>
          <pc:docMk/>
          <pc:sldMk cId="817064993" sldId="273"/>
        </pc:sldMkLst>
        <pc:spChg chg="add mod">
          <ac:chgData name="Watts, Sandra" userId="b22ec5c0-e9aa-43c6-8489-bc9a472a178f" providerId="ADAL" clId="{8181E9EE-2CFA-464B-86EE-7BE27A390D34}" dt="2021-06-15T18:05:19.785" v="734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new del">
        <pc:chgData name="Watts, Sandra" userId="b22ec5c0-e9aa-43c6-8489-bc9a472a178f" providerId="ADAL" clId="{8181E9EE-2CFA-464B-86EE-7BE27A390D34}" dt="2021-06-15T18:05:49.923" v="737" actId="2696"/>
        <pc:sldMkLst>
          <pc:docMk/>
          <pc:sldMk cId="3730828723" sldId="274"/>
        </pc:sldMkLst>
      </pc:sldChg>
      <pc:sldChg chg="addSp delSp modSp add mod">
        <pc:chgData name="Watts, Sandra" userId="b22ec5c0-e9aa-43c6-8489-bc9a472a178f" providerId="ADAL" clId="{8181E9EE-2CFA-464B-86EE-7BE27A390D34}" dt="2021-06-17T15:32:04.606" v="930" actId="1076"/>
        <pc:sldMkLst>
          <pc:docMk/>
          <pc:sldMk cId="2825160963" sldId="275"/>
        </pc:sldMkLst>
        <pc:spChg chg="mod">
          <ac:chgData name="Watts, Sandra" userId="b22ec5c0-e9aa-43c6-8489-bc9a472a178f" providerId="ADAL" clId="{8181E9EE-2CFA-464B-86EE-7BE27A390D34}" dt="2021-06-17T15:30:01.109" v="920" actId="20577"/>
          <ac:spMkLst>
            <pc:docMk/>
            <pc:sldMk cId="2825160963" sldId="275"/>
            <ac:spMk id="2" creationId="{E2C46755-655D-469F-9906-E54CFE050C54}"/>
          </ac:spMkLst>
        </pc:spChg>
        <pc:spChg chg="add mod">
          <ac:chgData name="Watts, Sandra" userId="b22ec5c0-e9aa-43c6-8489-bc9a472a178f" providerId="ADAL" clId="{8181E9EE-2CFA-464B-86EE-7BE27A390D34}" dt="2021-06-17T15:32:04.606" v="930" actId="1076"/>
          <ac:spMkLst>
            <pc:docMk/>
            <pc:sldMk cId="2825160963" sldId="275"/>
            <ac:spMk id="8" creationId="{D4D72D48-06A4-416D-AE22-6C88BEF434D0}"/>
          </ac:spMkLst>
        </pc:spChg>
        <pc:graphicFrameChg chg="add del mod modGraphic">
          <ac:chgData name="Watts, Sandra" userId="b22ec5c0-e9aa-43c6-8489-bc9a472a178f" providerId="ADAL" clId="{8181E9EE-2CFA-464B-86EE-7BE27A390D34}" dt="2021-06-15T18:08:16.608" v="838" actId="21"/>
          <ac:graphicFrameMkLst>
            <pc:docMk/>
            <pc:sldMk cId="2825160963" sldId="275"/>
            <ac:graphicFrameMk id="3" creationId="{D087D970-EBD9-4D76-8B13-1CFBEFDF3EC4}"/>
          </ac:graphicFrameMkLst>
        </pc:graphicFrameChg>
        <pc:picChg chg="add del mod">
          <ac:chgData name="Watts, Sandra" userId="b22ec5c0-e9aa-43c6-8489-bc9a472a178f" providerId="ADAL" clId="{8181E9EE-2CFA-464B-86EE-7BE27A390D34}" dt="2021-06-17T15:12:43.885" v="860" actId="21"/>
          <ac:picMkLst>
            <pc:docMk/>
            <pc:sldMk cId="2825160963" sldId="275"/>
            <ac:picMk id="3" creationId="{6934AC51-FC97-437F-ABB0-B795B9D4B8A9}"/>
          </ac:picMkLst>
        </pc:picChg>
        <pc:picChg chg="add del mod">
          <ac:chgData name="Watts, Sandra" userId="b22ec5c0-e9aa-43c6-8489-bc9a472a178f" providerId="ADAL" clId="{8181E9EE-2CFA-464B-86EE-7BE27A390D34}" dt="2021-06-17T15:15:02.027" v="892" actId="21"/>
          <ac:picMkLst>
            <pc:docMk/>
            <pc:sldMk cId="2825160963" sldId="275"/>
            <ac:picMk id="4" creationId="{A8A5B269-80FF-422A-BB4A-A3F56BB57DA5}"/>
          </ac:picMkLst>
        </pc:picChg>
        <pc:picChg chg="add del mod">
          <ac:chgData name="Watts, Sandra" userId="b22ec5c0-e9aa-43c6-8489-bc9a472a178f" providerId="ADAL" clId="{8181E9EE-2CFA-464B-86EE-7BE27A390D34}" dt="2021-06-15T18:11:57.911" v="849" actId="21"/>
          <ac:picMkLst>
            <pc:docMk/>
            <pc:sldMk cId="2825160963" sldId="275"/>
            <ac:picMk id="4" creationId="{D4B4F1EB-20A0-4DB9-8568-65893F7D35F3}"/>
          </ac:picMkLst>
        </pc:picChg>
        <pc:picChg chg="add del mod">
          <ac:chgData name="Watts, Sandra" userId="b22ec5c0-e9aa-43c6-8489-bc9a472a178f" providerId="ADAL" clId="{8181E9EE-2CFA-464B-86EE-7BE27A390D34}" dt="2021-06-17T15:11:29.576" v="856" actId="21"/>
          <ac:picMkLst>
            <pc:docMk/>
            <pc:sldMk cId="2825160963" sldId="275"/>
            <ac:picMk id="5" creationId="{07645619-5125-4107-AB16-210F4A28A89E}"/>
          </ac:picMkLst>
        </pc:picChg>
        <pc:picChg chg="add mod">
          <ac:chgData name="Watts, Sandra" userId="b22ec5c0-e9aa-43c6-8489-bc9a472a178f" providerId="ADAL" clId="{8181E9EE-2CFA-464B-86EE-7BE27A390D34}" dt="2021-06-17T15:30:07.625" v="921" actId="14100"/>
          <ac:picMkLst>
            <pc:docMk/>
            <pc:sldMk cId="2825160963" sldId="275"/>
            <ac:picMk id="6" creationId="{FF22C988-CEDB-4389-A794-C0709B0D4BDE}"/>
          </ac:picMkLst>
        </pc:picChg>
        <pc:picChg chg="add del mod">
          <ac:chgData name="Watts, Sandra" userId="b22ec5c0-e9aa-43c6-8489-bc9a472a178f" providerId="ADAL" clId="{8181E9EE-2CFA-464B-86EE-7BE27A390D34}" dt="2021-06-17T15:31:37.347" v="925" actId="21"/>
          <ac:picMkLst>
            <pc:docMk/>
            <pc:sldMk cId="2825160963" sldId="275"/>
            <ac:picMk id="7" creationId="{896E542E-94B9-4205-97CB-AF7E08B6C850}"/>
          </ac:picMkLst>
        </pc:picChg>
        <pc:picChg chg="add mod">
          <ac:chgData name="Watts, Sandra" userId="b22ec5c0-e9aa-43c6-8489-bc9a472a178f" providerId="ADAL" clId="{8181E9EE-2CFA-464B-86EE-7BE27A390D34}" dt="2021-06-17T15:31:58.358" v="929" actId="1582"/>
          <ac:picMkLst>
            <pc:docMk/>
            <pc:sldMk cId="2825160963" sldId="275"/>
            <ac:picMk id="9" creationId="{274ECE88-907A-4383-A289-603D985C7C44}"/>
          </ac:picMkLst>
        </pc:picChg>
      </pc:sldChg>
      <pc:sldChg chg="addSp modSp new mod setBg">
        <pc:chgData name="Watts, Sandra" userId="b22ec5c0-e9aa-43c6-8489-bc9a472a178f" providerId="ADAL" clId="{8181E9EE-2CFA-464B-86EE-7BE27A390D34}" dt="2021-06-17T15:37:21.382" v="1044" actId="14100"/>
        <pc:sldMkLst>
          <pc:docMk/>
          <pc:sldMk cId="4132889878" sldId="276"/>
        </pc:sldMkLst>
        <pc:spChg chg="mod">
          <ac:chgData name="Watts, Sandra" userId="b22ec5c0-e9aa-43c6-8489-bc9a472a178f" providerId="ADAL" clId="{8181E9EE-2CFA-464B-86EE-7BE27A390D34}" dt="2021-06-17T15:37:21.382" v="1044" actId="14100"/>
          <ac:spMkLst>
            <pc:docMk/>
            <pc:sldMk cId="4132889878" sldId="276"/>
            <ac:spMk id="2" creationId="{F27BD5DE-7EAE-4DA1-B0E5-63EDD363CA8D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8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12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14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20" creationId="{83018268-9FAC-4D8E-B7E6-23850B4D4486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22" creationId="{8914A81D-6377-4BC6-9AE1-72200DA77710}"/>
          </ac:spMkLst>
        </pc:spChg>
        <pc:grpChg chg="add">
          <ac:chgData name="Watts, Sandra" userId="b22ec5c0-e9aa-43c6-8489-bc9a472a178f" providerId="ADAL" clId="{8181E9EE-2CFA-464B-86EE-7BE27A390D34}" dt="2021-06-17T15:36:04.254" v="1036" actId="26606"/>
          <ac:grpSpMkLst>
            <pc:docMk/>
            <pc:sldMk cId="4132889878" sldId="276"/>
            <ac:grpSpMk id="16" creationId="{685AEA58-5A10-44F4-82DC-B26FCDA9556C}"/>
          </ac:grpSpMkLst>
        </pc:grpChg>
        <pc:picChg chg="add mod">
          <ac:chgData name="Watts, Sandra" userId="b22ec5c0-e9aa-43c6-8489-bc9a472a178f" providerId="ADAL" clId="{8181E9EE-2CFA-464B-86EE-7BE27A390D34}" dt="2021-06-17T15:36:04.254" v="1036" actId="26606"/>
          <ac:picMkLst>
            <pc:docMk/>
            <pc:sldMk cId="4132889878" sldId="276"/>
            <ac:picMk id="3" creationId="{310BE271-8A3C-473B-91E8-10C07813845F}"/>
          </ac:picMkLst>
        </pc:picChg>
        <pc:picChg chg="add">
          <ac:chgData name="Watts, Sandra" userId="b22ec5c0-e9aa-43c6-8489-bc9a472a178f" providerId="ADAL" clId="{8181E9EE-2CFA-464B-86EE-7BE27A390D34}" dt="2021-06-17T15:36:04.254" v="1036" actId="26606"/>
          <ac:picMkLst>
            <pc:docMk/>
            <pc:sldMk cId="4132889878" sldId="276"/>
            <ac:picMk id="10" creationId="{BC526B7A-4801-4FD1-95C8-03AF22629E87}"/>
          </ac:picMkLst>
        </pc:picChg>
      </pc:sldChg>
      <pc:sldChg chg="addSp delSp modSp new mod setBg">
        <pc:chgData name="Watts, Sandra" userId="b22ec5c0-e9aa-43c6-8489-bc9a472a178f" providerId="ADAL" clId="{8181E9EE-2CFA-464B-86EE-7BE27A390D34}" dt="2021-06-17T15:42:01.665" v="1145" actId="1076"/>
        <pc:sldMkLst>
          <pc:docMk/>
          <pc:sldMk cId="2503553119" sldId="277"/>
        </pc:sldMkLst>
        <pc:spChg chg="mod">
          <ac:chgData name="Watts, Sandra" userId="b22ec5c0-e9aa-43c6-8489-bc9a472a178f" providerId="ADAL" clId="{8181E9EE-2CFA-464B-86EE-7BE27A390D34}" dt="2021-06-17T15:42:01.665" v="1145" actId="1076"/>
          <ac:spMkLst>
            <pc:docMk/>
            <pc:sldMk cId="2503553119" sldId="277"/>
            <ac:spMk id="2" creationId="{75B783BB-B029-4E13-AF68-7039FD47505E}"/>
          </ac:spMkLst>
        </pc:spChg>
        <pc:spChg chg="add del mod">
          <ac:chgData name="Watts, Sandra" userId="b22ec5c0-e9aa-43c6-8489-bc9a472a178f" providerId="ADAL" clId="{8181E9EE-2CFA-464B-86EE-7BE27A390D34}" dt="2021-06-17T15:39:45.197" v="1123" actId="21"/>
          <ac:spMkLst>
            <pc:docMk/>
            <pc:sldMk cId="2503553119" sldId="277"/>
            <ac:spMk id="5" creationId="{8BE0E182-9B66-4BB5-A69F-F4829BB6C95C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9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13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15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21" creationId="{B629C0B3-01E5-4A82-B87C-62B1483F11B7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23" creationId="{D4DFA784-845D-4F99-B808-5C025E39B890}"/>
          </ac:spMkLst>
        </pc:spChg>
        <pc:grpChg chg="add">
          <ac:chgData name="Watts, Sandra" userId="b22ec5c0-e9aa-43c6-8489-bc9a472a178f" providerId="ADAL" clId="{8181E9EE-2CFA-464B-86EE-7BE27A390D34}" dt="2021-06-17T15:39:54.175" v="1125" actId="26606"/>
          <ac:grpSpMkLst>
            <pc:docMk/>
            <pc:sldMk cId="2503553119" sldId="277"/>
            <ac:grpSpMk id="17" creationId="{0292BAD4-5BB2-4CD3-AB5B-C35EF9F7D2B4}"/>
          </ac:grpSpMkLst>
        </pc:grpChg>
        <pc:picChg chg="add mod">
          <ac:chgData name="Watts, Sandra" userId="b22ec5c0-e9aa-43c6-8489-bc9a472a178f" providerId="ADAL" clId="{8181E9EE-2CFA-464B-86EE-7BE27A390D34}" dt="2021-06-17T15:40:33.707" v="1135" actId="1076"/>
          <ac:picMkLst>
            <pc:docMk/>
            <pc:sldMk cId="2503553119" sldId="277"/>
            <ac:picMk id="4" creationId="{892623C5-1BC2-4F58-8C0D-7889E89D4484}"/>
          </ac:picMkLst>
        </pc:picChg>
        <pc:picChg chg="add">
          <ac:chgData name="Watts, Sandra" userId="b22ec5c0-e9aa-43c6-8489-bc9a472a178f" providerId="ADAL" clId="{8181E9EE-2CFA-464B-86EE-7BE27A390D34}" dt="2021-06-17T15:39:54.175" v="1125" actId="26606"/>
          <ac:picMkLst>
            <pc:docMk/>
            <pc:sldMk cId="2503553119" sldId="277"/>
            <ac:picMk id="11" creationId="{BC526B7A-4801-4FD1-95C8-03AF22629E87}"/>
          </ac:picMkLst>
        </pc:picChg>
      </pc:sldChg>
      <pc:sldMasterChg chg="del delSldLayout">
        <pc:chgData name="Watts, Sandra" userId="b22ec5c0-e9aa-43c6-8489-bc9a472a178f" providerId="ADAL" clId="{8181E9EE-2CFA-464B-86EE-7BE27A390D34}" dt="2021-06-15T16:47:52.548" v="74" actId="26606"/>
        <pc:sldMasterMkLst>
          <pc:docMk/>
          <pc:sldMasterMk cId="2003525978" sldId="2147483672"/>
        </pc:sldMasterMkLst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980973920" sldId="2147483673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464830125" sldId="2147483674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284830155" sldId="2147483675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133824605" sldId="2147483676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4208575882" sldId="2147483677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331686788" sldId="2147483678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3129759441" sldId="2147483679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824183116" sldId="2147483680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182846884" sldId="2147483681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582027930" sldId="2147483682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793478020" sldId="2147483683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684868793" sldId="2147483684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329036754" sldId="2147483685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737221876" sldId="2147483686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3516174685" sldId="2147483687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955679971" sldId="2147483688"/>
          </pc:sldLayoutMkLst>
        </pc:sldLayoutChg>
      </pc:sldMasterChg>
      <pc:sldMasterChg chg="add del addSldLayout delSldLayout">
        <pc:chgData name="Watts, Sandra" userId="b22ec5c0-e9aa-43c6-8489-bc9a472a178f" providerId="ADAL" clId="{8181E9EE-2CFA-464B-86EE-7BE27A390D34}" dt="2021-06-15T16:50:23.188" v="95" actId="26606"/>
        <pc:sldMasterMkLst>
          <pc:docMk/>
          <pc:sldMasterMk cId="568142391" sldId="2147483689"/>
        </pc:sldMasterMkLst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81657178" sldId="2147483690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920237194" sldId="2147483691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160445365" sldId="2147483692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4284326476" sldId="2147483693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167036946" sldId="2147483694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107480567" sldId="2147483695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084120748" sldId="2147483696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007144111" sldId="2147483697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82526646" sldId="2147483698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864124639" sldId="2147483699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728545746" sldId="2147483700"/>
          </pc:sldLayoutMkLst>
        </pc:sldLayoutChg>
      </pc:sldMasterChg>
      <pc:sldMasterChg chg="add addSldLayout">
        <pc:chgData name="Watts, Sandra" userId="b22ec5c0-e9aa-43c6-8489-bc9a472a178f" providerId="ADAL" clId="{8181E9EE-2CFA-464B-86EE-7BE27A390D34}" dt="2021-06-15T16:50:23.188" v="95" actId="26606"/>
        <pc:sldMasterMkLst>
          <pc:docMk/>
          <pc:sldMasterMk cId="2722550191" sldId="2147483724"/>
        </pc:sldMasterMkLst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2329242669" sldId="2147483713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626282077" sldId="2147483714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2477927119" sldId="2147483715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318300544" sldId="2147483716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107509799" sldId="2147483717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655916669" sldId="2147483718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61885666" sldId="2147483719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541975710" sldId="2147483720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537907494" sldId="2147483721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1769639852" sldId="2147483722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641113733" sldId="2147483723"/>
          </pc:sldLayoutMkLst>
        </pc:sldLayoutChg>
      </pc:sldMasterChg>
    </pc:docChg>
  </pc:docChgLst>
  <pc:docChgLst>
    <pc:chgData name="Watts, Sandra" userId="b22ec5c0-e9aa-43c6-8489-bc9a472a178f" providerId="ADAL" clId="{2FA3D3B3-5CE0-4991-A6B4-77A4EA75DA6F}"/>
    <pc:docChg chg="custSel addSld modSld sldOrd">
      <pc:chgData name="Watts, Sandra" userId="b22ec5c0-e9aa-43c6-8489-bc9a472a178f" providerId="ADAL" clId="{2FA3D3B3-5CE0-4991-A6B4-77A4EA75DA6F}" dt="2021-06-17T18:13:22.024" v="121" actId="14100"/>
      <pc:docMkLst>
        <pc:docMk/>
      </pc:docMkLst>
      <pc:sldChg chg="modSp mod">
        <pc:chgData name="Watts, Sandra" userId="b22ec5c0-e9aa-43c6-8489-bc9a472a178f" providerId="ADAL" clId="{2FA3D3B3-5CE0-4991-A6B4-77A4EA75DA6F}" dt="2021-06-17T17:59:09.448" v="3" actId="20577"/>
        <pc:sldMkLst>
          <pc:docMk/>
          <pc:sldMk cId="109857222" sldId="256"/>
        </pc:sldMkLst>
        <pc:spChg chg="mod">
          <ac:chgData name="Watts, Sandra" userId="b22ec5c0-e9aa-43c6-8489-bc9a472a178f" providerId="ADAL" clId="{2FA3D3B3-5CE0-4991-A6B4-77A4EA75DA6F}" dt="2021-06-17T17:59:09.448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Watts, Sandra" userId="b22ec5c0-e9aa-43c6-8489-bc9a472a178f" providerId="ADAL" clId="{2FA3D3B3-5CE0-4991-A6B4-77A4EA75DA6F}" dt="2021-06-17T18:06:41.200" v="36" actId="1076"/>
        <pc:sldMkLst>
          <pc:docMk/>
          <pc:sldMk cId="968440717" sldId="263"/>
        </pc:sldMkLst>
        <pc:spChg chg="mod">
          <ac:chgData name="Watts, Sandra" userId="b22ec5c0-e9aa-43c6-8489-bc9a472a178f" providerId="ADAL" clId="{2FA3D3B3-5CE0-4991-A6B4-77A4EA75DA6F}" dt="2021-06-17T18:06:41.200" v="36" actId="1076"/>
          <ac:spMkLst>
            <pc:docMk/>
            <pc:sldMk cId="968440717" sldId="263"/>
            <ac:spMk id="4" creationId="{406087A0-6379-426D-8EAE-C96F6F11E152}"/>
          </ac:spMkLst>
        </pc:spChg>
        <pc:picChg chg="del">
          <ac:chgData name="Watts, Sandra" userId="b22ec5c0-e9aa-43c6-8489-bc9a472a178f" providerId="ADAL" clId="{2FA3D3B3-5CE0-4991-A6B4-77A4EA75DA6F}" dt="2021-06-17T18:05:46.813" v="4" actId="21"/>
          <ac:picMkLst>
            <pc:docMk/>
            <pc:sldMk cId="968440717" sldId="263"/>
            <ac:picMk id="5" creationId="{4C0B8AAE-96BF-47F6-ADC9-129BDE1A173E}"/>
          </ac:picMkLst>
        </pc:picChg>
        <pc:picChg chg="add mod">
          <ac:chgData name="Watts, Sandra" userId="b22ec5c0-e9aa-43c6-8489-bc9a472a178f" providerId="ADAL" clId="{2FA3D3B3-5CE0-4991-A6B4-77A4EA75DA6F}" dt="2021-06-17T18:06:00.542" v="7" actId="14100"/>
          <ac:picMkLst>
            <pc:docMk/>
            <pc:sldMk cId="968440717" sldId="263"/>
            <ac:picMk id="6" creationId="{011DC9DA-2CD0-47E4-B3EA-6E0AC41099B6}"/>
          </ac:picMkLst>
        </pc:picChg>
      </pc:sldChg>
      <pc:sldChg chg="addSp delSp modSp mod">
        <pc:chgData name="Watts, Sandra" userId="b22ec5c0-e9aa-43c6-8489-bc9a472a178f" providerId="ADAL" clId="{2FA3D3B3-5CE0-4991-A6B4-77A4EA75DA6F}" dt="2021-06-17T18:07:52.572" v="44" actId="1076"/>
        <pc:sldMkLst>
          <pc:docMk/>
          <pc:sldMk cId="3793848374" sldId="264"/>
        </pc:sldMkLst>
        <pc:spChg chg="mod">
          <ac:chgData name="Watts, Sandra" userId="b22ec5c0-e9aa-43c6-8489-bc9a472a178f" providerId="ADAL" clId="{2FA3D3B3-5CE0-4991-A6B4-77A4EA75DA6F}" dt="2021-06-17T18:07:52.572" v="44" actId="1076"/>
          <ac:spMkLst>
            <pc:docMk/>
            <pc:sldMk cId="3793848374" sldId="264"/>
            <ac:spMk id="4" creationId="{406087A0-6379-426D-8EAE-C96F6F11E152}"/>
          </ac:spMkLst>
        </pc:spChg>
        <pc:picChg chg="del">
          <ac:chgData name="Watts, Sandra" userId="b22ec5c0-e9aa-43c6-8489-bc9a472a178f" providerId="ADAL" clId="{2FA3D3B3-5CE0-4991-A6B4-77A4EA75DA6F}" dt="2021-06-17T18:07:08.592" v="39" actId="21"/>
          <ac:picMkLst>
            <pc:docMk/>
            <pc:sldMk cId="3793848374" sldId="264"/>
            <ac:picMk id="2" creationId="{620EB603-D467-4BCF-8124-762ABB97AB0E}"/>
          </ac:picMkLst>
        </pc:picChg>
        <pc:picChg chg="add mod">
          <ac:chgData name="Watts, Sandra" userId="b22ec5c0-e9aa-43c6-8489-bc9a472a178f" providerId="ADAL" clId="{2FA3D3B3-5CE0-4991-A6B4-77A4EA75DA6F}" dt="2021-06-17T18:07:24.715" v="42" actId="14100"/>
          <ac:picMkLst>
            <pc:docMk/>
            <pc:sldMk cId="3793848374" sldId="264"/>
            <ac:picMk id="5" creationId="{C312F201-9DCA-46FD-908F-1D743417643E}"/>
          </ac:picMkLst>
        </pc:picChg>
      </pc:sldChg>
      <pc:sldChg chg="addSp delSp modSp mod">
        <pc:chgData name="Watts, Sandra" userId="b22ec5c0-e9aa-43c6-8489-bc9a472a178f" providerId="ADAL" clId="{2FA3D3B3-5CE0-4991-A6B4-77A4EA75DA6F}" dt="2021-06-17T18:08:33.258" v="51" actId="14100"/>
        <pc:sldMkLst>
          <pc:docMk/>
          <pc:sldMk cId="3991719598" sldId="265"/>
        </pc:sldMkLst>
        <pc:spChg chg="mod">
          <ac:chgData name="Watts, Sandra" userId="b22ec5c0-e9aa-43c6-8489-bc9a472a178f" providerId="ADAL" clId="{2FA3D3B3-5CE0-4991-A6B4-77A4EA75DA6F}" dt="2021-06-17T18:08:16.727" v="47" actId="1076"/>
          <ac:spMkLst>
            <pc:docMk/>
            <pc:sldMk cId="3991719598" sldId="265"/>
            <ac:spMk id="4" creationId="{406087A0-6379-426D-8EAE-C96F6F11E152}"/>
          </ac:spMkLst>
        </pc:spChg>
        <pc:picChg chg="add mod">
          <ac:chgData name="Watts, Sandra" userId="b22ec5c0-e9aa-43c6-8489-bc9a472a178f" providerId="ADAL" clId="{2FA3D3B3-5CE0-4991-A6B4-77A4EA75DA6F}" dt="2021-06-17T18:08:33.258" v="51" actId="14100"/>
          <ac:picMkLst>
            <pc:docMk/>
            <pc:sldMk cId="3991719598" sldId="265"/>
            <ac:picMk id="5" creationId="{6A2E35FB-86B1-40ED-A7DC-F83714FCEA06}"/>
          </ac:picMkLst>
        </pc:picChg>
        <pc:picChg chg="del">
          <ac:chgData name="Watts, Sandra" userId="b22ec5c0-e9aa-43c6-8489-bc9a472a178f" providerId="ADAL" clId="{2FA3D3B3-5CE0-4991-A6B4-77A4EA75DA6F}" dt="2021-06-17T18:08:19.018" v="48" actId="21"/>
          <ac:picMkLst>
            <pc:docMk/>
            <pc:sldMk cId="3991719598" sldId="265"/>
            <ac:picMk id="6" creationId="{7F0B310C-5065-4E7C-9D6A-EBA27B6EDF5C}"/>
          </ac:picMkLst>
        </pc:picChg>
      </pc:sldChg>
      <pc:sldChg chg="modSp mod">
        <pc:chgData name="Watts, Sandra" userId="b22ec5c0-e9aa-43c6-8489-bc9a472a178f" providerId="ADAL" clId="{2FA3D3B3-5CE0-4991-A6B4-77A4EA75DA6F}" dt="2021-06-17T18:09:56.467" v="75" actId="27636"/>
        <pc:sldMkLst>
          <pc:docMk/>
          <pc:sldMk cId="817064993" sldId="273"/>
        </pc:sldMkLst>
        <pc:spChg chg="mod">
          <ac:chgData name="Watts, Sandra" userId="b22ec5c0-e9aa-43c6-8489-bc9a472a178f" providerId="ADAL" clId="{2FA3D3B3-5CE0-4991-A6B4-77A4EA75DA6F}" dt="2021-06-17T18:09:56.467" v="75" actId="27636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2FA3D3B3-5CE0-4991-A6B4-77A4EA75DA6F}" dt="2021-06-17T18:13:22.024" v="121" actId="14100"/>
        <pc:sldMkLst>
          <pc:docMk/>
          <pc:sldMk cId="2825160963" sldId="275"/>
        </pc:sldMkLst>
        <pc:spChg chg="mod">
          <ac:chgData name="Watts, Sandra" userId="b22ec5c0-e9aa-43c6-8489-bc9a472a178f" providerId="ADAL" clId="{2FA3D3B3-5CE0-4991-A6B4-77A4EA75DA6F}" dt="2021-06-17T18:10:49.138" v="84" actId="14100"/>
          <ac:spMkLst>
            <pc:docMk/>
            <pc:sldMk cId="2825160963" sldId="275"/>
            <ac:spMk id="8" creationId="{D4D72D48-06A4-416D-AE22-6C88BEF434D0}"/>
          </ac:spMkLst>
        </pc:spChg>
        <pc:picChg chg="add mod">
          <ac:chgData name="Watts, Sandra" userId="b22ec5c0-e9aa-43c6-8489-bc9a472a178f" providerId="ADAL" clId="{2FA3D3B3-5CE0-4991-A6B4-77A4EA75DA6F}" dt="2021-06-17T18:13:16.693" v="120" actId="1076"/>
          <ac:picMkLst>
            <pc:docMk/>
            <pc:sldMk cId="2825160963" sldId="275"/>
            <ac:picMk id="4" creationId="{BBEE4CDC-CCCB-4369-9265-1F9AF259A352}"/>
          </ac:picMkLst>
        </pc:picChg>
        <pc:picChg chg="del">
          <ac:chgData name="Watts, Sandra" userId="b22ec5c0-e9aa-43c6-8489-bc9a472a178f" providerId="ADAL" clId="{2FA3D3B3-5CE0-4991-A6B4-77A4EA75DA6F}" dt="2021-06-17T18:10:26.033" v="77" actId="21"/>
          <ac:picMkLst>
            <pc:docMk/>
            <pc:sldMk cId="2825160963" sldId="275"/>
            <ac:picMk id="6" creationId="{FF22C988-CEDB-4389-A794-C0709B0D4BDE}"/>
          </ac:picMkLst>
        </pc:picChg>
        <pc:picChg chg="add mod">
          <ac:chgData name="Watts, Sandra" userId="b22ec5c0-e9aa-43c6-8489-bc9a472a178f" providerId="ADAL" clId="{2FA3D3B3-5CE0-4991-A6B4-77A4EA75DA6F}" dt="2021-06-17T18:13:22.024" v="121" actId="14100"/>
          <ac:picMkLst>
            <pc:docMk/>
            <pc:sldMk cId="2825160963" sldId="275"/>
            <ac:picMk id="7" creationId="{5C9A7037-F8FC-4B1A-A770-306655644E9A}"/>
          </ac:picMkLst>
        </pc:picChg>
        <pc:picChg chg="del">
          <ac:chgData name="Watts, Sandra" userId="b22ec5c0-e9aa-43c6-8489-bc9a472a178f" providerId="ADAL" clId="{2FA3D3B3-5CE0-4991-A6B4-77A4EA75DA6F}" dt="2021-06-17T18:10:22.970" v="76" actId="21"/>
          <ac:picMkLst>
            <pc:docMk/>
            <pc:sldMk cId="2825160963" sldId="275"/>
            <ac:picMk id="9" creationId="{274ECE88-907A-4383-A289-603D985C7C44}"/>
          </ac:picMkLst>
        </pc:picChg>
      </pc:sldChg>
      <pc:sldChg chg="modSp add mod ord">
        <pc:chgData name="Watts, Sandra" userId="b22ec5c0-e9aa-43c6-8489-bc9a472a178f" providerId="ADAL" clId="{2FA3D3B3-5CE0-4991-A6B4-77A4EA75DA6F}" dt="2021-06-17T18:12:25.166" v="109" actId="20577"/>
        <pc:sldMkLst>
          <pc:docMk/>
          <pc:sldMk cId="3759375319" sldId="278"/>
        </pc:sldMkLst>
        <pc:spChg chg="mod">
          <ac:chgData name="Watts, Sandra" userId="b22ec5c0-e9aa-43c6-8489-bc9a472a178f" providerId="ADAL" clId="{2FA3D3B3-5CE0-4991-A6B4-77A4EA75DA6F}" dt="2021-06-17T18:12:25.166" v="109" actId="20577"/>
          <ac:spMkLst>
            <pc:docMk/>
            <pc:sldMk cId="3759375319" sldId="278"/>
            <ac:spMk id="2" creationId="{E2C46755-655D-469F-9906-E54CFE050C54}"/>
          </ac:spMkLst>
        </pc:spChg>
      </pc:sldChg>
      <pc:sldChg chg="addSp delSp modSp add mod ord">
        <pc:chgData name="Watts, Sandra" userId="b22ec5c0-e9aa-43c6-8489-bc9a472a178f" providerId="ADAL" clId="{2FA3D3B3-5CE0-4991-A6B4-77A4EA75DA6F}" dt="2021-06-17T18:13:07.739" v="119" actId="1076"/>
        <pc:sldMkLst>
          <pc:docMk/>
          <pc:sldMk cId="3306938886" sldId="279"/>
        </pc:sldMkLst>
        <pc:spChg chg="mod">
          <ac:chgData name="Watts, Sandra" userId="b22ec5c0-e9aa-43c6-8489-bc9a472a178f" providerId="ADAL" clId="{2FA3D3B3-5CE0-4991-A6B4-77A4EA75DA6F}" dt="2021-06-17T18:12:37.618" v="114" actId="20577"/>
          <ac:spMkLst>
            <pc:docMk/>
            <pc:sldMk cId="3306938886" sldId="279"/>
            <ac:spMk id="8" creationId="{D4D72D48-06A4-416D-AE22-6C88BEF434D0}"/>
          </ac:spMkLst>
        </pc:spChg>
        <pc:picChg chg="mod">
          <ac:chgData name="Watts, Sandra" userId="b22ec5c0-e9aa-43c6-8489-bc9a472a178f" providerId="ADAL" clId="{2FA3D3B3-5CE0-4991-A6B4-77A4EA75DA6F}" dt="2021-06-17T18:13:07.739" v="119" actId="1076"/>
          <ac:picMkLst>
            <pc:docMk/>
            <pc:sldMk cId="3306938886" sldId="279"/>
            <ac:picMk id="4" creationId="{BBEE4CDC-CCCB-4369-9265-1F9AF259A352}"/>
          </ac:picMkLst>
        </pc:picChg>
        <pc:picChg chg="add mod">
          <ac:chgData name="Watts, Sandra" userId="b22ec5c0-e9aa-43c6-8489-bc9a472a178f" providerId="ADAL" clId="{2FA3D3B3-5CE0-4991-A6B4-77A4EA75DA6F}" dt="2021-06-17T18:12:59.791" v="118" actId="14100"/>
          <ac:picMkLst>
            <pc:docMk/>
            <pc:sldMk cId="3306938886" sldId="279"/>
            <ac:picMk id="6" creationId="{B1AF50D9-6467-40E8-A2FE-38A026252EC9}"/>
          </ac:picMkLst>
        </pc:picChg>
        <pc:picChg chg="del">
          <ac:chgData name="Watts, Sandra" userId="b22ec5c0-e9aa-43c6-8489-bc9a472a178f" providerId="ADAL" clId="{2FA3D3B3-5CE0-4991-A6B4-77A4EA75DA6F}" dt="2021-06-17T18:12:41.497" v="115" actId="21"/>
          <ac:picMkLst>
            <pc:docMk/>
            <pc:sldMk cId="3306938886" sldId="279"/>
            <ac:picMk id="7" creationId="{5C9A7037-F8FC-4B1A-A770-306655644E9A}"/>
          </ac:picMkLst>
        </pc:picChg>
      </pc:sldChg>
    </pc:docChg>
  </pc:docChgLst>
  <pc:docChgLst>
    <pc:chgData name="Watts, Sandra" userId="b22ec5c0-e9aa-43c6-8489-bc9a472a178f" providerId="ADAL" clId="{AF5F0723-F793-4E78-AFE3-698EF389707B}"/>
    <pc:docChg chg="custSel modSld">
      <pc:chgData name="Watts, Sandra" userId="b22ec5c0-e9aa-43c6-8489-bc9a472a178f" providerId="ADAL" clId="{AF5F0723-F793-4E78-AFE3-698EF389707B}" dt="2022-01-19T17:51:12.616" v="11" actId="14100"/>
      <pc:docMkLst>
        <pc:docMk/>
      </pc:docMkLst>
      <pc:sldChg chg="addSp delSp modSp mod">
        <pc:chgData name="Watts, Sandra" userId="b22ec5c0-e9aa-43c6-8489-bc9a472a178f" providerId="ADAL" clId="{AF5F0723-F793-4E78-AFE3-698EF389707B}" dt="2022-01-19T17:51:12.616" v="11" actId="14100"/>
        <pc:sldMkLst>
          <pc:docMk/>
          <pc:sldMk cId="1547967911" sldId="280"/>
        </pc:sldMkLst>
        <pc:picChg chg="add mod">
          <ac:chgData name="Watts, Sandra" userId="b22ec5c0-e9aa-43c6-8489-bc9a472a178f" providerId="ADAL" clId="{AF5F0723-F793-4E78-AFE3-698EF389707B}" dt="2022-01-19T17:51:12.616" v="11" actId="14100"/>
          <ac:picMkLst>
            <pc:docMk/>
            <pc:sldMk cId="1547967911" sldId="280"/>
            <ac:picMk id="3" creationId="{112E9BBB-5970-47B0-BC14-21D7E1E856B4}"/>
          </ac:picMkLst>
        </pc:picChg>
        <pc:picChg chg="del">
          <ac:chgData name="Watts, Sandra" userId="b22ec5c0-e9aa-43c6-8489-bc9a472a178f" providerId="ADAL" clId="{AF5F0723-F793-4E78-AFE3-698EF389707B}" dt="2022-01-19T17:50:52.772" v="6" actId="21"/>
          <ac:picMkLst>
            <pc:docMk/>
            <pc:sldMk cId="1547967911" sldId="280"/>
            <ac:picMk id="6" creationId="{32990EF1-F1DF-4019-8CC7-E31A1C5CFBA6}"/>
          </ac:picMkLst>
        </pc:picChg>
      </pc:sldChg>
      <pc:sldChg chg="addSp delSp modSp mod">
        <pc:chgData name="Watts, Sandra" userId="b22ec5c0-e9aa-43c6-8489-bc9a472a178f" providerId="ADAL" clId="{AF5F0723-F793-4E78-AFE3-698EF389707B}" dt="2022-01-19T17:50:45.380" v="5" actId="14100"/>
        <pc:sldMkLst>
          <pc:docMk/>
          <pc:sldMk cId="564679652" sldId="283"/>
        </pc:sldMkLst>
        <pc:picChg chg="add mod">
          <ac:chgData name="Watts, Sandra" userId="b22ec5c0-e9aa-43c6-8489-bc9a472a178f" providerId="ADAL" clId="{AF5F0723-F793-4E78-AFE3-698EF389707B}" dt="2022-01-19T17:50:45.380" v="5" actId="14100"/>
          <ac:picMkLst>
            <pc:docMk/>
            <pc:sldMk cId="564679652" sldId="283"/>
            <ac:picMk id="3" creationId="{113FBE9D-437C-408A-A0F3-8CF7C8E420CF}"/>
          </ac:picMkLst>
        </pc:picChg>
        <pc:picChg chg="del">
          <ac:chgData name="Watts, Sandra" userId="b22ec5c0-e9aa-43c6-8489-bc9a472a178f" providerId="ADAL" clId="{AF5F0723-F793-4E78-AFE3-698EF389707B}" dt="2022-01-19T17:50:21.367" v="0" actId="21"/>
          <ac:picMkLst>
            <pc:docMk/>
            <pc:sldMk cId="564679652" sldId="283"/>
            <ac:picMk id="5" creationId="{6A2E35FB-86B1-40ED-A7DC-F83714FCEA06}"/>
          </ac:picMkLst>
        </pc:picChg>
      </pc:sldChg>
    </pc:docChg>
  </pc:docChgLst>
  <pc:docChgLst>
    <pc:chgData name="Watts, Sandra" userId="b22ec5c0-e9aa-43c6-8489-bc9a472a178f" providerId="ADAL" clId="{5CF42096-2A36-4C27-A381-1B09157AC0BF}"/>
    <pc:docChg chg="custSel addSld delSld modSld">
      <pc:chgData name="Watts, Sandra" userId="b22ec5c0-e9aa-43c6-8489-bc9a472a178f" providerId="ADAL" clId="{5CF42096-2A36-4C27-A381-1B09157AC0BF}" dt="2023-12-04T17:30:49.730" v="79" actId="20577"/>
      <pc:docMkLst>
        <pc:docMk/>
      </pc:docMkLst>
      <pc:sldChg chg="modSp mod">
        <pc:chgData name="Watts, Sandra" userId="b22ec5c0-e9aa-43c6-8489-bc9a472a178f" providerId="ADAL" clId="{5CF42096-2A36-4C27-A381-1B09157AC0BF}" dt="2023-12-04T17:30:49.730" v="79" actId="20577"/>
        <pc:sldMkLst>
          <pc:docMk/>
          <pc:sldMk cId="1540997" sldId="258"/>
        </pc:sldMkLst>
        <pc:spChg chg="mod">
          <ac:chgData name="Watts, Sandra" userId="b22ec5c0-e9aa-43c6-8489-bc9a472a178f" providerId="ADAL" clId="{5CF42096-2A36-4C27-A381-1B09157AC0BF}" dt="2023-12-04T17:30:49.730" v="79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addSp delSp modSp mod">
        <pc:chgData name="Watts, Sandra" userId="b22ec5c0-e9aa-43c6-8489-bc9a472a178f" providerId="ADAL" clId="{5CF42096-2A36-4C27-A381-1B09157AC0BF}" dt="2023-12-04T17:23:46.561" v="10"/>
        <pc:sldMkLst>
          <pc:docMk/>
          <pc:sldMk cId="968440717" sldId="263"/>
        </pc:sldMkLst>
        <pc:spChg chg="mod">
          <ac:chgData name="Watts, Sandra" userId="b22ec5c0-e9aa-43c6-8489-bc9a472a178f" providerId="ADAL" clId="{5CF42096-2A36-4C27-A381-1B09157AC0BF}" dt="2023-12-04T17:23:37.301" v="8" actId="1076"/>
          <ac:spMkLst>
            <pc:docMk/>
            <pc:sldMk cId="968440717" sldId="263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5CF42096-2A36-4C27-A381-1B09157AC0BF}" dt="2023-12-04T17:23:40.941" v="9" actId="21"/>
          <ac:picMkLst>
            <pc:docMk/>
            <pc:sldMk cId="968440717" sldId="263"/>
            <ac:picMk id="3" creationId="{33E4F077-B05E-7815-38B4-8969349A8DB2}"/>
          </ac:picMkLst>
        </pc:picChg>
        <pc:picChg chg="del">
          <ac:chgData name="Watts, Sandra" userId="b22ec5c0-e9aa-43c6-8489-bc9a472a178f" providerId="ADAL" clId="{5CF42096-2A36-4C27-A381-1B09157AC0BF}" dt="2023-12-04T17:21:18.852" v="0" actId="21"/>
          <ac:picMkLst>
            <pc:docMk/>
            <pc:sldMk cId="968440717" sldId="263"/>
            <ac:picMk id="5" creationId="{CA5B6E83-A6B4-464A-85D0-05735F40539F}"/>
          </ac:picMkLst>
        </pc:picChg>
        <pc:picChg chg="add mod">
          <ac:chgData name="Watts, Sandra" userId="b22ec5c0-e9aa-43c6-8489-bc9a472a178f" providerId="ADAL" clId="{5CF42096-2A36-4C27-A381-1B09157AC0BF}" dt="2023-12-04T17:23:46.561" v="10"/>
          <ac:picMkLst>
            <pc:docMk/>
            <pc:sldMk cId="968440717" sldId="263"/>
            <ac:picMk id="6" creationId="{D92401FB-416F-93BD-1A14-86FEA2A3C8D9}"/>
          </ac:picMkLst>
        </pc:picChg>
      </pc:sldChg>
      <pc:sldChg chg="addSp delSp modSp mod">
        <pc:chgData name="Watts, Sandra" userId="b22ec5c0-e9aa-43c6-8489-bc9a472a178f" providerId="ADAL" clId="{5CF42096-2A36-4C27-A381-1B09157AC0BF}" dt="2023-12-04T17:24:22.741" v="16" actId="14100"/>
        <pc:sldMkLst>
          <pc:docMk/>
          <pc:sldMk cId="3793848374" sldId="264"/>
        </pc:sldMkLst>
        <pc:spChg chg="mod">
          <ac:chgData name="Watts, Sandra" userId="b22ec5c0-e9aa-43c6-8489-bc9a472a178f" providerId="ADAL" clId="{5CF42096-2A36-4C27-A381-1B09157AC0BF}" dt="2023-12-04T17:24:08.611" v="13" actId="1076"/>
          <ac:spMkLst>
            <pc:docMk/>
            <pc:sldMk cId="3793848374" sldId="264"/>
            <ac:spMk id="4" creationId="{406087A0-6379-426D-8EAE-C96F6F11E152}"/>
          </ac:spMkLst>
        </pc:spChg>
        <pc:picChg chg="add mod">
          <ac:chgData name="Watts, Sandra" userId="b22ec5c0-e9aa-43c6-8489-bc9a472a178f" providerId="ADAL" clId="{5CF42096-2A36-4C27-A381-1B09157AC0BF}" dt="2023-12-04T17:24:22.741" v="16" actId="14100"/>
          <ac:picMkLst>
            <pc:docMk/>
            <pc:sldMk cId="3793848374" sldId="264"/>
            <ac:picMk id="2" creationId="{10B81EDA-701A-9E1E-E432-1A564C79E5B4}"/>
          </ac:picMkLst>
        </pc:picChg>
        <pc:picChg chg="del">
          <ac:chgData name="Watts, Sandra" userId="b22ec5c0-e9aa-43c6-8489-bc9a472a178f" providerId="ADAL" clId="{5CF42096-2A36-4C27-A381-1B09157AC0BF}" dt="2023-12-04T17:24:10.931" v="14" actId="21"/>
          <ac:picMkLst>
            <pc:docMk/>
            <pc:sldMk cId="3793848374" sldId="264"/>
            <ac:picMk id="6" creationId="{ABADC683-B9A5-4EEF-935E-5BA111BC0111}"/>
          </ac:picMkLst>
        </pc:picChg>
      </pc:sldChg>
      <pc:sldChg chg="addSp delSp modSp mod">
        <pc:chgData name="Watts, Sandra" userId="b22ec5c0-e9aa-43c6-8489-bc9a472a178f" providerId="ADAL" clId="{5CF42096-2A36-4C27-A381-1B09157AC0BF}" dt="2023-12-04T17:24:59.041" v="23" actId="1076"/>
        <pc:sldMkLst>
          <pc:docMk/>
          <pc:sldMk cId="3991719598" sldId="265"/>
        </pc:sldMkLst>
        <pc:spChg chg="mod">
          <ac:chgData name="Watts, Sandra" userId="b22ec5c0-e9aa-43c6-8489-bc9a472a178f" providerId="ADAL" clId="{5CF42096-2A36-4C27-A381-1B09157AC0BF}" dt="2023-12-04T17:24:59.041" v="23" actId="1076"/>
          <ac:spMkLst>
            <pc:docMk/>
            <pc:sldMk cId="3991719598" sldId="265"/>
            <ac:spMk id="4" creationId="{406087A0-6379-426D-8EAE-C96F6F11E152}"/>
          </ac:spMkLst>
        </pc:spChg>
        <pc:picChg chg="add mod">
          <ac:chgData name="Watts, Sandra" userId="b22ec5c0-e9aa-43c6-8489-bc9a472a178f" providerId="ADAL" clId="{5CF42096-2A36-4C27-A381-1B09157AC0BF}" dt="2023-12-04T17:24:48.851" v="21"/>
          <ac:picMkLst>
            <pc:docMk/>
            <pc:sldMk cId="3991719598" sldId="265"/>
            <ac:picMk id="2" creationId="{F539EF31-5F4C-1A61-2AF0-73E3541EE7E9}"/>
          </ac:picMkLst>
        </pc:picChg>
        <pc:picChg chg="del">
          <ac:chgData name="Watts, Sandra" userId="b22ec5c0-e9aa-43c6-8489-bc9a472a178f" providerId="ADAL" clId="{5CF42096-2A36-4C27-A381-1B09157AC0BF}" dt="2023-12-04T17:24:32.101" v="17" actId="21"/>
          <ac:picMkLst>
            <pc:docMk/>
            <pc:sldMk cId="3991719598" sldId="265"/>
            <ac:picMk id="7" creationId="{0F7980D1-A361-4810-A219-43EC54B1748F}"/>
          </ac:picMkLst>
        </pc:picChg>
      </pc:sldChg>
      <pc:sldChg chg="addSp delSp modSp mod">
        <pc:chgData name="Watts, Sandra" userId="b22ec5c0-e9aa-43c6-8489-bc9a472a178f" providerId="ADAL" clId="{5CF42096-2A36-4C27-A381-1B09157AC0BF}" dt="2023-12-04T17:26:34.911" v="35"/>
        <pc:sldMkLst>
          <pc:docMk/>
          <pc:sldMk cId="2825160963" sldId="275"/>
        </pc:sldMkLst>
        <pc:picChg chg="add mod">
          <ac:chgData name="Watts, Sandra" userId="b22ec5c0-e9aa-43c6-8489-bc9a472a178f" providerId="ADAL" clId="{5CF42096-2A36-4C27-A381-1B09157AC0BF}" dt="2023-12-04T17:26:34.911" v="35"/>
          <ac:picMkLst>
            <pc:docMk/>
            <pc:sldMk cId="2825160963" sldId="275"/>
            <ac:picMk id="3" creationId="{104EC5FC-B666-F6FC-2A60-C47D696567E0}"/>
          </ac:picMkLst>
        </pc:picChg>
        <pc:picChg chg="del">
          <ac:chgData name="Watts, Sandra" userId="b22ec5c0-e9aa-43c6-8489-bc9a472a178f" providerId="ADAL" clId="{5CF42096-2A36-4C27-A381-1B09157AC0BF}" dt="2023-12-04T17:26:28.731" v="34" actId="21"/>
          <ac:picMkLst>
            <pc:docMk/>
            <pc:sldMk cId="2825160963" sldId="275"/>
            <ac:picMk id="7" creationId="{70EB54C9-C106-424D-A66B-24B699AB786F}"/>
          </ac:picMkLst>
        </pc:picChg>
      </pc:sldChg>
      <pc:sldChg chg="del">
        <pc:chgData name="Watts, Sandra" userId="b22ec5c0-e9aa-43c6-8489-bc9a472a178f" providerId="ADAL" clId="{5CF42096-2A36-4C27-A381-1B09157AC0BF}" dt="2023-12-04T17:30:10.775" v="58" actId="2696"/>
        <pc:sldMkLst>
          <pc:docMk/>
          <pc:sldMk cId="4132889878" sldId="276"/>
        </pc:sldMkLst>
      </pc:sldChg>
      <pc:sldChg chg="addSp delSp modSp mod">
        <pc:chgData name="Watts, Sandra" userId="b22ec5c0-e9aa-43c6-8489-bc9a472a178f" providerId="ADAL" clId="{5CF42096-2A36-4C27-A381-1B09157AC0BF}" dt="2023-12-04T17:27:51.500" v="47" actId="1076"/>
        <pc:sldMkLst>
          <pc:docMk/>
          <pc:sldMk cId="3306938886" sldId="279"/>
        </pc:sldMkLst>
        <pc:spChg chg="mod">
          <ac:chgData name="Watts, Sandra" userId="b22ec5c0-e9aa-43c6-8489-bc9a472a178f" providerId="ADAL" clId="{5CF42096-2A36-4C27-A381-1B09157AC0BF}" dt="2023-12-04T17:27:39.637" v="46" actId="20577"/>
          <ac:spMkLst>
            <pc:docMk/>
            <pc:sldMk cId="3306938886" sldId="279"/>
            <ac:spMk id="8" creationId="{D4D72D48-06A4-416D-AE22-6C88BEF434D0}"/>
          </ac:spMkLst>
        </pc:spChg>
        <pc:picChg chg="add mod ord">
          <ac:chgData name="Watts, Sandra" userId="b22ec5c0-e9aa-43c6-8489-bc9a472a178f" providerId="ADAL" clId="{5CF42096-2A36-4C27-A381-1B09157AC0BF}" dt="2023-12-04T17:27:51.500" v="47" actId="1076"/>
          <ac:picMkLst>
            <pc:docMk/>
            <pc:sldMk cId="3306938886" sldId="279"/>
            <ac:picMk id="3" creationId="{86E9EA63-9B16-BC54-72E0-A851B41CB979}"/>
          </ac:picMkLst>
        </pc:picChg>
        <pc:picChg chg="del">
          <ac:chgData name="Watts, Sandra" userId="b22ec5c0-e9aa-43c6-8489-bc9a472a178f" providerId="ADAL" clId="{5CF42096-2A36-4C27-A381-1B09157AC0BF}" dt="2023-12-04T17:27:02.851" v="39" actId="21"/>
          <ac:picMkLst>
            <pc:docMk/>
            <pc:sldMk cId="3306938886" sldId="279"/>
            <ac:picMk id="9" creationId="{08F8535D-8F6E-40B0-956C-2E2427BE4783}"/>
          </ac:picMkLst>
        </pc:picChg>
        <pc:picChg chg="mod">
          <ac:chgData name="Watts, Sandra" userId="b22ec5c0-e9aa-43c6-8489-bc9a472a178f" providerId="ADAL" clId="{5CF42096-2A36-4C27-A381-1B09157AC0BF}" dt="2023-12-04T17:27:29.156" v="42" actId="1076"/>
          <ac:picMkLst>
            <pc:docMk/>
            <pc:sldMk cId="3306938886" sldId="279"/>
            <ac:picMk id="10" creationId="{E4B050A6-7CDE-4B1C-AAD1-84E78FE30409}"/>
          </ac:picMkLst>
        </pc:picChg>
      </pc:sldChg>
      <pc:sldChg chg="addSp delSp modSp mod">
        <pc:chgData name="Watts, Sandra" userId="b22ec5c0-e9aa-43c6-8489-bc9a472a178f" providerId="ADAL" clId="{5CF42096-2A36-4C27-A381-1B09157AC0BF}" dt="2023-12-04T17:25:55.311" v="33"/>
        <pc:sldMkLst>
          <pc:docMk/>
          <pc:sldMk cId="1547967911" sldId="280"/>
        </pc:sldMkLst>
        <pc:spChg chg="mod">
          <ac:chgData name="Watts, Sandra" userId="b22ec5c0-e9aa-43c6-8489-bc9a472a178f" providerId="ADAL" clId="{5CF42096-2A36-4C27-A381-1B09157AC0BF}" dt="2023-12-04T17:25:47.851" v="31" actId="1076"/>
          <ac:spMkLst>
            <pc:docMk/>
            <pc:sldMk cId="1547967911" sldId="280"/>
            <ac:spMk id="4" creationId="{406087A0-6379-426D-8EAE-C96F6F11E152}"/>
          </ac:spMkLst>
        </pc:spChg>
        <pc:picChg chg="add mod">
          <ac:chgData name="Watts, Sandra" userId="b22ec5c0-e9aa-43c6-8489-bc9a472a178f" providerId="ADAL" clId="{5CF42096-2A36-4C27-A381-1B09157AC0BF}" dt="2023-12-04T17:25:55.311" v="33"/>
          <ac:picMkLst>
            <pc:docMk/>
            <pc:sldMk cId="1547967911" sldId="280"/>
            <ac:picMk id="2" creationId="{5465D418-763F-1568-ABD8-3B1070349CC6}"/>
          </ac:picMkLst>
        </pc:picChg>
        <pc:picChg chg="del">
          <ac:chgData name="Watts, Sandra" userId="b22ec5c0-e9aa-43c6-8489-bc9a472a178f" providerId="ADAL" clId="{5CF42096-2A36-4C27-A381-1B09157AC0BF}" dt="2023-12-04T17:25:50.081" v="32" actId="21"/>
          <ac:picMkLst>
            <pc:docMk/>
            <pc:sldMk cId="1547967911" sldId="280"/>
            <ac:picMk id="3" creationId="{112E9BBB-5970-47B0-BC14-21D7E1E856B4}"/>
          </ac:picMkLst>
        </pc:picChg>
      </pc:sldChg>
      <pc:sldChg chg="addSp delSp modSp mod">
        <pc:chgData name="Watts, Sandra" userId="b22ec5c0-e9aa-43c6-8489-bc9a472a178f" providerId="ADAL" clId="{5CF42096-2A36-4C27-A381-1B09157AC0BF}" dt="2023-12-04T17:26:55.751" v="38" actId="1076"/>
        <pc:sldMkLst>
          <pc:docMk/>
          <pc:sldMk cId="3580296962" sldId="282"/>
        </pc:sldMkLst>
        <pc:spChg chg="mod">
          <ac:chgData name="Watts, Sandra" userId="b22ec5c0-e9aa-43c6-8489-bc9a472a178f" providerId="ADAL" clId="{5CF42096-2A36-4C27-A381-1B09157AC0BF}" dt="2023-12-04T17:26:55.751" v="38" actId="1076"/>
          <ac:spMkLst>
            <pc:docMk/>
            <pc:sldMk cId="3580296962" sldId="282"/>
            <ac:spMk id="8" creationId="{D4D72D48-06A4-416D-AE22-6C88BEF434D0}"/>
          </ac:spMkLst>
        </pc:spChg>
        <pc:picChg chg="add mod">
          <ac:chgData name="Watts, Sandra" userId="b22ec5c0-e9aa-43c6-8489-bc9a472a178f" providerId="ADAL" clId="{5CF42096-2A36-4C27-A381-1B09157AC0BF}" dt="2023-12-04T17:26:51.411" v="37"/>
          <ac:picMkLst>
            <pc:docMk/>
            <pc:sldMk cId="3580296962" sldId="282"/>
            <ac:picMk id="3" creationId="{A8D9CEE6-E1E9-7B6D-E322-92879ED649FF}"/>
          </ac:picMkLst>
        </pc:picChg>
        <pc:picChg chg="del">
          <ac:chgData name="Watts, Sandra" userId="b22ec5c0-e9aa-43c6-8489-bc9a472a178f" providerId="ADAL" clId="{5CF42096-2A36-4C27-A381-1B09157AC0BF}" dt="2023-12-04T17:26:42.751" v="36" actId="21"/>
          <ac:picMkLst>
            <pc:docMk/>
            <pc:sldMk cId="3580296962" sldId="282"/>
            <ac:picMk id="6" creationId="{C522A848-C56B-4B2B-8194-5A1A66FD1D7A}"/>
          </ac:picMkLst>
        </pc:picChg>
      </pc:sldChg>
      <pc:sldChg chg="addSp delSp modSp mod">
        <pc:chgData name="Watts, Sandra" userId="b22ec5c0-e9aa-43c6-8489-bc9a472a178f" providerId="ADAL" clId="{5CF42096-2A36-4C27-A381-1B09157AC0BF}" dt="2023-12-04T17:25:27.691" v="28"/>
        <pc:sldMkLst>
          <pc:docMk/>
          <pc:sldMk cId="564679652" sldId="283"/>
        </pc:sldMkLst>
        <pc:spChg chg="mod">
          <ac:chgData name="Watts, Sandra" userId="b22ec5c0-e9aa-43c6-8489-bc9a472a178f" providerId="ADAL" clId="{5CF42096-2A36-4C27-A381-1B09157AC0BF}" dt="2023-12-04T17:25:18.991" v="26" actId="1076"/>
          <ac:spMkLst>
            <pc:docMk/>
            <pc:sldMk cId="564679652" sldId="283"/>
            <ac:spMk id="4" creationId="{406087A0-6379-426D-8EAE-C96F6F11E152}"/>
          </ac:spMkLst>
        </pc:spChg>
        <pc:picChg chg="add mod">
          <ac:chgData name="Watts, Sandra" userId="b22ec5c0-e9aa-43c6-8489-bc9a472a178f" providerId="ADAL" clId="{5CF42096-2A36-4C27-A381-1B09157AC0BF}" dt="2023-12-04T17:25:27.691" v="28"/>
          <ac:picMkLst>
            <pc:docMk/>
            <pc:sldMk cId="564679652" sldId="283"/>
            <ac:picMk id="2" creationId="{B7B1EDC3-B8B6-E506-4A8C-F84AA34F6311}"/>
          </ac:picMkLst>
        </pc:picChg>
        <pc:picChg chg="del">
          <ac:chgData name="Watts, Sandra" userId="b22ec5c0-e9aa-43c6-8489-bc9a472a178f" providerId="ADAL" clId="{5CF42096-2A36-4C27-A381-1B09157AC0BF}" dt="2023-12-04T17:25:21.941" v="27" actId="21"/>
          <ac:picMkLst>
            <pc:docMk/>
            <pc:sldMk cId="564679652" sldId="283"/>
            <ac:picMk id="3" creationId="{113FBE9D-437C-408A-A0F3-8CF7C8E420CF}"/>
          </ac:picMkLst>
        </pc:picChg>
      </pc:sldChg>
      <pc:sldChg chg="add del">
        <pc:chgData name="Watts, Sandra" userId="b22ec5c0-e9aa-43c6-8489-bc9a472a178f" providerId="ADAL" clId="{5CF42096-2A36-4C27-A381-1B09157AC0BF}" dt="2023-12-04T17:28:46.850" v="52"/>
        <pc:sldMkLst>
          <pc:docMk/>
          <pc:sldMk cId="2486946019" sldId="284"/>
        </pc:sldMkLst>
      </pc:sldChg>
      <pc:sldChg chg="modSp add del mod">
        <pc:chgData name="Watts, Sandra" userId="b22ec5c0-e9aa-43c6-8489-bc9a472a178f" providerId="ADAL" clId="{5CF42096-2A36-4C27-A381-1B09157AC0BF}" dt="2023-12-04T17:29:34.430" v="55" actId="1076"/>
        <pc:sldMkLst>
          <pc:docMk/>
          <pc:sldMk cId="118259488" sldId="285"/>
        </pc:sldMkLst>
        <pc:spChg chg="mod">
          <ac:chgData name="Watts, Sandra" userId="b22ec5c0-e9aa-43c6-8489-bc9a472a178f" providerId="ADAL" clId="{5CF42096-2A36-4C27-A381-1B09157AC0BF}" dt="2023-12-04T17:29:34.430" v="55" actId="1076"/>
          <ac:spMkLst>
            <pc:docMk/>
            <pc:sldMk cId="118259488" sldId="285"/>
            <ac:spMk id="8" creationId="{D4D72D48-06A4-416D-AE22-6C88BEF434D0}"/>
          </ac:spMkLst>
        </pc:spChg>
      </pc:sldChg>
      <pc:sldChg chg="add del">
        <pc:chgData name="Watts, Sandra" userId="b22ec5c0-e9aa-43c6-8489-bc9a472a178f" providerId="ADAL" clId="{5CF42096-2A36-4C27-A381-1B09157AC0BF}" dt="2023-12-04T17:29:10.765" v="54"/>
        <pc:sldMkLst>
          <pc:docMk/>
          <pc:sldMk cId="2568175007" sldId="286"/>
        </pc:sldMkLst>
      </pc:sldChg>
      <pc:sldChg chg="add">
        <pc:chgData name="Watts, Sandra" userId="b22ec5c0-e9aa-43c6-8489-bc9a472a178f" providerId="ADAL" clId="{5CF42096-2A36-4C27-A381-1B09157AC0BF}" dt="2023-12-04T17:28:08.731" v="48"/>
        <pc:sldMkLst>
          <pc:docMk/>
          <pc:sldMk cId="2096998906" sldId="289"/>
        </pc:sldMkLst>
      </pc:sldChg>
      <pc:sldChg chg="delSp add setBg delDesignElem">
        <pc:chgData name="Watts, Sandra" userId="b22ec5c0-e9aa-43c6-8489-bc9a472a178f" providerId="ADAL" clId="{5CF42096-2A36-4C27-A381-1B09157AC0BF}" dt="2023-12-04T17:30:07.700" v="57"/>
        <pc:sldMkLst>
          <pc:docMk/>
          <pc:sldMk cId="2120237336" sldId="290"/>
        </pc:sldMkLst>
        <pc:spChg chg="del">
          <ac:chgData name="Watts, Sandra" userId="b22ec5c0-e9aa-43c6-8489-bc9a472a178f" providerId="ADAL" clId="{5CF42096-2A36-4C27-A381-1B09157AC0BF}" dt="2023-12-04T17:30:07.700" v="57"/>
          <ac:spMkLst>
            <pc:docMk/>
            <pc:sldMk cId="2120237336" sldId="290"/>
            <ac:spMk id="8" creationId="{0BABF38A-8A0D-492E-BD20-6CF4D46B50BD}"/>
          </ac:spMkLst>
        </pc:spChg>
        <pc:spChg chg="del">
          <ac:chgData name="Watts, Sandra" userId="b22ec5c0-e9aa-43c6-8489-bc9a472a178f" providerId="ADAL" clId="{5CF42096-2A36-4C27-A381-1B09157AC0BF}" dt="2023-12-04T17:30:07.700" v="57"/>
          <ac:spMkLst>
            <pc:docMk/>
            <pc:sldMk cId="2120237336" sldId="290"/>
            <ac:spMk id="12" creationId="{DE61FBD7-E37C-4B38-BE44-A6D4978D7486}"/>
          </ac:spMkLst>
        </pc:spChg>
        <pc:spChg chg="del">
          <ac:chgData name="Watts, Sandra" userId="b22ec5c0-e9aa-43c6-8489-bc9a472a178f" providerId="ADAL" clId="{5CF42096-2A36-4C27-A381-1B09157AC0BF}" dt="2023-12-04T17:30:07.700" v="57"/>
          <ac:spMkLst>
            <pc:docMk/>
            <pc:sldMk cId="2120237336" sldId="290"/>
            <ac:spMk id="14" creationId="{392BFCFE-FD78-4EDF-BEFE-CC444DC5F307}"/>
          </ac:spMkLst>
        </pc:spChg>
        <pc:spChg chg="del">
          <ac:chgData name="Watts, Sandra" userId="b22ec5c0-e9aa-43c6-8489-bc9a472a178f" providerId="ADAL" clId="{5CF42096-2A36-4C27-A381-1B09157AC0BF}" dt="2023-12-04T17:30:07.700" v="57"/>
          <ac:spMkLst>
            <pc:docMk/>
            <pc:sldMk cId="2120237336" sldId="290"/>
            <ac:spMk id="20" creationId="{83018268-9FAC-4D8E-B7E6-23850B4D4486}"/>
          </ac:spMkLst>
        </pc:spChg>
        <pc:spChg chg="del">
          <ac:chgData name="Watts, Sandra" userId="b22ec5c0-e9aa-43c6-8489-bc9a472a178f" providerId="ADAL" clId="{5CF42096-2A36-4C27-A381-1B09157AC0BF}" dt="2023-12-04T17:30:07.700" v="57"/>
          <ac:spMkLst>
            <pc:docMk/>
            <pc:sldMk cId="2120237336" sldId="290"/>
            <ac:spMk id="22" creationId="{8914A81D-6377-4BC6-9AE1-72200DA77710}"/>
          </ac:spMkLst>
        </pc:spChg>
        <pc:grpChg chg="del">
          <ac:chgData name="Watts, Sandra" userId="b22ec5c0-e9aa-43c6-8489-bc9a472a178f" providerId="ADAL" clId="{5CF42096-2A36-4C27-A381-1B09157AC0BF}" dt="2023-12-04T17:30:07.700" v="57"/>
          <ac:grpSpMkLst>
            <pc:docMk/>
            <pc:sldMk cId="2120237336" sldId="290"/>
            <ac:grpSpMk id="16" creationId="{685AEA58-5A10-44F4-82DC-B26FCDA9556C}"/>
          </ac:grpSpMkLst>
        </pc:grpChg>
        <pc:picChg chg="del">
          <ac:chgData name="Watts, Sandra" userId="b22ec5c0-e9aa-43c6-8489-bc9a472a178f" providerId="ADAL" clId="{5CF42096-2A36-4C27-A381-1B09157AC0BF}" dt="2023-12-04T17:30:07.700" v="57"/>
          <ac:picMkLst>
            <pc:docMk/>
            <pc:sldMk cId="2120237336" sldId="290"/>
            <ac:picMk id="10" creationId="{BC526B7A-4801-4FD1-95C8-03AF22629E87}"/>
          </ac:picMkLst>
        </pc:picChg>
      </pc:sldChg>
      <pc:sldChg chg="add">
        <pc:chgData name="Watts, Sandra" userId="b22ec5c0-e9aa-43c6-8489-bc9a472a178f" providerId="ADAL" clId="{5CF42096-2A36-4C27-A381-1B09157AC0BF}" dt="2023-12-04T17:30:32.865" v="59"/>
        <pc:sldMkLst>
          <pc:docMk/>
          <pc:sldMk cId="1124535699" sldId="291"/>
        </pc:sldMkLst>
      </pc:sldChg>
    </pc:docChg>
  </pc:docChgLst>
  <pc:docChgLst>
    <pc:chgData name="Watts, Sandra" userId="b22ec5c0-e9aa-43c6-8489-bc9a472a178f" providerId="ADAL" clId="{EDF76D76-DCF0-4B93-BE81-F0F8FA924889}"/>
    <pc:docChg chg="undo redo custSel addSld delSld modSld">
      <pc:chgData name="Watts, Sandra" userId="b22ec5c0-e9aa-43c6-8489-bc9a472a178f" providerId="ADAL" clId="{EDF76D76-DCF0-4B93-BE81-F0F8FA924889}" dt="2021-06-21T17:05:24.361" v="348" actId="2696"/>
      <pc:docMkLst>
        <pc:docMk/>
      </pc:docMkLst>
      <pc:sldChg chg="modSp mod">
        <pc:chgData name="Watts, Sandra" userId="b22ec5c0-e9aa-43c6-8489-bc9a472a178f" providerId="ADAL" clId="{EDF76D76-DCF0-4B93-BE81-F0F8FA924889}" dt="2021-06-21T16:48:40.301" v="15" actId="20577"/>
        <pc:sldMkLst>
          <pc:docMk/>
          <pc:sldMk cId="109857222" sldId="256"/>
        </pc:sldMkLst>
        <pc:spChg chg="mod">
          <ac:chgData name="Watts, Sandra" userId="b22ec5c0-e9aa-43c6-8489-bc9a472a178f" providerId="ADAL" clId="{EDF76D76-DCF0-4B93-BE81-F0F8FA924889}" dt="2021-06-21T16:48:40.301" v="1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6:49:46.574" v="48" actId="14100"/>
        <pc:sldMkLst>
          <pc:docMk/>
          <pc:sldMk cId="968440717" sldId="263"/>
        </pc:sldMkLst>
        <pc:spChg chg="mod">
          <ac:chgData name="Watts, Sandra" userId="b22ec5c0-e9aa-43c6-8489-bc9a472a178f" providerId="ADAL" clId="{EDF76D76-DCF0-4B93-BE81-F0F8FA924889}" dt="2021-06-21T16:49:16.746" v="43" actId="20577"/>
          <ac:spMkLst>
            <pc:docMk/>
            <pc:sldMk cId="968440717" sldId="263"/>
            <ac:spMk id="4" creationId="{406087A0-6379-426D-8EAE-C96F6F11E152}"/>
          </ac:spMkLst>
        </pc:spChg>
        <pc:picChg chg="add mod">
          <ac:chgData name="Watts, Sandra" userId="b22ec5c0-e9aa-43c6-8489-bc9a472a178f" providerId="ADAL" clId="{EDF76D76-DCF0-4B93-BE81-F0F8FA924889}" dt="2021-06-21T16:49:46.574" v="48" actId="14100"/>
          <ac:picMkLst>
            <pc:docMk/>
            <pc:sldMk cId="968440717" sldId="263"/>
            <ac:picMk id="5" creationId="{CA5B6E83-A6B4-464A-85D0-05735F40539F}"/>
          </ac:picMkLst>
        </pc:picChg>
        <pc:picChg chg="del">
          <ac:chgData name="Watts, Sandra" userId="b22ec5c0-e9aa-43c6-8489-bc9a472a178f" providerId="ADAL" clId="{EDF76D76-DCF0-4B93-BE81-F0F8FA924889}" dt="2021-06-21T16:49:21.564" v="44" actId="21"/>
          <ac:picMkLst>
            <pc:docMk/>
            <pc:sldMk cId="968440717" sldId="263"/>
            <ac:picMk id="6" creationId="{011DC9DA-2CD0-47E4-B3EA-6E0AC41099B6}"/>
          </ac:picMkLst>
        </pc:picChg>
      </pc:sldChg>
      <pc:sldChg chg="addSp delSp modSp mod">
        <pc:chgData name="Watts, Sandra" userId="b22ec5c0-e9aa-43c6-8489-bc9a472a178f" providerId="ADAL" clId="{EDF76D76-DCF0-4B93-BE81-F0F8FA924889}" dt="2021-06-21T16:52:28.198" v="69" actId="20577"/>
        <pc:sldMkLst>
          <pc:docMk/>
          <pc:sldMk cId="3793848374" sldId="264"/>
        </pc:sldMkLst>
        <pc:spChg chg="mod">
          <ac:chgData name="Watts, Sandra" userId="b22ec5c0-e9aa-43c6-8489-bc9a472a178f" providerId="ADAL" clId="{EDF76D76-DCF0-4B93-BE81-F0F8FA924889}" dt="2021-06-21T16:52:28.198" v="69" actId="20577"/>
          <ac:spMkLst>
            <pc:docMk/>
            <pc:sldMk cId="3793848374" sldId="264"/>
            <ac:spMk id="4" creationId="{406087A0-6379-426D-8EAE-C96F6F11E152}"/>
          </ac:spMkLst>
        </pc:spChg>
        <pc:picChg chg="del">
          <ac:chgData name="Watts, Sandra" userId="b22ec5c0-e9aa-43c6-8489-bc9a472a178f" providerId="ADAL" clId="{EDF76D76-DCF0-4B93-BE81-F0F8FA924889}" dt="2021-06-21T16:50:23.219" v="51" actId="21"/>
          <ac:picMkLst>
            <pc:docMk/>
            <pc:sldMk cId="3793848374" sldId="264"/>
            <ac:picMk id="5" creationId="{C312F201-9DCA-46FD-908F-1D743417643E}"/>
          </ac:picMkLst>
        </pc:picChg>
        <pc:picChg chg="add mod">
          <ac:chgData name="Watts, Sandra" userId="b22ec5c0-e9aa-43c6-8489-bc9a472a178f" providerId="ADAL" clId="{EDF76D76-DCF0-4B93-BE81-F0F8FA924889}" dt="2021-06-21T16:50:39.833" v="54" actId="14100"/>
          <ac:picMkLst>
            <pc:docMk/>
            <pc:sldMk cId="3793848374" sldId="264"/>
            <ac:picMk id="6" creationId="{ABADC683-B9A5-4EEF-935E-5BA111BC0111}"/>
          </ac:picMkLst>
        </pc:picChg>
      </pc:sldChg>
      <pc:sldChg chg="modSp mod">
        <pc:chgData name="Watts, Sandra" userId="b22ec5c0-e9aa-43c6-8489-bc9a472a178f" providerId="ADAL" clId="{EDF76D76-DCF0-4B93-BE81-F0F8FA924889}" dt="2021-06-21T16:52:48.465" v="81" actId="20577"/>
        <pc:sldMkLst>
          <pc:docMk/>
          <pc:sldMk cId="3991719598" sldId="265"/>
        </pc:sldMkLst>
        <pc:spChg chg="mod">
          <ac:chgData name="Watts, Sandra" userId="b22ec5c0-e9aa-43c6-8489-bc9a472a178f" providerId="ADAL" clId="{EDF76D76-DCF0-4B93-BE81-F0F8FA924889}" dt="2021-06-21T16:52:48.465" v="81" actId="20577"/>
          <ac:spMkLst>
            <pc:docMk/>
            <pc:sldMk cId="3991719598" sldId="265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EDF76D76-DCF0-4B93-BE81-F0F8FA924889}" dt="2021-06-21T17:05:16.656" v="347" actId="20577"/>
        <pc:sldMkLst>
          <pc:docMk/>
          <pc:sldMk cId="817064993" sldId="273"/>
        </pc:sldMkLst>
        <pc:spChg chg="mod">
          <ac:chgData name="Watts, Sandra" userId="b22ec5c0-e9aa-43c6-8489-bc9a472a178f" providerId="ADAL" clId="{EDF76D76-DCF0-4B93-BE81-F0F8FA924889}" dt="2021-06-21T17:05:16.656" v="347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6:59:11.809" v="156" actId="1076"/>
        <pc:sldMkLst>
          <pc:docMk/>
          <pc:sldMk cId="2825160963" sldId="275"/>
        </pc:sldMkLst>
        <pc:spChg chg="mod">
          <ac:chgData name="Watts, Sandra" userId="b22ec5c0-e9aa-43c6-8489-bc9a472a178f" providerId="ADAL" clId="{EDF76D76-DCF0-4B93-BE81-F0F8FA924889}" dt="2021-06-21T16:58:25.116" v="155" actId="1076"/>
          <ac:spMkLst>
            <pc:docMk/>
            <pc:sldMk cId="2825160963" sldId="275"/>
            <ac:spMk id="8" creationId="{D4D72D48-06A4-416D-AE22-6C88BEF434D0}"/>
          </ac:spMkLst>
        </pc:spChg>
        <pc:picChg chg="add mod">
          <ac:chgData name="Watts, Sandra" userId="b22ec5c0-e9aa-43c6-8489-bc9a472a178f" providerId="ADAL" clId="{EDF76D76-DCF0-4B93-BE81-F0F8FA924889}" dt="2021-06-21T16:58:19.841" v="154" actId="1076"/>
          <ac:picMkLst>
            <pc:docMk/>
            <pc:sldMk cId="2825160963" sldId="275"/>
            <ac:picMk id="3" creationId="{A355C4F7-943F-417A-87BC-F9EA1550E823}"/>
          </ac:picMkLst>
        </pc:picChg>
        <pc:picChg chg="add del">
          <ac:chgData name="Watts, Sandra" userId="b22ec5c0-e9aa-43c6-8489-bc9a472a178f" providerId="ADAL" clId="{EDF76D76-DCF0-4B93-BE81-F0F8FA924889}" dt="2021-06-21T16:56:59.658" v="144" actId="21"/>
          <ac:picMkLst>
            <pc:docMk/>
            <pc:sldMk cId="2825160963" sldId="275"/>
            <ac:picMk id="4" creationId="{BBEE4CDC-CCCB-4369-9265-1F9AF259A352}"/>
          </ac:picMkLst>
        </pc:picChg>
        <pc:picChg chg="add mod">
          <ac:chgData name="Watts, Sandra" userId="b22ec5c0-e9aa-43c6-8489-bc9a472a178f" providerId="ADAL" clId="{EDF76D76-DCF0-4B93-BE81-F0F8FA924889}" dt="2021-06-21T16:59:11.809" v="156" actId="1076"/>
          <ac:picMkLst>
            <pc:docMk/>
            <pc:sldMk cId="2825160963" sldId="275"/>
            <ac:picMk id="6" creationId="{17B029C7-0974-4843-A397-46D394EF3291}"/>
          </ac:picMkLst>
        </pc:picChg>
        <pc:picChg chg="add del">
          <ac:chgData name="Watts, Sandra" userId="b22ec5c0-e9aa-43c6-8489-bc9a472a178f" providerId="ADAL" clId="{EDF76D76-DCF0-4B93-BE81-F0F8FA924889}" dt="2021-06-21T16:56:57.631" v="141" actId="21"/>
          <ac:picMkLst>
            <pc:docMk/>
            <pc:sldMk cId="2825160963" sldId="275"/>
            <ac:picMk id="7" creationId="{5C9A7037-F8FC-4B1A-A770-306655644E9A}"/>
          </ac:picMkLst>
        </pc:picChg>
      </pc:sldChg>
      <pc:sldChg chg="modSp del mod">
        <pc:chgData name="Watts, Sandra" userId="b22ec5c0-e9aa-43c6-8489-bc9a472a178f" providerId="ADAL" clId="{EDF76D76-DCF0-4B93-BE81-F0F8FA924889}" dt="2021-06-21T17:05:24.361" v="348" actId="2696"/>
        <pc:sldMkLst>
          <pc:docMk/>
          <pc:sldMk cId="3759375319" sldId="278"/>
        </pc:sldMkLst>
        <pc:spChg chg="mod">
          <ac:chgData name="Watts, Sandra" userId="b22ec5c0-e9aa-43c6-8489-bc9a472a178f" providerId="ADAL" clId="{EDF76D76-DCF0-4B93-BE81-F0F8FA924889}" dt="2021-06-21T17:00:05.569" v="207" actId="20577"/>
          <ac:spMkLst>
            <pc:docMk/>
            <pc:sldMk cId="3759375319" sldId="278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7:02:59.206" v="239" actId="1076"/>
        <pc:sldMkLst>
          <pc:docMk/>
          <pc:sldMk cId="3306938886" sldId="279"/>
        </pc:sldMkLst>
        <pc:spChg chg="mod">
          <ac:chgData name="Watts, Sandra" userId="b22ec5c0-e9aa-43c6-8489-bc9a472a178f" providerId="ADAL" clId="{EDF76D76-DCF0-4B93-BE81-F0F8FA924889}" dt="2021-06-21T17:01:10.305" v="222" actId="20577"/>
          <ac:spMkLst>
            <pc:docMk/>
            <pc:sldMk cId="3306938886" sldId="279"/>
            <ac:spMk id="8" creationId="{D4D72D48-06A4-416D-AE22-6C88BEF434D0}"/>
          </ac:spMkLst>
        </pc:spChg>
        <pc:picChg chg="del">
          <ac:chgData name="Watts, Sandra" userId="b22ec5c0-e9aa-43c6-8489-bc9a472a178f" providerId="ADAL" clId="{EDF76D76-DCF0-4B93-BE81-F0F8FA924889}" dt="2021-06-21T17:00:28.722" v="210" actId="21"/>
          <ac:picMkLst>
            <pc:docMk/>
            <pc:sldMk cId="3306938886" sldId="279"/>
            <ac:picMk id="4" creationId="{BBEE4CDC-CCCB-4369-9265-1F9AF259A352}"/>
          </ac:picMkLst>
        </pc:picChg>
        <pc:picChg chg="del">
          <ac:chgData name="Watts, Sandra" userId="b22ec5c0-e9aa-43c6-8489-bc9a472a178f" providerId="ADAL" clId="{EDF76D76-DCF0-4B93-BE81-F0F8FA924889}" dt="2021-06-21T17:00:35.960" v="212" actId="21"/>
          <ac:picMkLst>
            <pc:docMk/>
            <pc:sldMk cId="3306938886" sldId="279"/>
            <ac:picMk id="6" creationId="{B1AF50D9-6467-40E8-A2FE-38A026252EC9}"/>
          </ac:picMkLst>
        </pc:picChg>
        <pc:picChg chg="add del mod">
          <ac:chgData name="Watts, Sandra" userId="b22ec5c0-e9aa-43c6-8489-bc9a472a178f" providerId="ADAL" clId="{EDF76D76-DCF0-4B93-BE81-F0F8FA924889}" dt="2021-06-21T17:01:41.062" v="227" actId="21"/>
          <ac:picMkLst>
            <pc:docMk/>
            <pc:sldMk cId="3306938886" sldId="279"/>
            <ac:picMk id="7" creationId="{A9A07843-22FF-437E-B448-2DBBCA9A5EB8}"/>
          </ac:picMkLst>
        </pc:picChg>
        <pc:picChg chg="add mod">
          <ac:chgData name="Watts, Sandra" userId="b22ec5c0-e9aa-43c6-8489-bc9a472a178f" providerId="ADAL" clId="{EDF76D76-DCF0-4B93-BE81-F0F8FA924889}" dt="2021-06-21T17:01:23.665" v="224" actId="14100"/>
          <ac:picMkLst>
            <pc:docMk/>
            <pc:sldMk cId="3306938886" sldId="279"/>
            <ac:picMk id="9" creationId="{28023B4A-CE7F-4BBE-96F7-715B6EFD9FEF}"/>
          </ac:picMkLst>
        </pc:picChg>
        <pc:picChg chg="add mod">
          <ac:chgData name="Watts, Sandra" userId="b22ec5c0-e9aa-43c6-8489-bc9a472a178f" providerId="ADAL" clId="{EDF76D76-DCF0-4B93-BE81-F0F8FA924889}" dt="2021-06-21T17:02:59.206" v="239" actId="1076"/>
          <ac:picMkLst>
            <pc:docMk/>
            <pc:sldMk cId="3306938886" sldId="279"/>
            <ac:picMk id="10" creationId="{3A5F4AD2-40F6-49B2-9AF1-838717CAB804}"/>
          </ac:picMkLst>
        </pc:picChg>
      </pc:sldChg>
      <pc:sldChg chg="addSp delSp modSp add mod">
        <pc:chgData name="Watts, Sandra" userId="b22ec5c0-e9aa-43c6-8489-bc9a472a178f" providerId="ADAL" clId="{EDF76D76-DCF0-4B93-BE81-F0F8FA924889}" dt="2021-06-21T16:53:35.902" v="101" actId="14100"/>
        <pc:sldMkLst>
          <pc:docMk/>
          <pc:sldMk cId="1547967911" sldId="280"/>
        </pc:sldMkLst>
        <pc:spChg chg="mod">
          <ac:chgData name="Watts, Sandra" userId="b22ec5c0-e9aa-43c6-8489-bc9a472a178f" providerId="ADAL" clId="{EDF76D76-DCF0-4B93-BE81-F0F8FA924889}" dt="2021-06-21T16:53:10.953" v="97" actId="20577"/>
          <ac:spMkLst>
            <pc:docMk/>
            <pc:sldMk cId="1547967911" sldId="280"/>
            <ac:spMk id="4" creationId="{406087A0-6379-426D-8EAE-C96F6F11E152}"/>
          </ac:spMkLst>
        </pc:spChg>
        <pc:picChg chg="del">
          <ac:chgData name="Watts, Sandra" userId="b22ec5c0-e9aa-43c6-8489-bc9a472a178f" providerId="ADAL" clId="{EDF76D76-DCF0-4B93-BE81-F0F8FA924889}" dt="2021-06-21T16:53:15.881" v="98" actId="21"/>
          <ac:picMkLst>
            <pc:docMk/>
            <pc:sldMk cId="1547967911" sldId="280"/>
            <ac:picMk id="5" creationId="{6A2E35FB-86B1-40ED-A7DC-F83714FCEA06}"/>
          </ac:picMkLst>
        </pc:picChg>
        <pc:picChg chg="add mod">
          <ac:chgData name="Watts, Sandra" userId="b22ec5c0-e9aa-43c6-8489-bc9a472a178f" providerId="ADAL" clId="{EDF76D76-DCF0-4B93-BE81-F0F8FA924889}" dt="2021-06-21T16:53:35.902" v="101" actId="14100"/>
          <ac:picMkLst>
            <pc:docMk/>
            <pc:sldMk cId="1547967911" sldId="280"/>
            <ac:picMk id="6" creationId="{32990EF1-F1DF-4019-8CC7-E31A1C5CFBA6}"/>
          </ac:picMkLst>
        </pc:picChg>
      </pc:sldChg>
      <pc:sldChg chg="addSp delSp modSp add mod">
        <pc:chgData name="Watts, Sandra" userId="b22ec5c0-e9aa-43c6-8489-bc9a472a178f" providerId="ADAL" clId="{EDF76D76-DCF0-4B93-BE81-F0F8FA924889}" dt="2021-06-21T17:03:20.161" v="247" actId="20577"/>
        <pc:sldMkLst>
          <pc:docMk/>
          <pc:sldMk cId="2784927139" sldId="281"/>
        </pc:sldMkLst>
        <pc:spChg chg="mod">
          <ac:chgData name="Watts, Sandra" userId="b22ec5c0-e9aa-43c6-8489-bc9a472a178f" providerId="ADAL" clId="{EDF76D76-DCF0-4B93-BE81-F0F8FA924889}" dt="2021-06-21T17:03:20.161" v="247" actId="20577"/>
          <ac:spMkLst>
            <pc:docMk/>
            <pc:sldMk cId="2784927139" sldId="281"/>
            <ac:spMk id="8" creationId="{D4D72D48-06A4-416D-AE22-6C88BEF434D0}"/>
          </ac:spMkLst>
        </pc:spChg>
        <pc:picChg chg="add mod">
          <ac:chgData name="Watts, Sandra" userId="b22ec5c0-e9aa-43c6-8489-bc9a472a178f" providerId="ADAL" clId="{EDF76D76-DCF0-4B93-BE81-F0F8FA924889}" dt="2021-06-21T17:02:55.456" v="238" actId="1076"/>
          <ac:picMkLst>
            <pc:docMk/>
            <pc:sldMk cId="2784927139" sldId="281"/>
            <ac:picMk id="6" creationId="{8DDA7351-B801-4660-AD76-9028FD079D3C}"/>
          </ac:picMkLst>
        </pc:picChg>
        <pc:picChg chg="add mod">
          <ac:chgData name="Watts, Sandra" userId="b22ec5c0-e9aa-43c6-8489-bc9a472a178f" providerId="ADAL" clId="{EDF76D76-DCF0-4B93-BE81-F0F8FA924889}" dt="2021-06-21T17:03:09.223" v="241" actId="14100"/>
          <ac:picMkLst>
            <pc:docMk/>
            <pc:sldMk cId="2784927139" sldId="281"/>
            <ac:picMk id="7" creationId="{92B44785-7ECD-498B-9DCE-D7174681705D}"/>
          </ac:picMkLst>
        </pc:picChg>
        <pc:picChg chg="del">
          <ac:chgData name="Watts, Sandra" userId="b22ec5c0-e9aa-43c6-8489-bc9a472a178f" providerId="ADAL" clId="{EDF76D76-DCF0-4B93-BE81-F0F8FA924889}" dt="2021-06-21T17:02:27.777" v="231" actId="21"/>
          <ac:picMkLst>
            <pc:docMk/>
            <pc:sldMk cId="2784927139" sldId="281"/>
            <ac:picMk id="9" creationId="{28023B4A-CE7F-4BBE-96F7-715B6EFD9FEF}"/>
          </ac:picMkLst>
        </pc:picChg>
        <pc:picChg chg="del">
          <ac:chgData name="Watts, Sandra" userId="b22ec5c0-e9aa-43c6-8489-bc9a472a178f" providerId="ADAL" clId="{EDF76D76-DCF0-4B93-BE81-F0F8FA924889}" dt="2021-06-21T17:02:45.094" v="235" actId="21"/>
          <ac:picMkLst>
            <pc:docMk/>
            <pc:sldMk cId="2784927139" sldId="281"/>
            <ac:picMk id="10" creationId="{3A5F4AD2-40F6-49B2-9AF1-838717CAB804}"/>
          </ac:picMkLst>
        </pc:picChg>
      </pc:sldChg>
    </pc:docChg>
  </pc:docChgLst>
  <pc:docChgLst>
    <pc:chgData name="Watts, Sandra" userId="b22ec5c0-e9aa-43c6-8489-bc9a472a178f" providerId="ADAL" clId="{8B7994C5-1B5A-45B8-AC05-44F669C2243C}"/>
    <pc:docChg chg="custSel addSld modSld">
      <pc:chgData name="Watts, Sandra" userId="b22ec5c0-e9aa-43c6-8489-bc9a472a178f" providerId="ADAL" clId="{8B7994C5-1B5A-45B8-AC05-44F669C2243C}" dt="2021-12-08T16:24:50.316" v="145" actId="14100"/>
      <pc:docMkLst>
        <pc:docMk/>
      </pc:docMkLst>
      <pc:sldChg chg="modSp mod">
        <pc:chgData name="Watts, Sandra" userId="b22ec5c0-e9aa-43c6-8489-bc9a472a178f" providerId="ADAL" clId="{8B7994C5-1B5A-45B8-AC05-44F669C2243C}" dt="2021-12-08T16:22:46.393" v="45" actId="20577"/>
        <pc:sldMkLst>
          <pc:docMk/>
          <pc:sldMk cId="1540997" sldId="258"/>
        </pc:sldMkLst>
        <pc:spChg chg="mod">
          <ac:chgData name="Watts, Sandra" userId="b22ec5c0-e9aa-43c6-8489-bc9a472a178f" providerId="ADAL" clId="{8B7994C5-1B5A-45B8-AC05-44F669C2243C}" dt="2021-12-08T16:22:46.393" v="45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modSp mod">
        <pc:chgData name="Watts, Sandra" userId="b22ec5c0-e9aa-43c6-8489-bc9a472a178f" providerId="ADAL" clId="{8B7994C5-1B5A-45B8-AC05-44F669C2243C}" dt="2021-12-08T16:24:50.316" v="145" actId="14100"/>
        <pc:sldMkLst>
          <pc:docMk/>
          <pc:sldMk cId="4132889878" sldId="276"/>
        </pc:sldMkLst>
        <pc:spChg chg="mod">
          <ac:chgData name="Watts, Sandra" userId="b22ec5c0-e9aa-43c6-8489-bc9a472a178f" providerId="ADAL" clId="{8B7994C5-1B5A-45B8-AC05-44F669C2243C}" dt="2021-12-08T16:24:50.316" v="145" actId="14100"/>
          <ac:spMkLst>
            <pc:docMk/>
            <pc:sldMk cId="4132889878" sldId="276"/>
            <ac:spMk id="2" creationId="{F27BD5DE-7EAE-4DA1-B0E5-63EDD363CA8D}"/>
          </ac:spMkLst>
        </pc:spChg>
      </pc:sldChg>
      <pc:sldChg chg="add">
        <pc:chgData name="Watts, Sandra" userId="b22ec5c0-e9aa-43c6-8489-bc9a472a178f" providerId="ADAL" clId="{8B7994C5-1B5A-45B8-AC05-44F669C2243C}" dt="2021-12-08T16:23:11.982" v="46"/>
        <pc:sldMkLst>
          <pc:docMk/>
          <pc:sldMk cId="2428019195" sldId="278"/>
        </pc:sldMkLst>
      </pc:sldChg>
    </pc:docChg>
  </pc:docChgLst>
  <pc:docChgLst>
    <pc:chgData name="Watts, Sandra" userId="b22ec5c0-e9aa-43c6-8489-bc9a472a178f" providerId="ADAL" clId="{0ED2F849-1EB2-4A23-BF4F-9F2460B8A02D}"/>
    <pc:docChg chg="modSld">
      <pc:chgData name="Watts, Sandra" userId="b22ec5c0-e9aa-43c6-8489-bc9a472a178f" providerId="ADAL" clId="{0ED2F849-1EB2-4A23-BF4F-9F2460B8A02D}" dt="2021-10-07T22:31:35.579" v="17" actId="20577"/>
      <pc:docMkLst>
        <pc:docMk/>
      </pc:docMkLst>
      <pc:sldChg chg="modSp mod">
        <pc:chgData name="Watts, Sandra" userId="b22ec5c0-e9aa-43c6-8489-bc9a472a178f" providerId="ADAL" clId="{0ED2F849-1EB2-4A23-BF4F-9F2460B8A02D}" dt="2021-10-07T22:31:35.579" v="17" actId="20577"/>
        <pc:sldMkLst>
          <pc:docMk/>
          <pc:sldMk cId="109857222" sldId="256"/>
        </pc:sldMkLst>
        <pc:spChg chg="mod">
          <ac:chgData name="Watts, Sandra" userId="b22ec5c0-e9aa-43c6-8489-bc9a472a178f" providerId="ADAL" clId="{0ED2F849-1EB2-4A23-BF4F-9F2460B8A02D}" dt="2021-10-07T22:31:35.579" v="17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Watts, Sandra" userId="b22ec5c0-e9aa-43c6-8489-bc9a472a178f" providerId="ADAL" clId="{A509D449-5066-4F18-9F65-3EE4D0934C73}"/>
    <pc:docChg chg="custSel addSld modSld">
      <pc:chgData name="Watts, Sandra" userId="b22ec5c0-e9aa-43c6-8489-bc9a472a178f" providerId="ADAL" clId="{A509D449-5066-4F18-9F65-3EE4D0934C73}" dt="2021-09-30T20:04:42.481" v="157" actId="14100"/>
      <pc:docMkLst>
        <pc:docMk/>
      </pc:docMkLst>
      <pc:sldChg chg="modSp mod">
        <pc:chgData name="Watts, Sandra" userId="b22ec5c0-e9aa-43c6-8489-bc9a472a178f" providerId="ADAL" clId="{A509D449-5066-4F18-9F65-3EE4D0934C73}" dt="2021-09-30T19:25:52.442" v="0" actId="1076"/>
        <pc:sldMkLst>
          <pc:docMk/>
          <pc:sldMk cId="968440717" sldId="263"/>
        </pc:sldMkLst>
        <pc:spChg chg="mod">
          <ac:chgData name="Watts, Sandra" userId="b22ec5c0-e9aa-43c6-8489-bc9a472a178f" providerId="ADAL" clId="{A509D449-5066-4F18-9F65-3EE4D0934C73}" dt="2021-09-30T19:25:52.442" v="0" actId="1076"/>
          <ac:spMkLst>
            <pc:docMk/>
            <pc:sldMk cId="968440717" sldId="263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25:58.444" v="1" actId="1076"/>
        <pc:sldMkLst>
          <pc:docMk/>
          <pc:sldMk cId="3793848374" sldId="264"/>
        </pc:sldMkLst>
        <pc:spChg chg="mod">
          <ac:chgData name="Watts, Sandra" userId="b22ec5c0-e9aa-43c6-8489-bc9a472a178f" providerId="ADAL" clId="{A509D449-5066-4F18-9F65-3EE4D0934C73}" dt="2021-09-30T19:25:58.444" v="1" actId="1076"/>
          <ac:spMkLst>
            <pc:docMk/>
            <pc:sldMk cId="3793848374" sldId="264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26:03.312" v="2" actId="1076"/>
        <pc:sldMkLst>
          <pc:docMk/>
          <pc:sldMk cId="3991719598" sldId="265"/>
        </pc:sldMkLst>
        <pc:spChg chg="mod">
          <ac:chgData name="Watts, Sandra" userId="b22ec5c0-e9aa-43c6-8489-bc9a472a178f" providerId="ADAL" clId="{A509D449-5066-4F18-9F65-3EE4D0934C73}" dt="2021-09-30T19:26:03.312" v="2" actId="1076"/>
          <ac:spMkLst>
            <pc:docMk/>
            <pc:sldMk cId="3991719598" sldId="265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38:59.629" v="69" actId="20577"/>
        <pc:sldMkLst>
          <pc:docMk/>
          <pc:sldMk cId="817064993" sldId="273"/>
        </pc:sldMkLst>
        <pc:spChg chg="mod">
          <ac:chgData name="Watts, Sandra" userId="b22ec5c0-e9aa-43c6-8489-bc9a472a178f" providerId="ADAL" clId="{A509D449-5066-4F18-9F65-3EE4D0934C73}" dt="2021-09-30T19:38:59.629" v="69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A509D449-5066-4F18-9F65-3EE4D0934C73}" dt="2021-09-30T20:03:18.258" v="141" actId="14100"/>
        <pc:sldMkLst>
          <pc:docMk/>
          <pc:sldMk cId="2825160963" sldId="275"/>
        </pc:sldMkLst>
        <pc:spChg chg="mod">
          <ac:chgData name="Watts, Sandra" userId="b22ec5c0-e9aa-43c6-8489-bc9a472a178f" providerId="ADAL" clId="{A509D449-5066-4F18-9F65-3EE4D0934C73}" dt="2021-09-30T19:47:52.363" v="124" actId="20577"/>
          <ac:spMkLst>
            <pc:docMk/>
            <pc:sldMk cId="2825160963" sldId="275"/>
            <ac:spMk id="8" creationId="{D4D72D48-06A4-416D-AE22-6C88BEF434D0}"/>
          </ac:spMkLst>
        </pc:spChg>
        <pc:picChg chg="del mod">
          <ac:chgData name="Watts, Sandra" userId="b22ec5c0-e9aa-43c6-8489-bc9a472a178f" providerId="ADAL" clId="{A509D449-5066-4F18-9F65-3EE4D0934C73}" dt="2021-09-30T20:02:59.383" v="136" actId="21"/>
          <ac:picMkLst>
            <pc:docMk/>
            <pc:sldMk cId="2825160963" sldId="275"/>
            <ac:picMk id="3" creationId="{A355C4F7-943F-417A-87BC-F9EA1550E823}"/>
          </ac:picMkLst>
        </pc:picChg>
        <pc:picChg chg="add del mod ord">
          <ac:chgData name="Watts, Sandra" userId="b22ec5c0-e9aa-43c6-8489-bc9a472a178f" providerId="ADAL" clId="{A509D449-5066-4F18-9F65-3EE4D0934C73}" dt="2021-09-30T19:46:28.903" v="105" actId="21"/>
          <ac:picMkLst>
            <pc:docMk/>
            <pc:sldMk cId="2825160963" sldId="275"/>
            <ac:picMk id="5" creationId="{0DDBA9F1-225E-45B3-8B0C-B8C408F1823E}"/>
          </ac:picMkLst>
        </pc:picChg>
        <pc:picChg chg="add mod">
          <ac:chgData name="Watts, Sandra" userId="b22ec5c0-e9aa-43c6-8489-bc9a472a178f" providerId="ADAL" clId="{A509D449-5066-4F18-9F65-3EE4D0934C73}" dt="2021-09-30T20:03:18.258" v="141" actId="14100"/>
          <ac:picMkLst>
            <pc:docMk/>
            <pc:sldMk cId="2825160963" sldId="275"/>
            <ac:picMk id="5" creationId="{3D1C953F-8D63-40D4-86A1-48FC14C0810C}"/>
          </ac:picMkLst>
        </pc:picChg>
        <pc:picChg chg="del">
          <ac:chgData name="Watts, Sandra" userId="b22ec5c0-e9aa-43c6-8489-bc9a472a178f" providerId="ADAL" clId="{A509D449-5066-4F18-9F65-3EE4D0934C73}" dt="2021-09-30T19:37:19.915" v="4" actId="21"/>
          <ac:picMkLst>
            <pc:docMk/>
            <pc:sldMk cId="2825160963" sldId="275"/>
            <ac:picMk id="6" creationId="{17B029C7-0974-4843-A397-46D394EF3291}"/>
          </ac:picMkLst>
        </pc:picChg>
        <pc:picChg chg="add mod ord">
          <ac:chgData name="Watts, Sandra" userId="b22ec5c0-e9aa-43c6-8489-bc9a472a178f" providerId="ADAL" clId="{A509D449-5066-4F18-9F65-3EE4D0934C73}" dt="2021-09-30T19:47:32.166" v="121" actId="1076"/>
          <ac:picMkLst>
            <pc:docMk/>
            <pc:sldMk cId="2825160963" sldId="275"/>
            <ac:picMk id="9" creationId="{0ED0A838-23B9-4E4B-990E-58593F9F7865}"/>
          </ac:picMkLst>
        </pc:picChg>
      </pc:sldChg>
      <pc:sldChg chg="addSp delSp modSp mod">
        <pc:chgData name="Watts, Sandra" userId="b22ec5c0-e9aa-43c6-8489-bc9a472a178f" providerId="ADAL" clId="{A509D449-5066-4F18-9F65-3EE4D0934C73}" dt="2021-09-30T20:04:18.481" v="151" actId="14100"/>
        <pc:sldMkLst>
          <pc:docMk/>
          <pc:sldMk cId="3306938886" sldId="279"/>
        </pc:sldMkLst>
        <pc:spChg chg="mod">
          <ac:chgData name="Watts, Sandra" userId="b22ec5c0-e9aa-43c6-8489-bc9a472a178f" providerId="ADAL" clId="{A509D449-5066-4F18-9F65-3EE4D0934C73}" dt="2021-09-30T19:42:54.469" v="83" actId="20577"/>
          <ac:spMkLst>
            <pc:docMk/>
            <pc:sldMk cId="3306938886" sldId="279"/>
            <ac:spMk id="8" creationId="{D4D72D48-06A4-416D-AE22-6C88BEF434D0}"/>
          </ac:spMkLst>
        </pc:spChg>
        <pc:picChg chg="add mod ord">
          <ac:chgData name="Watts, Sandra" userId="b22ec5c0-e9aa-43c6-8489-bc9a472a178f" providerId="ADAL" clId="{A509D449-5066-4F18-9F65-3EE4D0934C73}" dt="2021-09-30T19:42:34.463" v="78" actId="14100"/>
          <ac:picMkLst>
            <pc:docMk/>
            <pc:sldMk cId="3306938886" sldId="279"/>
            <ac:picMk id="4" creationId="{C8EE5043-D3D6-43D1-8FC2-039038CC7218}"/>
          </ac:picMkLst>
        </pc:picChg>
        <pc:picChg chg="add mod">
          <ac:chgData name="Watts, Sandra" userId="b22ec5c0-e9aa-43c6-8489-bc9a472a178f" providerId="ADAL" clId="{A509D449-5066-4F18-9F65-3EE4D0934C73}" dt="2021-09-30T20:04:18.481" v="151" actId="14100"/>
          <ac:picMkLst>
            <pc:docMk/>
            <pc:sldMk cId="3306938886" sldId="279"/>
            <ac:picMk id="5" creationId="{25FB3201-3414-44B2-9E4F-694AB9679B6E}"/>
          </ac:picMkLst>
        </pc:picChg>
        <pc:picChg chg="del">
          <ac:chgData name="Watts, Sandra" userId="b22ec5c0-e9aa-43c6-8489-bc9a472a178f" providerId="ADAL" clId="{A509D449-5066-4F18-9F65-3EE4D0934C73}" dt="2021-09-30T19:41:17.666" v="70" actId="21"/>
          <ac:picMkLst>
            <pc:docMk/>
            <pc:sldMk cId="3306938886" sldId="279"/>
            <ac:picMk id="9" creationId="{28023B4A-CE7F-4BBE-96F7-715B6EFD9FEF}"/>
          </ac:picMkLst>
        </pc:picChg>
        <pc:picChg chg="del mod">
          <ac:chgData name="Watts, Sandra" userId="b22ec5c0-e9aa-43c6-8489-bc9a472a178f" providerId="ADAL" clId="{A509D449-5066-4F18-9F65-3EE4D0934C73}" dt="2021-09-30T20:03:56.225" v="146" actId="21"/>
          <ac:picMkLst>
            <pc:docMk/>
            <pc:sldMk cId="3306938886" sldId="279"/>
            <ac:picMk id="10" creationId="{3A5F4AD2-40F6-49B2-9AF1-838717CAB804}"/>
          </ac:picMkLst>
        </pc:picChg>
      </pc:sldChg>
      <pc:sldChg chg="modSp mod">
        <pc:chgData name="Watts, Sandra" userId="b22ec5c0-e9aa-43c6-8489-bc9a472a178f" providerId="ADAL" clId="{A509D449-5066-4F18-9F65-3EE4D0934C73}" dt="2021-09-30T19:26:09.332" v="3" actId="1076"/>
        <pc:sldMkLst>
          <pc:docMk/>
          <pc:sldMk cId="1547967911" sldId="280"/>
        </pc:sldMkLst>
        <pc:spChg chg="mod">
          <ac:chgData name="Watts, Sandra" userId="b22ec5c0-e9aa-43c6-8489-bc9a472a178f" providerId="ADAL" clId="{A509D449-5066-4F18-9F65-3EE4D0934C73}" dt="2021-09-30T19:26:09.332" v="3" actId="1076"/>
          <ac:spMkLst>
            <pc:docMk/>
            <pc:sldMk cId="1547967911" sldId="280"/>
            <ac:spMk id="4" creationId="{406087A0-6379-426D-8EAE-C96F6F11E152}"/>
          </ac:spMkLst>
        </pc:spChg>
      </pc:sldChg>
      <pc:sldChg chg="addSp delSp modSp mod">
        <pc:chgData name="Watts, Sandra" userId="b22ec5c0-e9aa-43c6-8489-bc9a472a178f" providerId="ADAL" clId="{A509D449-5066-4F18-9F65-3EE4D0934C73}" dt="2021-09-30T20:04:42.481" v="157" actId="14100"/>
        <pc:sldMkLst>
          <pc:docMk/>
          <pc:sldMk cId="2784927139" sldId="281"/>
        </pc:sldMkLst>
        <pc:spChg chg="mod">
          <ac:chgData name="Watts, Sandra" userId="b22ec5c0-e9aa-43c6-8489-bc9a472a178f" providerId="ADAL" clId="{A509D449-5066-4F18-9F65-3EE4D0934C73}" dt="2021-09-30T19:45:16.756" v="101" actId="20577"/>
          <ac:spMkLst>
            <pc:docMk/>
            <pc:sldMk cId="2784927139" sldId="281"/>
            <ac:spMk id="8" creationId="{D4D72D48-06A4-416D-AE22-6C88BEF434D0}"/>
          </ac:spMkLst>
        </pc:spChg>
        <pc:picChg chg="add mod ord">
          <ac:chgData name="Watts, Sandra" userId="b22ec5c0-e9aa-43c6-8489-bc9a472a178f" providerId="ADAL" clId="{A509D449-5066-4F18-9F65-3EE4D0934C73}" dt="2021-09-30T19:45:31.764" v="103" actId="171"/>
          <ac:picMkLst>
            <pc:docMk/>
            <pc:sldMk cId="2784927139" sldId="281"/>
            <ac:picMk id="4" creationId="{C7806EDC-61EE-4F7D-B84E-F6D1571ED956}"/>
          </ac:picMkLst>
        </pc:picChg>
        <pc:picChg chg="add mod">
          <ac:chgData name="Watts, Sandra" userId="b22ec5c0-e9aa-43c6-8489-bc9a472a178f" providerId="ADAL" clId="{A509D449-5066-4F18-9F65-3EE4D0934C73}" dt="2021-09-30T20:04:42.481" v="157" actId="14100"/>
          <ac:picMkLst>
            <pc:docMk/>
            <pc:sldMk cId="2784927139" sldId="281"/>
            <ac:picMk id="5" creationId="{75BA627A-1A8F-49F3-ADEE-E5D45462B3A7}"/>
          </ac:picMkLst>
        </pc:picChg>
        <pc:picChg chg="del">
          <ac:chgData name="Watts, Sandra" userId="b22ec5c0-e9aa-43c6-8489-bc9a472a178f" providerId="ADAL" clId="{A509D449-5066-4F18-9F65-3EE4D0934C73}" dt="2021-09-30T19:43:29.479" v="84" actId="21"/>
          <ac:picMkLst>
            <pc:docMk/>
            <pc:sldMk cId="2784927139" sldId="281"/>
            <ac:picMk id="6" creationId="{8DDA7351-B801-4660-AD76-9028FD079D3C}"/>
          </ac:picMkLst>
        </pc:picChg>
        <pc:picChg chg="del">
          <ac:chgData name="Watts, Sandra" userId="b22ec5c0-e9aa-43c6-8489-bc9a472a178f" providerId="ADAL" clId="{A509D449-5066-4F18-9F65-3EE4D0934C73}" dt="2021-09-30T20:04:26.424" v="152" actId="21"/>
          <ac:picMkLst>
            <pc:docMk/>
            <pc:sldMk cId="2784927139" sldId="281"/>
            <ac:picMk id="7" creationId="{92B44785-7ECD-498B-9DCE-D7174681705D}"/>
          </ac:picMkLst>
        </pc:picChg>
      </pc:sldChg>
      <pc:sldChg chg="addSp delSp modSp add mod">
        <pc:chgData name="Watts, Sandra" userId="b22ec5c0-e9aa-43c6-8489-bc9a472a178f" providerId="ADAL" clId="{A509D449-5066-4F18-9F65-3EE4D0934C73}" dt="2021-09-30T20:03:41.905" v="145" actId="1076"/>
        <pc:sldMkLst>
          <pc:docMk/>
          <pc:sldMk cId="3580296962" sldId="282"/>
        </pc:sldMkLst>
        <pc:spChg chg="mod">
          <ac:chgData name="Watts, Sandra" userId="b22ec5c0-e9aa-43c6-8489-bc9a472a178f" providerId="ADAL" clId="{A509D449-5066-4F18-9F65-3EE4D0934C73}" dt="2021-09-30T19:48:52.046" v="135" actId="14100"/>
          <ac:spMkLst>
            <pc:docMk/>
            <pc:sldMk cId="3580296962" sldId="282"/>
            <ac:spMk id="8" creationId="{D4D72D48-06A4-416D-AE22-6C88BEF434D0}"/>
          </ac:spMkLst>
        </pc:spChg>
        <pc:picChg chg="del ord">
          <ac:chgData name="Watts, Sandra" userId="b22ec5c0-e9aa-43c6-8489-bc9a472a178f" providerId="ADAL" clId="{A509D449-5066-4F18-9F65-3EE4D0934C73}" dt="2021-09-30T20:03:37.322" v="144" actId="21"/>
          <ac:picMkLst>
            <pc:docMk/>
            <pc:sldMk cId="3580296962" sldId="282"/>
            <ac:picMk id="3" creationId="{A355C4F7-943F-417A-87BC-F9EA1550E823}"/>
          </ac:picMkLst>
        </pc:picChg>
        <pc:picChg chg="del">
          <ac:chgData name="Watts, Sandra" userId="b22ec5c0-e9aa-43c6-8489-bc9a472a178f" providerId="ADAL" clId="{A509D449-5066-4F18-9F65-3EE4D0934C73}" dt="2021-09-30T19:47:59.479" v="125" actId="21"/>
          <ac:picMkLst>
            <pc:docMk/>
            <pc:sldMk cId="3580296962" sldId="282"/>
            <ac:picMk id="5" creationId="{0DDBA9F1-225E-45B3-8B0C-B8C408F1823E}"/>
          </ac:picMkLst>
        </pc:picChg>
        <pc:picChg chg="add mod">
          <ac:chgData name="Watts, Sandra" userId="b22ec5c0-e9aa-43c6-8489-bc9a472a178f" providerId="ADAL" clId="{A509D449-5066-4F18-9F65-3EE4D0934C73}" dt="2021-09-30T19:48:32.150" v="131" actId="14100"/>
          <ac:picMkLst>
            <pc:docMk/>
            <pc:sldMk cId="3580296962" sldId="282"/>
            <ac:picMk id="6" creationId="{C522A848-C56B-4B2B-8194-5A1A66FD1D7A}"/>
          </ac:picMkLst>
        </pc:picChg>
        <pc:picChg chg="add mod">
          <ac:chgData name="Watts, Sandra" userId="b22ec5c0-e9aa-43c6-8489-bc9a472a178f" providerId="ADAL" clId="{A509D449-5066-4F18-9F65-3EE4D0934C73}" dt="2021-09-30T20:03:41.905" v="145" actId="1076"/>
          <ac:picMkLst>
            <pc:docMk/>
            <pc:sldMk cId="3580296962" sldId="282"/>
            <ac:picMk id="7" creationId="{91716824-84DF-4A88-945F-EFC795B37A73}"/>
          </ac:picMkLst>
        </pc:picChg>
      </pc:sldChg>
    </pc:docChg>
  </pc:docChgLst>
  <pc:docChgLst>
    <pc:chgData name="Watts, Sandra" userId="b22ec5c0-e9aa-43c6-8489-bc9a472a178f" providerId="ADAL" clId="{AC310220-085C-45C8-9692-1782A174B543}"/>
    <pc:docChg chg="undo custSel addSld delSld modSld">
      <pc:chgData name="Watts, Sandra" userId="b22ec5c0-e9aa-43c6-8489-bc9a472a178f" providerId="ADAL" clId="{AC310220-085C-45C8-9692-1782A174B543}" dt="2021-10-07T22:15:08.103" v="321" actId="1076"/>
      <pc:docMkLst>
        <pc:docMk/>
      </pc:docMkLst>
      <pc:sldChg chg="modSp mod">
        <pc:chgData name="Watts, Sandra" userId="b22ec5c0-e9aa-43c6-8489-bc9a472a178f" providerId="ADAL" clId="{AC310220-085C-45C8-9692-1782A174B543}" dt="2021-10-07T22:08:14.872" v="301" actId="20577"/>
        <pc:sldMkLst>
          <pc:docMk/>
          <pc:sldMk cId="109857222" sldId="256"/>
        </pc:sldMkLst>
        <pc:spChg chg="mod">
          <ac:chgData name="Watts, Sandra" userId="b22ec5c0-e9aa-43c6-8489-bc9a472a178f" providerId="ADAL" clId="{AC310220-085C-45C8-9692-1782A174B543}" dt="2021-10-07T22:08:14.872" v="30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Watts, Sandra" userId="b22ec5c0-e9aa-43c6-8489-bc9a472a178f" providerId="ADAL" clId="{AC310220-085C-45C8-9692-1782A174B543}" dt="2021-10-07T22:11:48.152" v="304" actId="948"/>
        <pc:sldMkLst>
          <pc:docMk/>
          <pc:sldMk cId="968440717" sldId="263"/>
        </pc:sldMkLst>
        <pc:spChg chg="mod">
          <ac:chgData name="Watts, Sandra" userId="b22ec5c0-e9aa-43c6-8489-bc9a472a178f" providerId="ADAL" clId="{AC310220-085C-45C8-9692-1782A174B543}" dt="2021-10-07T22:11:48.152" v="304" actId="948"/>
          <ac:spMkLst>
            <pc:docMk/>
            <pc:sldMk cId="968440717" sldId="263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C310220-085C-45C8-9692-1782A174B543}" dt="2021-10-07T22:12:36.401" v="309" actId="1076"/>
        <pc:sldMkLst>
          <pc:docMk/>
          <pc:sldMk cId="3793848374" sldId="264"/>
        </pc:sldMkLst>
        <pc:spChg chg="mod">
          <ac:chgData name="Watts, Sandra" userId="b22ec5c0-e9aa-43c6-8489-bc9a472a178f" providerId="ADAL" clId="{AC310220-085C-45C8-9692-1782A174B543}" dt="2021-10-07T22:12:36.401" v="309" actId="1076"/>
          <ac:spMkLst>
            <pc:docMk/>
            <pc:sldMk cId="3793848374" sldId="264"/>
            <ac:spMk id="4" creationId="{406087A0-6379-426D-8EAE-C96F6F11E152}"/>
          </ac:spMkLst>
        </pc:spChg>
      </pc:sldChg>
      <pc:sldChg chg="addSp delSp modSp mod">
        <pc:chgData name="Watts, Sandra" userId="b22ec5c0-e9aa-43c6-8489-bc9a472a178f" providerId="ADAL" clId="{AC310220-085C-45C8-9692-1782A174B543}" dt="2021-10-07T22:13:02.759" v="312" actId="948"/>
        <pc:sldMkLst>
          <pc:docMk/>
          <pc:sldMk cId="3991719598" sldId="265"/>
        </pc:sldMkLst>
        <pc:spChg chg="mod">
          <ac:chgData name="Watts, Sandra" userId="b22ec5c0-e9aa-43c6-8489-bc9a472a178f" providerId="ADAL" clId="{AC310220-085C-45C8-9692-1782A174B543}" dt="2021-10-07T22:13:02.759" v="312" actId="948"/>
          <ac:spMkLst>
            <pc:docMk/>
            <pc:sldMk cId="3991719598" sldId="265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AC310220-085C-45C8-9692-1782A174B543}" dt="2021-10-04T18:31:07.451" v="37" actId="21"/>
          <ac:picMkLst>
            <pc:docMk/>
            <pc:sldMk cId="3991719598" sldId="265"/>
            <ac:picMk id="3" creationId="{664380EA-91D5-41A5-A587-22CBB8BD1541}"/>
          </ac:picMkLst>
        </pc:picChg>
        <pc:picChg chg="del">
          <ac:chgData name="Watts, Sandra" userId="b22ec5c0-e9aa-43c6-8489-bc9a472a178f" providerId="ADAL" clId="{AC310220-085C-45C8-9692-1782A174B543}" dt="2021-10-04T18:24:52.405" v="29" actId="21"/>
          <ac:picMkLst>
            <pc:docMk/>
            <pc:sldMk cId="3991719598" sldId="265"/>
            <ac:picMk id="5" creationId="{6A2E35FB-86B1-40ED-A7DC-F83714FCEA06}"/>
          </ac:picMkLst>
        </pc:picChg>
        <pc:picChg chg="add mod">
          <ac:chgData name="Watts, Sandra" userId="b22ec5c0-e9aa-43c6-8489-bc9a472a178f" providerId="ADAL" clId="{AC310220-085C-45C8-9692-1782A174B543}" dt="2021-10-04T18:31:42.435" v="44" actId="14100"/>
          <ac:picMkLst>
            <pc:docMk/>
            <pc:sldMk cId="3991719598" sldId="265"/>
            <ac:picMk id="7" creationId="{0F7980D1-A361-4810-A219-43EC54B1748F}"/>
          </ac:picMkLst>
        </pc:picChg>
      </pc:sldChg>
      <pc:sldChg chg="modSp mod">
        <pc:chgData name="Watts, Sandra" userId="b22ec5c0-e9aa-43c6-8489-bc9a472a178f" providerId="ADAL" clId="{AC310220-085C-45C8-9692-1782A174B543}" dt="2021-10-04T18:33:29.442" v="103" actId="20577"/>
        <pc:sldMkLst>
          <pc:docMk/>
          <pc:sldMk cId="817064993" sldId="273"/>
        </pc:sldMkLst>
        <pc:spChg chg="mod">
          <ac:chgData name="Watts, Sandra" userId="b22ec5c0-e9aa-43c6-8489-bc9a472a178f" providerId="ADAL" clId="{AC310220-085C-45C8-9692-1782A174B543}" dt="2021-10-04T18:33:29.442" v="103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AC310220-085C-45C8-9692-1782A174B543}" dt="2021-10-07T22:14:40.493" v="320" actId="1076"/>
        <pc:sldMkLst>
          <pc:docMk/>
          <pc:sldMk cId="2825160963" sldId="275"/>
        </pc:sldMkLst>
        <pc:spChg chg="del mod">
          <ac:chgData name="Watts, Sandra" userId="b22ec5c0-e9aa-43c6-8489-bc9a472a178f" providerId="ADAL" clId="{AC310220-085C-45C8-9692-1782A174B543}" dt="2021-10-04T19:23:26.296" v="156" actId="21"/>
          <ac:spMkLst>
            <pc:docMk/>
            <pc:sldMk cId="2825160963" sldId="275"/>
            <ac:spMk id="8" creationId="{D4D72D48-06A4-416D-AE22-6C88BEF434D0}"/>
          </ac:spMkLst>
        </pc:spChg>
        <pc:spChg chg="add del mod">
          <ac:chgData name="Watts, Sandra" userId="b22ec5c0-e9aa-43c6-8489-bc9a472a178f" providerId="ADAL" clId="{AC310220-085C-45C8-9692-1782A174B543}" dt="2021-10-04T19:24:19.960" v="166"/>
          <ac:spMkLst>
            <pc:docMk/>
            <pc:sldMk cId="2825160963" sldId="275"/>
            <ac:spMk id="12" creationId="{B375E4CE-D7B1-4C67-99A3-C0B1998B810A}"/>
          </ac:spMkLst>
        </pc:spChg>
        <pc:spChg chg="add mod">
          <ac:chgData name="Watts, Sandra" userId="b22ec5c0-e9aa-43c6-8489-bc9a472a178f" providerId="ADAL" clId="{AC310220-085C-45C8-9692-1782A174B543}" dt="2021-10-04T19:42:14.321" v="290" actId="1076"/>
          <ac:spMkLst>
            <pc:docMk/>
            <pc:sldMk cId="2825160963" sldId="275"/>
            <ac:spMk id="13" creationId="{AD6C5F04-6CE0-456B-8955-CE0E4D621770}"/>
          </ac:spMkLst>
        </pc:spChg>
        <pc:picChg chg="add del mod">
          <ac:chgData name="Watts, Sandra" userId="b22ec5c0-e9aa-43c6-8489-bc9a472a178f" providerId="ADAL" clId="{AC310220-085C-45C8-9692-1782A174B543}" dt="2021-10-04T18:35:51.988" v="115" actId="21"/>
          <ac:picMkLst>
            <pc:docMk/>
            <pc:sldMk cId="2825160963" sldId="275"/>
            <ac:picMk id="4" creationId="{4B36C455-EA63-4F28-9B16-BCFE605EBC35}"/>
          </ac:picMkLst>
        </pc:picChg>
        <pc:picChg chg="del mod ord">
          <ac:chgData name="Watts, Sandra" userId="b22ec5c0-e9aa-43c6-8489-bc9a472a178f" providerId="ADAL" clId="{AC310220-085C-45C8-9692-1782A174B543}" dt="2021-10-04T19:23:28.720" v="157" actId="21"/>
          <ac:picMkLst>
            <pc:docMk/>
            <pc:sldMk cId="2825160963" sldId="275"/>
            <ac:picMk id="5" creationId="{3D1C953F-8D63-40D4-86A1-48FC14C0810C}"/>
          </ac:picMkLst>
        </pc:picChg>
        <pc:picChg chg="add mod ord">
          <ac:chgData name="Watts, Sandra" userId="b22ec5c0-e9aa-43c6-8489-bc9a472a178f" providerId="ADAL" clId="{AC310220-085C-45C8-9692-1782A174B543}" dt="2021-10-04T19:41:55.998" v="285" actId="14100"/>
          <ac:picMkLst>
            <pc:docMk/>
            <pc:sldMk cId="2825160963" sldId="275"/>
            <ac:picMk id="7" creationId="{70EB54C9-C106-424D-A66B-24B699AB786F}"/>
          </ac:picMkLst>
        </pc:picChg>
        <pc:picChg chg="del">
          <ac:chgData name="Watts, Sandra" userId="b22ec5c0-e9aa-43c6-8489-bc9a472a178f" providerId="ADAL" clId="{AC310220-085C-45C8-9692-1782A174B543}" dt="2021-10-04T18:34:40.775" v="104" actId="21"/>
          <ac:picMkLst>
            <pc:docMk/>
            <pc:sldMk cId="2825160963" sldId="275"/>
            <ac:picMk id="9" creationId="{0ED0A838-23B9-4E4B-990E-58593F9F7865}"/>
          </ac:picMkLst>
        </pc:picChg>
        <pc:picChg chg="add mod">
          <ac:chgData name="Watts, Sandra" userId="b22ec5c0-e9aa-43c6-8489-bc9a472a178f" providerId="ADAL" clId="{AC310220-085C-45C8-9692-1782A174B543}" dt="2021-10-07T22:14:40.493" v="320" actId="1076"/>
          <ac:picMkLst>
            <pc:docMk/>
            <pc:sldMk cId="2825160963" sldId="275"/>
            <ac:picMk id="11" creationId="{C2209552-9468-4970-91EF-8826224D0F68}"/>
          </ac:picMkLst>
        </pc:picChg>
      </pc:sldChg>
      <pc:sldChg chg="addSp delSp modSp mod">
        <pc:chgData name="Watts, Sandra" userId="b22ec5c0-e9aa-43c6-8489-bc9a472a178f" providerId="ADAL" clId="{AC310220-085C-45C8-9692-1782A174B543}" dt="2021-10-04T19:32:56.515" v="196" actId="1076"/>
        <pc:sldMkLst>
          <pc:docMk/>
          <pc:sldMk cId="3306938886" sldId="279"/>
        </pc:sldMkLst>
        <pc:spChg chg="mod">
          <ac:chgData name="Watts, Sandra" userId="b22ec5c0-e9aa-43c6-8489-bc9a472a178f" providerId="ADAL" clId="{AC310220-085C-45C8-9692-1782A174B543}" dt="2021-10-04T19:32:56.515" v="196" actId="1076"/>
          <ac:spMkLst>
            <pc:docMk/>
            <pc:sldMk cId="3306938886" sldId="279"/>
            <ac:spMk id="8" creationId="{D4D72D48-06A4-416D-AE22-6C88BEF434D0}"/>
          </ac:spMkLst>
        </pc:spChg>
        <pc:picChg chg="del mod">
          <ac:chgData name="Watts, Sandra" userId="b22ec5c0-e9aa-43c6-8489-bc9a472a178f" providerId="ADAL" clId="{AC310220-085C-45C8-9692-1782A174B543}" dt="2021-10-04T18:52:33.735" v="126" actId="21"/>
          <ac:picMkLst>
            <pc:docMk/>
            <pc:sldMk cId="3306938886" sldId="279"/>
            <ac:picMk id="4" creationId="{C8EE5043-D3D6-43D1-8FC2-039038CC7218}"/>
          </ac:picMkLst>
        </pc:picChg>
        <pc:picChg chg="del">
          <ac:chgData name="Watts, Sandra" userId="b22ec5c0-e9aa-43c6-8489-bc9a472a178f" providerId="ADAL" clId="{AC310220-085C-45C8-9692-1782A174B543}" dt="2021-10-04T19:31:07.592" v="188" actId="21"/>
          <ac:picMkLst>
            <pc:docMk/>
            <pc:sldMk cId="3306938886" sldId="279"/>
            <ac:picMk id="5" creationId="{25FB3201-3414-44B2-9E4F-694AB9679B6E}"/>
          </ac:picMkLst>
        </pc:picChg>
        <pc:picChg chg="add del mod">
          <ac:chgData name="Watts, Sandra" userId="b22ec5c0-e9aa-43c6-8489-bc9a472a178f" providerId="ADAL" clId="{AC310220-085C-45C8-9692-1782A174B543}" dt="2021-10-04T18:53:04.368" v="131" actId="931"/>
          <ac:picMkLst>
            <pc:docMk/>
            <pc:sldMk cId="3306938886" sldId="279"/>
            <ac:picMk id="6" creationId="{CEF5CFCE-EEDF-4A80-8F35-A38A0FCD2ED3}"/>
          </ac:picMkLst>
        </pc:picChg>
        <pc:picChg chg="add mod ord">
          <ac:chgData name="Watts, Sandra" userId="b22ec5c0-e9aa-43c6-8489-bc9a472a178f" providerId="ADAL" clId="{AC310220-085C-45C8-9692-1782A174B543}" dt="2021-10-04T18:53:47.500" v="140" actId="14100"/>
          <ac:picMkLst>
            <pc:docMk/>
            <pc:sldMk cId="3306938886" sldId="279"/>
            <ac:picMk id="9" creationId="{08F8535D-8F6E-40B0-956C-2E2427BE4783}"/>
          </ac:picMkLst>
        </pc:picChg>
        <pc:picChg chg="add mod">
          <ac:chgData name="Watts, Sandra" userId="b22ec5c0-e9aa-43c6-8489-bc9a472a178f" providerId="ADAL" clId="{AC310220-085C-45C8-9692-1782A174B543}" dt="2021-10-04T19:32:33.506" v="192" actId="14100"/>
          <ac:picMkLst>
            <pc:docMk/>
            <pc:sldMk cId="3306938886" sldId="279"/>
            <ac:picMk id="10" creationId="{E4B050A6-7CDE-4B1C-AAD1-84E78FE30409}"/>
          </ac:picMkLst>
        </pc:picChg>
      </pc:sldChg>
      <pc:sldChg chg="modSp mod">
        <pc:chgData name="Watts, Sandra" userId="b22ec5c0-e9aa-43c6-8489-bc9a472a178f" providerId="ADAL" clId="{AC310220-085C-45C8-9692-1782A174B543}" dt="2021-10-07T22:14:14.330" v="319" actId="1076"/>
        <pc:sldMkLst>
          <pc:docMk/>
          <pc:sldMk cId="1547967911" sldId="280"/>
        </pc:sldMkLst>
        <pc:spChg chg="mod">
          <ac:chgData name="Watts, Sandra" userId="b22ec5c0-e9aa-43c6-8489-bc9a472a178f" providerId="ADAL" clId="{AC310220-085C-45C8-9692-1782A174B543}" dt="2021-10-07T22:14:14.330" v="319" actId="1076"/>
          <ac:spMkLst>
            <pc:docMk/>
            <pc:sldMk cId="1547967911" sldId="280"/>
            <ac:spMk id="4" creationId="{406087A0-6379-426D-8EAE-C96F6F11E152}"/>
          </ac:spMkLst>
        </pc:spChg>
      </pc:sldChg>
      <pc:sldChg chg="addSp delSp modSp del mod">
        <pc:chgData name="Watts, Sandra" userId="b22ec5c0-e9aa-43c6-8489-bc9a472a178f" providerId="ADAL" clId="{AC310220-085C-45C8-9692-1782A174B543}" dt="2021-10-04T19:41:33.466" v="284" actId="2696"/>
        <pc:sldMkLst>
          <pc:docMk/>
          <pc:sldMk cId="2784927139" sldId="281"/>
        </pc:sldMkLst>
        <pc:picChg chg="del">
          <ac:chgData name="Watts, Sandra" userId="b22ec5c0-e9aa-43c6-8489-bc9a472a178f" providerId="ADAL" clId="{AC310220-085C-45C8-9692-1782A174B543}" dt="2021-10-04T18:54:33.370" v="147" actId="21"/>
          <ac:picMkLst>
            <pc:docMk/>
            <pc:sldMk cId="2784927139" sldId="281"/>
            <ac:picMk id="4" creationId="{C7806EDC-61EE-4F7D-B84E-F6D1571ED956}"/>
          </ac:picMkLst>
        </pc:picChg>
        <pc:picChg chg="mod">
          <ac:chgData name="Watts, Sandra" userId="b22ec5c0-e9aa-43c6-8489-bc9a472a178f" providerId="ADAL" clId="{AC310220-085C-45C8-9692-1782A174B543}" dt="2021-10-04T18:55:05.441" v="154" actId="1076"/>
          <ac:picMkLst>
            <pc:docMk/>
            <pc:sldMk cId="2784927139" sldId="281"/>
            <ac:picMk id="5" creationId="{75BA627A-1A8F-49F3-ADEE-E5D45462B3A7}"/>
          </ac:picMkLst>
        </pc:picChg>
        <pc:picChg chg="add del mod">
          <ac:chgData name="Watts, Sandra" userId="b22ec5c0-e9aa-43c6-8489-bc9a472a178f" providerId="ADAL" clId="{AC310220-085C-45C8-9692-1782A174B543}" dt="2021-10-04T18:55:18.940" v="155" actId="21"/>
          <ac:picMkLst>
            <pc:docMk/>
            <pc:sldMk cId="2784927139" sldId="281"/>
            <ac:picMk id="6" creationId="{2219666A-FC2D-4706-AF5B-6C0615B04ECB}"/>
          </ac:picMkLst>
        </pc:picChg>
      </pc:sldChg>
      <pc:sldChg chg="addSp delSp modSp mod">
        <pc:chgData name="Watts, Sandra" userId="b22ec5c0-e9aa-43c6-8489-bc9a472a178f" providerId="ADAL" clId="{AC310220-085C-45C8-9692-1782A174B543}" dt="2021-10-04T19:30:57.837" v="187" actId="1076"/>
        <pc:sldMkLst>
          <pc:docMk/>
          <pc:sldMk cId="3580296962" sldId="282"/>
        </pc:sldMkLst>
        <pc:spChg chg="mod">
          <ac:chgData name="Watts, Sandra" userId="b22ec5c0-e9aa-43c6-8489-bc9a472a178f" providerId="ADAL" clId="{AC310220-085C-45C8-9692-1782A174B543}" dt="2021-10-04T19:30:57.837" v="187" actId="1076"/>
          <ac:spMkLst>
            <pc:docMk/>
            <pc:sldMk cId="3580296962" sldId="282"/>
            <ac:spMk id="8" creationId="{D4D72D48-06A4-416D-AE22-6C88BEF434D0}"/>
          </ac:spMkLst>
        </pc:spChg>
        <pc:picChg chg="mod">
          <ac:chgData name="Watts, Sandra" userId="b22ec5c0-e9aa-43c6-8489-bc9a472a178f" providerId="ADAL" clId="{AC310220-085C-45C8-9692-1782A174B543}" dt="2021-10-04T19:30:52.288" v="186" actId="14100"/>
          <ac:picMkLst>
            <pc:docMk/>
            <pc:sldMk cId="3580296962" sldId="282"/>
            <ac:picMk id="6" creationId="{C522A848-C56B-4B2B-8194-5A1A66FD1D7A}"/>
          </ac:picMkLst>
        </pc:picChg>
        <pc:picChg chg="del">
          <ac:chgData name="Watts, Sandra" userId="b22ec5c0-e9aa-43c6-8489-bc9a472a178f" providerId="ADAL" clId="{AC310220-085C-45C8-9692-1782A174B543}" dt="2021-10-04T19:30:37.609" v="183" actId="21"/>
          <ac:picMkLst>
            <pc:docMk/>
            <pc:sldMk cId="3580296962" sldId="282"/>
            <ac:picMk id="7" creationId="{91716824-84DF-4A88-945F-EFC795B37A73}"/>
          </ac:picMkLst>
        </pc:picChg>
        <pc:picChg chg="add mod">
          <ac:chgData name="Watts, Sandra" userId="b22ec5c0-e9aa-43c6-8489-bc9a472a178f" providerId="ADAL" clId="{AC310220-085C-45C8-9692-1782A174B543}" dt="2021-10-04T19:30:44.093" v="184"/>
          <ac:picMkLst>
            <pc:docMk/>
            <pc:sldMk cId="3580296962" sldId="282"/>
            <ac:picMk id="9" creationId="{42A6E38E-04FD-4A94-BB7C-B82ED8C61FC8}"/>
          </ac:picMkLst>
        </pc:picChg>
      </pc:sldChg>
      <pc:sldChg chg="modSp add mod">
        <pc:chgData name="Watts, Sandra" userId="b22ec5c0-e9aa-43c6-8489-bc9a472a178f" providerId="ADAL" clId="{AC310220-085C-45C8-9692-1782A174B543}" dt="2021-10-07T22:13:34.648" v="315" actId="948"/>
        <pc:sldMkLst>
          <pc:docMk/>
          <pc:sldMk cId="564679652" sldId="283"/>
        </pc:sldMkLst>
        <pc:spChg chg="mod">
          <ac:chgData name="Watts, Sandra" userId="b22ec5c0-e9aa-43c6-8489-bc9a472a178f" providerId="ADAL" clId="{AC310220-085C-45C8-9692-1782A174B543}" dt="2021-10-07T22:13:34.648" v="315" actId="948"/>
          <ac:spMkLst>
            <pc:docMk/>
            <pc:sldMk cId="564679652" sldId="283"/>
            <ac:spMk id="4" creationId="{406087A0-6379-426D-8EAE-C96F6F11E152}"/>
          </ac:spMkLst>
        </pc:spChg>
      </pc:sldChg>
      <pc:sldChg chg="addSp delSp modSp add mod">
        <pc:chgData name="Watts, Sandra" userId="b22ec5c0-e9aa-43c6-8489-bc9a472a178f" providerId="ADAL" clId="{AC310220-085C-45C8-9692-1782A174B543}" dt="2021-10-07T22:15:08.103" v="321" actId="1076"/>
        <pc:sldMkLst>
          <pc:docMk/>
          <pc:sldMk cId="2486946019" sldId="284"/>
        </pc:sldMkLst>
        <pc:spChg chg="mod">
          <ac:chgData name="Watts, Sandra" userId="b22ec5c0-e9aa-43c6-8489-bc9a472a178f" providerId="ADAL" clId="{AC310220-085C-45C8-9692-1782A174B543}" dt="2021-10-04T19:35:44.803" v="225" actId="1076"/>
          <ac:spMkLst>
            <pc:docMk/>
            <pc:sldMk cId="2486946019" sldId="284"/>
            <ac:spMk id="8" creationId="{D4D72D48-06A4-416D-AE22-6C88BEF434D0}"/>
          </ac:spMkLst>
        </pc:spChg>
        <pc:picChg chg="add mod">
          <ac:chgData name="Watts, Sandra" userId="b22ec5c0-e9aa-43c6-8489-bc9a472a178f" providerId="ADAL" clId="{AC310220-085C-45C8-9692-1782A174B543}" dt="2021-10-04T19:42:47.651" v="293" actId="14100"/>
          <ac:picMkLst>
            <pc:docMk/>
            <pc:sldMk cId="2486946019" sldId="284"/>
            <ac:picMk id="4" creationId="{03CE02A8-D78D-4796-ACC4-A07A2BF60A7A}"/>
          </ac:picMkLst>
        </pc:picChg>
        <pc:picChg chg="add mod">
          <ac:chgData name="Watts, Sandra" userId="b22ec5c0-e9aa-43c6-8489-bc9a472a178f" providerId="ADAL" clId="{AC310220-085C-45C8-9692-1782A174B543}" dt="2021-10-04T19:42:51.665" v="294" actId="14100"/>
          <ac:picMkLst>
            <pc:docMk/>
            <pc:sldMk cId="2486946019" sldId="284"/>
            <ac:picMk id="6" creationId="{AACB1FE7-F8A4-49BF-A313-BAFEFEF52E9A}"/>
          </ac:picMkLst>
        </pc:picChg>
        <pc:picChg chg="del">
          <ac:chgData name="Watts, Sandra" userId="b22ec5c0-e9aa-43c6-8489-bc9a472a178f" providerId="ADAL" clId="{AC310220-085C-45C8-9692-1782A174B543}" dt="2021-10-04T19:33:49.614" v="198" actId="21"/>
          <ac:picMkLst>
            <pc:docMk/>
            <pc:sldMk cId="2486946019" sldId="284"/>
            <ac:picMk id="9" creationId="{08F8535D-8F6E-40B0-956C-2E2427BE4783}"/>
          </ac:picMkLst>
        </pc:picChg>
        <pc:picChg chg="mod ord">
          <ac:chgData name="Watts, Sandra" userId="b22ec5c0-e9aa-43c6-8489-bc9a472a178f" providerId="ADAL" clId="{AC310220-085C-45C8-9692-1782A174B543}" dt="2021-10-07T22:15:08.103" v="321" actId="1076"/>
          <ac:picMkLst>
            <pc:docMk/>
            <pc:sldMk cId="2486946019" sldId="284"/>
            <ac:picMk id="10" creationId="{E4B050A6-7CDE-4B1C-AAD1-84E78FE30409}"/>
          </ac:picMkLst>
        </pc:picChg>
      </pc:sldChg>
      <pc:sldChg chg="addSp delSp modSp add mod">
        <pc:chgData name="Watts, Sandra" userId="b22ec5c0-e9aa-43c6-8489-bc9a472a178f" providerId="ADAL" clId="{AC310220-085C-45C8-9692-1782A174B543}" dt="2021-10-04T19:43:12.405" v="296" actId="1076"/>
        <pc:sldMkLst>
          <pc:docMk/>
          <pc:sldMk cId="118259488" sldId="285"/>
        </pc:sldMkLst>
        <pc:spChg chg="mod">
          <ac:chgData name="Watts, Sandra" userId="b22ec5c0-e9aa-43c6-8489-bc9a472a178f" providerId="ADAL" clId="{AC310220-085C-45C8-9692-1782A174B543}" dt="2021-10-04T19:39:50.278" v="261" actId="1076"/>
          <ac:spMkLst>
            <pc:docMk/>
            <pc:sldMk cId="118259488" sldId="285"/>
            <ac:spMk id="2" creationId="{E2C46755-655D-469F-9906-E54CFE050C54}"/>
          </ac:spMkLst>
        </pc:spChg>
        <pc:spChg chg="mod">
          <ac:chgData name="Watts, Sandra" userId="b22ec5c0-e9aa-43c6-8489-bc9a472a178f" providerId="ADAL" clId="{AC310220-085C-45C8-9692-1782A174B543}" dt="2021-10-04T19:40:14.307" v="264" actId="1076"/>
          <ac:spMkLst>
            <pc:docMk/>
            <pc:sldMk cId="118259488" sldId="285"/>
            <ac:spMk id="8" creationId="{D4D72D48-06A4-416D-AE22-6C88BEF434D0}"/>
          </ac:spMkLst>
        </pc:spChg>
        <pc:picChg chg="del">
          <ac:chgData name="Watts, Sandra" userId="b22ec5c0-e9aa-43c6-8489-bc9a472a178f" providerId="ADAL" clId="{AC310220-085C-45C8-9692-1782A174B543}" dt="2021-10-04T19:36:18.849" v="233" actId="21"/>
          <ac:picMkLst>
            <pc:docMk/>
            <pc:sldMk cId="118259488" sldId="285"/>
            <ac:picMk id="4" creationId="{03CE02A8-D78D-4796-ACC4-A07A2BF60A7A}"/>
          </ac:picMkLst>
        </pc:picChg>
        <pc:picChg chg="add mod ord">
          <ac:chgData name="Watts, Sandra" userId="b22ec5c0-e9aa-43c6-8489-bc9a472a178f" providerId="ADAL" clId="{AC310220-085C-45C8-9692-1782A174B543}" dt="2021-10-04T19:43:08.830" v="295" actId="1076"/>
          <ac:picMkLst>
            <pc:docMk/>
            <pc:sldMk cId="118259488" sldId="285"/>
            <ac:picMk id="5" creationId="{2C55592B-218E-4C86-8C06-2F2622D384CF}"/>
          </ac:picMkLst>
        </pc:picChg>
        <pc:picChg chg="del">
          <ac:chgData name="Watts, Sandra" userId="b22ec5c0-e9aa-43c6-8489-bc9a472a178f" providerId="ADAL" clId="{AC310220-085C-45C8-9692-1782A174B543}" dt="2021-10-04T19:36:20.803" v="234" actId="21"/>
          <ac:picMkLst>
            <pc:docMk/>
            <pc:sldMk cId="118259488" sldId="285"/>
            <ac:picMk id="6" creationId="{AACB1FE7-F8A4-49BF-A313-BAFEFEF52E9A}"/>
          </ac:picMkLst>
        </pc:picChg>
        <pc:picChg chg="mod">
          <ac:chgData name="Watts, Sandra" userId="b22ec5c0-e9aa-43c6-8489-bc9a472a178f" providerId="ADAL" clId="{AC310220-085C-45C8-9692-1782A174B543}" dt="2021-10-04T19:43:12.405" v="296" actId="1076"/>
          <ac:picMkLst>
            <pc:docMk/>
            <pc:sldMk cId="118259488" sldId="285"/>
            <ac:picMk id="10" creationId="{E4B050A6-7CDE-4B1C-AAD1-84E78FE30409}"/>
          </ac:picMkLst>
        </pc:picChg>
      </pc:sldChg>
      <pc:sldChg chg="addSp delSp modSp add mod">
        <pc:chgData name="Watts, Sandra" userId="b22ec5c0-e9aa-43c6-8489-bc9a472a178f" providerId="ADAL" clId="{AC310220-085C-45C8-9692-1782A174B543}" dt="2021-10-04T19:43:20.670" v="297" actId="1076"/>
        <pc:sldMkLst>
          <pc:docMk/>
          <pc:sldMk cId="2568175007" sldId="286"/>
        </pc:sldMkLst>
        <pc:spChg chg="mod">
          <ac:chgData name="Watts, Sandra" userId="b22ec5c0-e9aa-43c6-8489-bc9a472a178f" providerId="ADAL" clId="{AC310220-085C-45C8-9692-1782A174B543}" dt="2021-10-04T19:43:20.670" v="297" actId="1076"/>
          <ac:spMkLst>
            <pc:docMk/>
            <pc:sldMk cId="2568175007" sldId="286"/>
            <ac:spMk id="8" creationId="{D4D72D48-06A4-416D-AE22-6C88BEF434D0}"/>
          </ac:spMkLst>
        </pc:spChg>
        <pc:picChg chg="add mod">
          <ac:chgData name="Watts, Sandra" userId="b22ec5c0-e9aa-43c6-8489-bc9a472a178f" providerId="ADAL" clId="{AC310220-085C-45C8-9692-1782A174B543}" dt="2021-10-04T19:41:28.588" v="283" actId="14100"/>
          <ac:picMkLst>
            <pc:docMk/>
            <pc:sldMk cId="2568175007" sldId="286"/>
            <ac:picMk id="4" creationId="{3D86EECF-5940-4F7F-BCA8-5ADE6048237E}"/>
          </ac:picMkLst>
        </pc:picChg>
        <pc:picChg chg="del">
          <ac:chgData name="Watts, Sandra" userId="b22ec5c0-e9aa-43c6-8489-bc9a472a178f" providerId="ADAL" clId="{AC310220-085C-45C8-9692-1782A174B543}" dt="2021-10-04T19:40:25.398" v="266" actId="21"/>
          <ac:picMkLst>
            <pc:docMk/>
            <pc:sldMk cId="2568175007" sldId="286"/>
            <ac:picMk id="5" creationId="{2C55592B-218E-4C86-8C06-2F2622D384C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741053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201740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50021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50021" y="3657050"/>
        <a:ext cx="3543750" cy="925927"/>
      </dsp:txXfrm>
    </dsp:sp>
    <dsp:sp modelId="{559D2939-97BE-494F-A6E4-A30246C9AA27}">
      <dsp:nvSpPr>
        <dsp:cNvPr id="0" name=""/>
        <dsp:cNvSpPr/>
      </dsp:nvSpPr>
      <dsp:spPr>
        <a:xfrm>
          <a:off x="4904959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365646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4213928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4213928" y="3657050"/>
        <a:ext cx="3543750" cy="925927"/>
      </dsp:txXfrm>
    </dsp:sp>
    <dsp:sp modelId="{64828AF4-F7CA-420A-BB02-7B5B0F169B49}">
      <dsp:nvSpPr>
        <dsp:cNvPr id="0" name=""/>
        <dsp:cNvSpPr/>
      </dsp:nvSpPr>
      <dsp:spPr>
        <a:xfrm>
          <a:off x="9068865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9529553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8377834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8377834" y="3657050"/>
        <a:ext cx="3543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1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13" r:id="rId8"/>
    <p:sldLayoutId id="2147483714" r:id="rId9"/>
    <p:sldLayoutId id="2147483715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epngimg.com/png/77128-emoticon-whatsapp-android-emoji-png-image-high-quality" TargetMode="Externa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1066800"/>
            <a:ext cx="53675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Arial Rounded MT Bold" panose="020F0704030504030204" pitchFamily="34" charset="0"/>
              </a:rPr>
              <a:t>EL Civics 26.3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Health: Free &amp;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Low-Cost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074784"/>
            <a:ext cx="5367526" cy="164021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Advanced Low/High</a:t>
            </a:r>
          </a:p>
          <a:p>
            <a:pPr algn="l"/>
            <a:r>
              <a:rPr lang="en-US" sz="4000" dirty="0"/>
              <a:t>Remote Assessment</a:t>
            </a:r>
          </a:p>
        </p:txBody>
      </p:sp>
      <p:pic>
        <p:nvPicPr>
          <p:cNvPr id="4" name="Picture 3" descr="Stethoscope">
            <a:extLst>
              <a:ext uri="{FF2B5EF4-FFF2-40B4-BE49-F238E27FC236}">
                <a16:creationId xmlns:a16="http://schemas.microsoft.com/office/drawing/2014/main" id="{9FB7B8EE-3E94-4082-A4EB-7A96D69D8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9" r="13910" b="-2"/>
          <a:stretch/>
        </p:blipFill>
        <p:spPr>
          <a:xfrm>
            <a:off x="1066800" y="1357372"/>
            <a:ext cx="4209625" cy="42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819218" y="1947753"/>
            <a:ext cx="5372782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 Services provided?</a:t>
            </a:r>
          </a:p>
        </p:txBody>
      </p:sp>
      <p:pic>
        <p:nvPicPr>
          <p:cNvPr id="2" name="Picture 1" descr="A close-up of a card&#10;&#10;Description automatically generated">
            <a:extLst>
              <a:ext uri="{FF2B5EF4-FFF2-40B4-BE49-F238E27FC236}">
                <a16:creationId xmlns:a16="http://schemas.microsoft.com/office/drawing/2014/main" id="{F539EF31-5F4C-1A61-2AF0-73E3541E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23"/>
            <a:ext cx="6692218" cy="64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1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896100" y="1907143"/>
            <a:ext cx="52959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 Services provided?</a:t>
            </a:r>
          </a:p>
        </p:txBody>
      </p:sp>
      <p:pic>
        <p:nvPicPr>
          <p:cNvPr id="2" name="Picture 1" descr="A white and black card with black text&#10;&#10;Description automatically generated">
            <a:extLst>
              <a:ext uri="{FF2B5EF4-FFF2-40B4-BE49-F238E27FC236}">
                <a16:creationId xmlns:a16="http://schemas.microsoft.com/office/drawing/2014/main" id="{B7B1EDC3-B8B6-E506-4A8C-F84AA34F6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7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815518" y="1970643"/>
            <a:ext cx="5376482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5f. Services provided?</a:t>
            </a:r>
          </a:p>
        </p:txBody>
      </p:sp>
      <p:pic>
        <p:nvPicPr>
          <p:cNvPr id="2" name="Picture 1" descr="A white card with a heart and text&#10;&#10;Description automatically generated">
            <a:extLst>
              <a:ext uri="{FF2B5EF4-FFF2-40B4-BE49-F238E27FC236}">
                <a16:creationId xmlns:a16="http://schemas.microsoft.com/office/drawing/2014/main" id="{5465D418-763F-1568-ABD8-3B107034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4"/>
            <a:ext cx="6248773" cy="66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 application form for low-cost health services/insurance.</a:t>
            </a:r>
          </a:p>
        </p:txBody>
      </p:sp>
    </p:spTree>
    <p:extLst>
      <p:ext uri="{BB962C8B-B14F-4D97-AF65-F5344CB8AC3E}">
        <p14:creationId xmlns:p14="http://schemas.microsoft.com/office/powerpoint/2010/main" val="332192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19926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fill in the information on a health insurance application.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57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7605C8-BD0E-4F41-9F29-7511F07E0A6C}"/>
              </a:ext>
            </a:extLst>
          </p:cNvPr>
          <p:cNvSpPr/>
          <p:nvPr/>
        </p:nvSpPr>
        <p:spPr>
          <a:xfrm>
            <a:off x="138783" y="157569"/>
            <a:ext cx="10003218" cy="106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Let’s get ready to write!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F0AC57C-5207-446A-8E4F-9741E9E6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77043"/>
              </p:ext>
            </p:extLst>
          </p:nvPr>
        </p:nvGraphicFramePr>
        <p:xfrm>
          <a:off x="112542" y="1295401"/>
          <a:ext cx="11971606" cy="540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67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15550" cy="6857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Copy this on your paper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					17.				33.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2.					18.				34.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					19.				35.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					20.				36.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					21.				37.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					22.				38.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					23.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8.					24.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9.					25.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10.					26.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11.					27.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12.					28.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13.                                          	29.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14.					30.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15.					31.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16.					32.</a:t>
            </a:r>
          </a:p>
        </p:txBody>
      </p:sp>
    </p:spTree>
    <p:extLst>
      <p:ext uri="{BB962C8B-B14F-4D97-AF65-F5344CB8AC3E}">
        <p14:creationId xmlns:p14="http://schemas.microsoft.com/office/powerpoint/2010/main" val="81706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2209552-9468-4970-91EF-8826224D0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029177"/>
            <a:ext cx="10533784" cy="28204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6C5F04-6CE0-456B-8955-CE0E4D621770}"/>
              </a:ext>
            </a:extLst>
          </p:cNvPr>
          <p:cNvSpPr/>
          <p:nvPr/>
        </p:nvSpPr>
        <p:spPr>
          <a:xfrm>
            <a:off x="9042009" y="3044279"/>
            <a:ext cx="2641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1-10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EC5FC-B666-F6FC-2A60-C47D6965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4"/>
            <a:ext cx="9002846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8039101" y="3467265"/>
            <a:ext cx="4026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11-18</a:t>
            </a:r>
            <a:endParaRPr lang="en-US" sz="2200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2A6E38E-04FD-4A94-BB7C-B82ED8C6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177"/>
            <a:ext cx="10533784" cy="2820437"/>
          </a:xfrm>
          <a:prstGeom prst="rect">
            <a:avLst/>
          </a:prstGeom>
        </p:spPr>
      </p:pic>
      <p:pic>
        <p:nvPicPr>
          <p:cNvPr id="3" name="Picture 2" descr="A white box with black text and red numbers&#10;&#10;Description automatically generated">
            <a:extLst>
              <a:ext uri="{FF2B5EF4-FFF2-40B4-BE49-F238E27FC236}">
                <a16:creationId xmlns:a16="http://schemas.microsoft.com/office/drawing/2014/main" id="{A8D9CEE6-E1E9-7B6D-E322-92879ED64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" y="226968"/>
            <a:ext cx="9809534" cy="31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B7E5A-2862-4470-B576-8DA7E2338B4E}"/>
              </a:ext>
            </a:extLst>
          </p:cNvPr>
          <p:cNvSpPr txBox="1"/>
          <p:nvPr/>
        </p:nvSpPr>
        <p:spPr>
          <a:xfrm>
            <a:off x="996275" y="394623"/>
            <a:ext cx="7510765" cy="21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Student: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Please show your ID and tell the assessor your student ID number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Picture 4" descr="Get SAC's New Student ID Card for Free - el Don News">
            <a:extLst>
              <a:ext uri="{FF2B5EF4-FFF2-40B4-BE49-F238E27FC236}">
                <a16:creationId xmlns:a16="http://schemas.microsoft.com/office/drawing/2014/main" id="{E2027520-492A-4A2B-92B9-151E97D8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26"/>
          <a:stretch/>
        </p:blipFill>
        <p:spPr bwMode="auto">
          <a:xfrm>
            <a:off x="809814" y="2858891"/>
            <a:ext cx="5179237" cy="32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lideshow: What you need to know about California 'Real-ID ...">
            <a:extLst>
              <a:ext uri="{FF2B5EF4-FFF2-40B4-BE49-F238E27FC236}">
                <a16:creationId xmlns:a16="http://schemas.microsoft.com/office/drawing/2014/main" id="{6F59EB0C-728D-4F08-8E1A-9AEDF0365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r="1" b="1"/>
          <a:stretch/>
        </p:blipFill>
        <p:spPr bwMode="auto">
          <a:xfrm>
            <a:off x="6190657" y="2858897"/>
            <a:ext cx="5191529" cy="32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7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orm&#10;&#10;Description automatically generated">
            <a:extLst>
              <a:ext uri="{FF2B5EF4-FFF2-40B4-BE49-F238E27FC236}">
                <a16:creationId xmlns:a16="http://schemas.microsoft.com/office/drawing/2014/main" id="{86E9EA63-9B16-BC54-72E0-A851B41C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" y="201433"/>
            <a:ext cx="10288703" cy="604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332970" y="2253973"/>
            <a:ext cx="14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19-25.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211"/>
            <a:ext cx="11542096" cy="30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orm&#10;&#10;Description automatically generated">
            <a:extLst>
              <a:ext uri="{FF2B5EF4-FFF2-40B4-BE49-F238E27FC236}">
                <a16:creationId xmlns:a16="http://schemas.microsoft.com/office/drawing/2014/main" id="{D90F0173-D890-42A6-D88F-BF9B4752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" y="672708"/>
            <a:ext cx="10288703" cy="604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15312" y="3731291"/>
            <a:ext cx="14376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26-27.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" y="135777"/>
            <a:ext cx="11542096" cy="3090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99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237685" y="2672193"/>
            <a:ext cx="1892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28-31.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416"/>
            <a:ext cx="11057206" cy="2960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B2E3EF3E-9407-E83C-8C9B-0D5FF41A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0118783" cy="34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9C474F-B2F1-1C6E-09D1-7CE8E965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" y="58564"/>
            <a:ext cx="10217992" cy="3903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88664" y="58565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23744" y="1838206"/>
            <a:ext cx="1510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32-35.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" y="3429000"/>
            <a:ext cx="11966613" cy="3370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259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questionnaire&#10;&#10;Description automatically generated">
            <a:extLst>
              <a:ext uri="{FF2B5EF4-FFF2-40B4-BE49-F238E27FC236}">
                <a16:creationId xmlns:a16="http://schemas.microsoft.com/office/drawing/2014/main" id="{A0DEF70D-D637-B3A0-14DD-58DC74FD0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413"/>
            <a:ext cx="11247536" cy="2226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88664" y="58565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88664" y="415046"/>
            <a:ext cx="5219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36-38.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" y="3429000"/>
            <a:ext cx="11966613" cy="3370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17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D5DE-7EAE-4DA1-B0E5-63EDD36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066800"/>
            <a:ext cx="5638926" cy="46482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up your answer sheet to your camera. The assessor will take a picture of your answers.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take a picture of your paper with your phone and send it to the assessor.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13A62B7-A46E-5108-51CC-BCC64DAA9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1" y="952206"/>
            <a:ext cx="2670936" cy="2670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35927-49C8-AA0B-E183-DEEBBE73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42" y="3680203"/>
            <a:ext cx="1772604" cy="23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37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85633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783BB-B029-4E13-AF68-7039FD47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40" y="1815445"/>
            <a:ext cx="6410244" cy="34671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do not talk about the test with anyone!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92623C5-1BC2-4F58-8C0D-7889E89D4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815" y="164628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007AE1-706E-4126-9603-BE8BFD6B46D7}"/>
              </a:ext>
            </a:extLst>
          </p:cNvPr>
          <p:cNvSpPr/>
          <p:nvPr/>
        </p:nvSpPr>
        <p:spPr>
          <a:xfrm>
            <a:off x="0" y="112542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pPr lvl="0" defTabSz="914400">
              <a:defRPr/>
            </a:pP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Estoy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acuerdo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no usar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personas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 ser 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 no usar las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respuestas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 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desplazar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mi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teléfono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habitación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</a:p>
          <a:p>
            <a:pPr lvl="0" defTabSz="914400"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solicitado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el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asesor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favor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Yes.</a:t>
            </a:r>
          </a:p>
        </p:txBody>
      </p:sp>
    </p:spTree>
    <p:extLst>
      <p:ext uri="{BB962C8B-B14F-4D97-AF65-F5344CB8AC3E}">
        <p14:creationId xmlns:p14="http://schemas.microsoft.com/office/powerpoint/2010/main" val="309333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B61D9-80B2-4EB1-8E90-79CD2D46997B}"/>
              </a:ext>
            </a:extLst>
          </p:cNvPr>
          <p:cNvSpPr txBox="1"/>
          <p:nvPr/>
        </p:nvSpPr>
        <p:spPr>
          <a:xfrm>
            <a:off x="304800" y="132521"/>
            <a:ext cx="112378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agree: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   to be the only person in the room during the test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   NOT to get help from others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   NOT to use notes, dictionaries, or other devices to 	find answers 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   to use my phone or computer camera to scan the 	room whenever the assessor asks me to.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agree, please say Yes.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Spanish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Korean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Vietnamese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Arabic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학생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동의서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저는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아래의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사항들을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합니다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시험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보는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동안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방안에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혼자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있을것을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다른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사람으로부터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도움을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받지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않을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시험문제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답을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찾기위해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메모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사전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또는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다른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기기를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사용하지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않을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시험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평가자의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지시대로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전화기나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컴퓨터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카메라를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사용하여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방을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스캔할것을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동의하시면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"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네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라고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말하십시오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9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BFBD6FD-E5F6-D34D-3F95-7BB2E30D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20" y="236530"/>
            <a:ext cx="8839199" cy="63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now.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information on low-cost health care.</a:t>
            </a:r>
          </a:p>
        </p:txBody>
      </p:sp>
    </p:spTree>
    <p:extLst>
      <p:ext uri="{BB962C8B-B14F-4D97-AF65-F5344CB8AC3E}">
        <p14:creationId xmlns:p14="http://schemas.microsoft.com/office/powerpoint/2010/main" val="39237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read a flyer and give the information.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one is for practice.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5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EB259-4BCC-43FA-BE4F-9E99533F6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" y="-14621"/>
            <a:ext cx="9279623" cy="6872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9D88C6-AABD-4A84-B69B-F3C0D1271E70}"/>
              </a:ext>
            </a:extLst>
          </p:cNvPr>
          <p:cNvSpPr txBox="1"/>
          <p:nvPr/>
        </p:nvSpPr>
        <p:spPr>
          <a:xfrm>
            <a:off x="9260573" y="3062585"/>
            <a:ext cx="2876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 number?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F7426-139B-4822-ADDD-A59EAD5FB43A}"/>
              </a:ext>
            </a:extLst>
          </p:cNvPr>
          <p:cNvSpPr txBox="1"/>
          <p:nvPr/>
        </p:nvSpPr>
        <p:spPr>
          <a:xfrm>
            <a:off x="247650" y="19050"/>
            <a:ext cx="184843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62201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582833" y="1963837"/>
            <a:ext cx="55245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 Services provided?</a:t>
            </a:r>
          </a:p>
        </p:txBody>
      </p:sp>
      <p:pic>
        <p:nvPicPr>
          <p:cNvPr id="6" name="Picture 5" descr="A medical information card with a ambulance and a building&#10;&#10;Description automatically generated with medium confidence">
            <a:extLst>
              <a:ext uri="{FF2B5EF4-FFF2-40B4-BE49-F238E27FC236}">
                <a16:creationId xmlns:a16="http://schemas.microsoft.com/office/drawing/2014/main" id="{D92401FB-416F-93BD-1A14-86FEA2A3C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0"/>
            <a:ext cx="588780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756400" y="1970643"/>
            <a:ext cx="54356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2f. Services provided?</a:t>
            </a:r>
          </a:p>
        </p:txBody>
      </p:sp>
      <p:pic>
        <p:nvPicPr>
          <p:cNvPr id="2" name="Picture 1" descr="A close-up of a flyer&#10;&#10;Description automatically generated">
            <a:extLst>
              <a:ext uri="{FF2B5EF4-FFF2-40B4-BE49-F238E27FC236}">
                <a16:creationId xmlns:a16="http://schemas.microsoft.com/office/drawing/2014/main" id="{10B81EDA-701A-9E1E-E432-1A564C79E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92800" cy="68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4837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FA99A5-9ED4-40BA-81E7-8C0DCA547F5F}"/>
</file>

<file path=customXml/itemProps2.xml><?xml version="1.0" encoding="utf-8"?>
<ds:datastoreItem xmlns:ds="http://schemas.openxmlformats.org/officeDocument/2006/customXml" ds:itemID="{F7A8719C-CC6A-43DE-91BD-91323314B202}"/>
</file>

<file path=customXml/itemProps3.xml><?xml version="1.0" encoding="utf-8"?>
<ds:datastoreItem xmlns:ds="http://schemas.openxmlformats.org/officeDocument/2006/customXml" ds:itemID="{E7516F66-0C50-4139-AAC8-A3FA2753C88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</TotalTime>
  <Words>917</Words>
  <Application>Microsoft Office PowerPoint</Application>
  <PresentationFormat>Widescreen</PresentationFormat>
  <Paragraphs>132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Malgun Gothic</vt:lpstr>
      <vt:lpstr>Arial</vt:lpstr>
      <vt:lpstr>Arial Rounded MT Bold</vt:lpstr>
      <vt:lpstr>Avenir Next LT Pro</vt:lpstr>
      <vt:lpstr>AvenirNext LT Pro Medium</vt:lpstr>
      <vt:lpstr>Calibri</vt:lpstr>
      <vt:lpstr>Sabon Next LT</vt:lpstr>
      <vt:lpstr>Tahoma</vt:lpstr>
      <vt:lpstr>DappledVTI</vt:lpstr>
      <vt:lpstr>EL Civics 26.3  Health: Free &amp;  Low-Cost Care</vt:lpstr>
      <vt:lpstr>PowerPoint Presentation</vt:lpstr>
      <vt:lpstr>PowerPoint Presentation</vt:lpstr>
      <vt:lpstr>PowerPoint Presentation</vt:lpstr>
      <vt:lpstr>Task One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Two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 up your answer sheet to your camera. The assessor will take a picture of your answers.  Or take a picture of your paper with your phone and send it to the assessor.</vt:lpstr>
      <vt:lpstr>PowerPoint Presentation</vt:lpstr>
      <vt:lpstr>Thank you!  Please do not talk about the test with anyone!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Watts, Sandra</cp:lastModifiedBy>
  <cp:revision>1</cp:revision>
  <dcterms:created xsi:type="dcterms:W3CDTF">2021-06-15T16:45:13Z</dcterms:created>
  <dcterms:modified xsi:type="dcterms:W3CDTF">2023-12-04T17:31:00Z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