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3" r:id="rId9"/>
    <p:sldId id="293" r:id="rId10"/>
    <p:sldId id="264" r:id="rId11"/>
    <p:sldId id="294" r:id="rId12"/>
    <p:sldId id="265" r:id="rId13"/>
    <p:sldId id="295" r:id="rId14"/>
    <p:sldId id="283" r:id="rId15"/>
    <p:sldId id="296" r:id="rId16"/>
    <p:sldId id="280" r:id="rId17"/>
    <p:sldId id="270" r:id="rId18"/>
    <p:sldId id="266" r:id="rId19"/>
    <p:sldId id="267" r:id="rId20"/>
    <p:sldId id="272" r:id="rId21"/>
    <p:sldId id="273" r:id="rId22"/>
    <p:sldId id="275" r:id="rId23"/>
    <p:sldId id="282" r:id="rId24"/>
    <p:sldId id="279" r:id="rId25"/>
    <p:sldId id="289" r:id="rId26"/>
    <p:sldId id="284" r:id="rId27"/>
    <p:sldId id="285" r:id="rId28"/>
    <p:sldId id="286" r:id="rId29"/>
    <p:sldId id="290" r:id="rId30"/>
    <p:sldId id="271" r:id="rId31"/>
    <p:sldId id="277" r:id="rId32"/>
    <p:sldId id="268" r:id="rId33"/>
    <p:sldId id="269" r:id="rId34"/>
    <p:sldId id="278" r:id="rId35"/>
    <p:sldId id="29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97A73-BCA2-4CD2-A6AC-A4F252D3EDF3}" v="10" dt="2025-12-04T16:37:11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ts, Sandra" userId="b22ec5c0-e9aa-43c6-8489-bc9a472a178f" providerId="ADAL" clId="{6CCD5114-F70C-437E-8C0D-C52E9754281E}"/>
    <pc:docChg chg="addSld delSld modSld">
      <pc:chgData name="Watts, Sandra" userId="b22ec5c0-e9aa-43c6-8489-bc9a472a178f" providerId="ADAL" clId="{6CCD5114-F70C-437E-8C0D-C52E9754281E}" dt="2025-12-04T16:37:11.088" v="20"/>
      <pc:docMkLst>
        <pc:docMk/>
      </pc:docMkLst>
      <pc:sldChg chg="modSp mod">
        <pc:chgData name="Watts, Sandra" userId="b22ec5c0-e9aa-43c6-8489-bc9a472a178f" providerId="ADAL" clId="{6CCD5114-F70C-437E-8C0D-C52E9754281E}" dt="2025-12-04T16:35:22.713" v="6" actId="20577"/>
        <pc:sldMkLst>
          <pc:docMk/>
          <pc:sldMk cId="2033592412" sldId="261"/>
        </pc:sldMkLst>
        <pc:spChg chg="mod">
          <ac:chgData name="Watts, Sandra" userId="b22ec5c0-e9aa-43c6-8489-bc9a472a178f" providerId="ADAL" clId="{6CCD5114-F70C-437E-8C0D-C52E9754281E}" dt="2025-12-04T16:35:22.713" v="6" actId="20577"/>
          <ac:spMkLst>
            <pc:docMk/>
            <pc:sldMk cId="2033592412" sldId="261"/>
            <ac:spMk id="3" creationId="{5B0C89FE-DF79-4122-9B4F-6B9576704FBC}"/>
          </ac:spMkLst>
        </pc:spChg>
      </pc:sldChg>
      <pc:sldChg chg="del">
        <pc:chgData name="Watts, Sandra" userId="b22ec5c0-e9aa-43c6-8489-bc9a472a178f" providerId="ADAL" clId="{6CCD5114-F70C-437E-8C0D-C52E9754281E}" dt="2025-12-04T16:35:13.956" v="0" actId="2696"/>
        <pc:sldMkLst>
          <pc:docMk/>
          <pc:sldMk cId="622015545" sldId="262"/>
        </pc:sldMkLst>
      </pc:sldChg>
      <pc:sldChg chg="modSp mod">
        <pc:chgData name="Watts, Sandra" userId="b22ec5c0-e9aa-43c6-8489-bc9a472a178f" providerId="ADAL" clId="{6CCD5114-F70C-437E-8C0D-C52E9754281E}" dt="2025-12-04T16:35:54.311" v="9" actId="1076"/>
        <pc:sldMkLst>
          <pc:docMk/>
          <pc:sldMk cId="968440717" sldId="263"/>
        </pc:sldMkLst>
        <pc:spChg chg="mod">
          <ac:chgData name="Watts, Sandra" userId="b22ec5c0-e9aa-43c6-8489-bc9a472a178f" providerId="ADAL" clId="{6CCD5114-F70C-437E-8C0D-C52E9754281E}" dt="2025-12-04T16:35:54.311" v="9" actId="1076"/>
          <ac:spMkLst>
            <pc:docMk/>
            <pc:sldMk cId="968440717" sldId="263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6CCD5114-F70C-437E-8C0D-C52E9754281E}" dt="2025-12-04T16:36:00.914" v="11" actId="1076"/>
        <pc:sldMkLst>
          <pc:docMk/>
          <pc:sldMk cId="3793848374" sldId="264"/>
        </pc:sldMkLst>
        <pc:spChg chg="mod">
          <ac:chgData name="Watts, Sandra" userId="b22ec5c0-e9aa-43c6-8489-bc9a472a178f" providerId="ADAL" clId="{6CCD5114-F70C-437E-8C0D-C52E9754281E}" dt="2025-12-04T16:36:00.914" v="11" actId="1076"/>
          <ac:spMkLst>
            <pc:docMk/>
            <pc:sldMk cId="3793848374" sldId="264"/>
            <ac:spMk id="4" creationId="{406087A0-6379-426D-8EAE-C96F6F11E152}"/>
          </ac:spMkLst>
        </pc:spChg>
      </pc:sldChg>
      <pc:sldChg chg="modSp">
        <pc:chgData name="Watts, Sandra" userId="b22ec5c0-e9aa-43c6-8489-bc9a472a178f" providerId="ADAL" clId="{6CCD5114-F70C-437E-8C0D-C52E9754281E}" dt="2025-12-04T16:36:06.738" v="12"/>
        <pc:sldMkLst>
          <pc:docMk/>
          <pc:sldMk cId="3991719598" sldId="265"/>
        </pc:sldMkLst>
        <pc:spChg chg="mod">
          <ac:chgData name="Watts, Sandra" userId="b22ec5c0-e9aa-43c6-8489-bc9a472a178f" providerId="ADAL" clId="{6CCD5114-F70C-437E-8C0D-C52E9754281E}" dt="2025-12-04T16:36:06.738" v="12"/>
          <ac:spMkLst>
            <pc:docMk/>
            <pc:sldMk cId="3991719598" sldId="265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6CCD5114-F70C-437E-8C0D-C52E9754281E}" dt="2025-12-04T16:36:24.071" v="16" actId="1076"/>
        <pc:sldMkLst>
          <pc:docMk/>
          <pc:sldMk cId="1547967911" sldId="280"/>
        </pc:sldMkLst>
        <pc:spChg chg="mod">
          <ac:chgData name="Watts, Sandra" userId="b22ec5c0-e9aa-43c6-8489-bc9a472a178f" providerId="ADAL" clId="{6CCD5114-F70C-437E-8C0D-C52E9754281E}" dt="2025-12-04T16:36:24.071" v="16" actId="1076"/>
          <ac:spMkLst>
            <pc:docMk/>
            <pc:sldMk cId="1547967911" sldId="280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6CCD5114-F70C-437E-8C0D-C52E9754281E}" dt="2025-12-04T16:36:14.803" v="14" actId="1076"/>
        <pc:sldMkLst>
          <pc:docMk/>
          <pc:sldMk cId="564679652" sldId="283"/>
        </pc:sldMkLst>
        <pc:spChg chg="mod">
          <ac:chgData name="Watts, Sandra" userId="b22ec5c0-e9aa-43c6-8489-bc9a472a178f" providerId="ADAL" clId="{6CCD5114-F70C-437E-8C0D-C52E9754281E}" dt="2025-12-04T16:36:14.803" v="14" actId="1076"/>
          <ac:spMkLst>
            <pc:docMk/>
            <pc:sldMk cId="564679652" sldId="283"/>
            <ac:spMk id="4" creationId="{406087A0-6379-426D-8EAE-C96F6F11E152}"/>
          </ac:spMkLst>
        </pc:spChg>
      </pc:sldChg>
      <pc:sldChg chg="add">
        <pc:chgData name="Watts, Sandra" userId="b22ec5c0-e9aa-43c6-8489-bc9a472a178f" providerId="ADAL" clId="{6CCD5114-F70C-437E-8C0D-C52E9754281E}" dt="2025-12-04T16:35:38.014" v="7"/>
        <pc:sldMkLst>
          <pc:docMk/>
          <pc:sldMk cId="1939334054" sldId="292"/>
        </pc:sldMkLst>
      </pc:sldChg>
      <pc:sldChg chg="add">
        <pc:chgData name="Watts, Sandra" userId="b22ec5c0-e9aa-43c6-8489-bc9a472a178f" providerId="ADAL" clId="{6CCD5114-F70C-437E-8C0D-C52E9754281E}" dt="2025-12-04T16:36:37.507" v="17"/>
        <pc:sldMkLst>
          <pc:docMk/>
          <pc:sldMk cId="2484176960" sldId="293"/>
        </pc:sldMkLst>
      </pc:sldChg>
      <pc:sldChg chg="add">
        <pc:chgData name="Watts, Sandra" userId="b22ec5c0-e9aa-43c6-8489-bc9a472a178f" providerId="ADAL" clId="{6CCD5114-F70C-437E-8C0D-C52E9754281E}" dt="2025-12-04T16:36:48.674" v="18"/>
        <pc:sldMkLst>
          <pc:docMk/>
          <pc:sldMk cId="2712669947" sldId="294"/>
        </pc:sldMkLst>
      </pc:sldChg>
      <pc:sldChg chg="add">
        <pc:chgData name="Watts, Sandra" userId="b22ec5c0-e9aa-43c6-8489-bc9a472a178f" providerId="ADAL" clId="{6CCD5114-F70C-437E-8C0D-C52E9754281E}" dt="2025-12-04T16:36:59.801" v="19"/>
        <pc:sldMkLst>
          <pc:docMk/>
          <pc:sldMk cId="592534977" sldId="295"/>
        </pc:sldMkLst>
      </pc:sldChg>
      <pc:sldChg chg="add">
        <pc:chgData name="Watts, Sandra" userId="b22ec5c0-e9aa-43c6-8489-bc9a472a178f" providerId="ADAL" clId="{6CCD5114-F70C-437E-8C0D-C52E9754281E}" dt="2025-12-04T16:37:11.088" v="20"/>
        <pc:sldMkLst>
          <pc:docMk/>
          <pc:sldMk cId="299201757" sldId="29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90661-BDD9-4F25-B3E7-4FEB2C1DBB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47FF0C45-8CE2-4829-9E50-2D58FB04A14F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gm:t>
    </dgm:pt>
    <dgm:pt modelId="{44D13551-1371-4007-BDE0-6933D3C56C38}" type="parTrans" cxnId="{2A8BFE61-94E9-4F77-85EF-D831CEA85BDF}">
      <dgm:prSet/>
      <dgm:spPr/>
      <dgm:t>
        <a:bodyPr/>
        <a:lstStyle/>
        <a:p>
          <a:endParaRPr lang="en-US"/>
        </a:p>
      </dgm:t>
    </dgm:pt>
    <dgm:pt modelId="{BBF9B65D-9770-4E27-AB12-2807C8156A8D}" type="sibTrans" cxnId="{2A8BFE61-94E9-4F77-85EF-D831CEA85BDF}">
      <dgm:prSet/>
      <dgm:spPr/>
      <dgm:t>
        <a:bodyPr/>
        <a:lstStyle/>
        <a:p>
          <a:endParaRPr lang="en-US"/>
        </a:p>
      </dgm:t>
    </dgm:pt>
    <dgm:pt modelId="{B4543ACA-FC3E-457F-86F6-5DCEEB82005B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gm:t>
    </dgm:pt>
    <dgm:pt modelId="{34041389-87BE-474C-A4B5-B0A39D2A8F87}" type="parTrans" cxnId="{7B9D5F61-F184-4319-BCB9-6C4DE56E3B2D}">
      <dgm:prSet/>
      <dgm:spPr/>
      <dgm:t>
        <a:bodyPr/>
        <a:lstStyle/>
        <a:p>
          <a:endParaRPr lang="en-US"/>
        </a:p>
      </dgm:t>
    </dgm:pt>
    <dgm:pt modelId="{AFD5393E-6487-49EA-A00A-8B043AAC718D}" type="sibTrans" cxnId="{7B9D5F61-F184-4319-BCB9-6C4DE56E3B2D}">
      <dgm:prSet/>
      <dgm:spPr/>
      <dgm:t>
        <a:bodyPr/>
        <a:lstStyle/>
        <a:p>
          <a:endParaRPr lang="en-US"/>
        </a:p>
      </dgm:t>
    </dgm:pt>
    <dgm:pt modelId="{4FC691BA-1A1A-45C9-BA14-4CF68A8132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gm:t>
    </dgm:pt>
    <dgm:pt modelId="{5528EFFB-E9E3-47F2-A918-662C0DDED5F9}" type="parTrans" cxnId="{0449B236-2B8F-4E50-93F6-9CBF5BB908BA}">
      <dgm:prSet/>
      <dgm:spPr/>
      <dgm:t>
        <a:bodyPr/>
        <a:lstStyle/>
        <a:p>
          <a:endParaRPr lang="en-US"/>
        </a:p>
      </dgm:t>
    </dgm:pt>
    <dgm:pt modelId="{01095778-7D56-40DE-990A-5481328F8E70}" type="sibTrans" cxnId="{0449B236-2B8F-4E50-93F6-9CBF5BB908BA}">
      <dgm:prSet/>
      <dgm:spPr/>
      <dgm:t>
        <a:bodyPr/>
        <a:lstStyle/>
        <a:p>
          <a:endParaRPr lang="en-US"/>
        </a:p>
      </dgm:t>
    </dgm:pt>
    <dgm:pt modelId="{F5C54601-2C68-4AFB-9819-395657A7CF9C}" type="pres">
      <dgm:prSet presAssocID="{38D90661-BDD9-4F25-B3E7-4FEB2C1DBBBF}" presName="root" presStyleCnt="0">
        <dgm:presLayoutVars>
          <dgm:dir/>
          <dgm:resizeHandles val="exact"/>
        </dgm:presLayoutVars>
      </dgm:prSet>
      <dgm:spPr/>
    </dgm:pt>
    <dgm:pt modelId="{E2E76D41-DC8A-4929-AABB-64AF2FEA8CCA}" type="pres">
      <dgm:prSet presAssocID="{47FF0C45-8CE2-4829-9E50-2D58FB04A14F}" presName="compNode" presStyleCnt="0"/>
      <dgm:spPr/>
    </dgm:pt>
    <dgm:pt modelId="{699E3E34-0E5E-4ACD-BDBF-D100E3F6E11F}" type="pres">
      <dgm:prSet presAssocID="{47FF0C45-8CE2-4829-9E50-2D58FB04A14F}" presName="iconBgRect" presStyleLbl="bgShp" presStyleIdx="0" presStyleCnt="3"/>
      <dgm:spPr/>
    </dgm:pt>
    <dgm:pt modelId="{EBDB99B6-930C-4792-9B1C-5AAF2C2313A0}" type="pres">
      <dgm:prSet presAssocID="{47FF0C45-8CE2-4829-9E50-2D58FB04A1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3FA87FB5-A671-4DAD-BE32-965E637B7F65}" type="pres">
      <dgm:prSet presAssocID="{47FF0C45-8CE2-4829-9E50-2D58FB04A14F}" presName="spaceRect" presStyleCnt="0"/>
      <dgm:spPr/>
    </dgm:pt>
    <dgm:pt modelId="{B0A54A07-782B-41F8-A3EA-E1BE5D077A65}" type="pres">
      <dgm:prSet presAssocID="{47FF0C45-8CE2-4829-9E50-2D58FB04A14F}" presName="textRect" presStyleLbl="revTx" presStyleIdx="0" presStyleCnt="3">
        <dgm:presLayoutVars>
          <dgm:chMax val="1"/>
          <dgm:chPref val="1"/>
        </dgm:presLayoutVars>
      </dgm:prSet>
      <dgm:spPr/>
    </dgm:pt>
    <dgm:pt modelId="{6EED87CE-A9E3-4036-9B2E-5BB3AFF37CD3}" type="pres">
      <dgm:prSet presAssocID="{BBF9B65D-9770-4E27-AB12-2807C8156A8D}" presName="sibTrans" presStyleCnt="0"/>
      <dgm:spPr/>
    </dgm:pt>
    <dgm:pt modelId="{940562B8-4898-43B2-AB64-72870EB2F4E8}" type="pres">
      <dgm:prSet presAssocID="{B4543ACA-FC3E-457F-86F6-5DCEEB82005B}" presName="compNode" presStyleCnt="0"/>
      <dgm:spPr/>
    </dgm:pt>
    <dgm:pt modelId="{559D2939-97BE-494F-A6E4-A30246C9AA27}" type="pres">
      <dgm:prSet presAssocID="{B4543ACA-FC3E-457F-86F6-5DCEEB82005B}" presName="iconBgRect" presStyleLbl="bgShp" presStyleIdx="1" presStyleCnt="3"/>
      <dgm:spPr/>
    </dgm:pt>
    <dgm:pt modelId="{A4D470B8-22BF-49E3-B05A-04917EEB1310}" type="pres">
      <dgm:prSet presAssocID="{B4543ACA-FC3E-457F-86F6-5DCEEB8200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C0B23A7-028C-4E6D-A220-6EECBFE0922A}" type="pres">
      <dgm:prSet presAssocID="{B4543ACA-FC3E-457F-86F6-5DCEEB82005B}" presName="spaceRect" presStyleCnt="0"/>
      <dgm:spPr/>
    </dgm:pt>
    <dgm:pt modelId="{F740891D-6A73-436E-B295-EA89BD4DDCA8}" type="pres">
      <dgm:prSet presAssocID="{B4543ACA-FC3E-457F-86F6-5DCEEB82005B}" presName="textRect" presStyleLbl="revTx" presStyleIdx="1" presStyleCnt="3">
        <dgm:presLayoutVars>
          <dgm:chMax val="1"/>
          <dgm:chPref val="1"/>
        </dgm:presLayoutVars>
      </dgm:prSet>
      <dgm:spPr/>
    </dgm:pt>
    <dgm:pt modelId="{5458B845-739C-43AA-BBF8-3BA4415D8DCB}" type="pres">
      <dgm:prSet presAssocID="{AFD5393E-6487-49EA-A00A-8B043AAC718D}" presName="sibTrans" presStyleCnt="0"/>
      <dgm:spPr/>
    </dgm:pt>
    <dgm:pt modelId="{F0773F17-B083-4BE6-8A12-24EB0EC273B4}" type="pres">
      <dgm:prSet presAssocID="{4FC691BA-1A1A-45C9-BA14-4CF68A8132F4}" presName="compNode" presStyleCnt="0"/>
      <dgm:spPr/>
    </dgm:pt>
    <dgm:pt modelId="{64828AF4-F7CA-420A-BB02-7B5B0F169B49}" type="pres">
      <dgm:prSet presAssocID="{4FC691BA-1A1A-45C9-BA14-4CF68A8132F4}" presName="iconBgRect" presStyleLbl="bgShp" presStyleIdx="2" presStyleCnt="3"/>
      <dgm:spPr/>
    </dgm:pt>
    <dgm:pt modelId="{1E42ABFA-F805-4908-935F-2842DE41E367}" type="pres">
      <dgm:prSet presAssocID="{4FC691BA-1A1A-45C9-BA14-4CF68A8132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5F06294-E9EB-4557-8454-6B9E77DC9B77}" type="pres">
      <dgm:prSet presAssocID="{4FC691BA-1A1A-45C9-BA14-4CF68A8132F4}" presName="spaceRect" presStyleCnt="0"/>
      <dgm:spPr/>
    </dgm:pt>
    <dgm:pt modelId="{EBD16FF5-111E-4DC3-8A47-73143EA5F613}" type="pres">
      <dgm:prSet presAssocID="{4FC691BA-1A1A-45C9-BA14-4CF68A8132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49B236-2B8F-4E50-93F6-9CBF5BB908BA}" srcId="{38D90661-BDD9-4F25-B3E7-4FEB2C1DBBBF}" destId="{4FC691BA-1A1A-45C9-BA14-4CF68A8132F4}" srcOrd="2" destOrd="0" parTransId="{5528EFFB-E9E3-47F2-A918-662C0DDED5F9}" sibTransId="{01095778-7D56-40DE-990A-5481328F8E70}"/>
    <dgm:cxn modelId="{F569515B-45FB-4B4D-9116-29AB2E608F83}" type="presOf" srcId="{4FC691BA-1A1A-45C9-BA14-4CF68A8132F4}" destId="{EBD16FF5-111E-4DC3-8A47-73143EA5F613}" srcOrd="0" destOrd="0" presId="urn:microsoft.com/office/officeart/2018/5/layout/IconCircleLabelList"/>
    <dgm:cxn modelId="{7B9D5F61-F184-4319-BCB9-6C4DE56E3B2D}" srcId="{38D90661-BDD9-4F25-B3E7-4FEB2C1DBBBF}" destId="{B4543ACA-FC3E-457F-86F6-5DCEEB82005B}" srcOrd="1" destOrd="0" parTransId="{34041389-87BE-474C-A4B5-B0A39D2A8F87}" sibTransId="{AFD5393E-6487-49EA-A00A-8B043AAC718D}"/>
    <dgm:cxn modelId="{9D9E5461-EB46-4B90-84CA-EA9341317745}" type="presOf" srcId="{B4543ACA-FC3E-457F-86F6-5DCEEB82005B}" destId="{F740891D-6A73-436E-B295-EA89BD4DDCA8}" srcOrd="0" destOrd="0" presId="urn:microsoft.com/office/officeart/2018/5/layout/IconCircleLabelList"/>
    <dgm:cxn modelId="{2A8BFE61-94E9-4F77-85EF-D831CEA85BDF}" srcId="{38D90661-BDD9-4F25-B3E7-4FEB2C1DBBBF}" destId="{47FF0C45-8CE2-4829-9E50-2D58FB04A14F}" srcOrd="0" destOrd="0" parTransId="{44D13551-1371-4007-BDE0-6933D3C56C38}" sibTransId="{BBF9B65D-9770-4E27-AB12-2807C8156A8D}"/>
    <dgm:cxn modelId="{80DECEC2-7129-4255-9C8B-9E2BD1124C79}" type="presOf" srcId="{38D90661-BDD9-4F25-B3E7-4FEB2C1DBBBF}" destId="{F5C54601-2C68-4AFB-9819-395657A7CF9C}" srcOrd="0" destOrd="0" presId="urn:microsoft.com/office/officeart/2018/5/layout/IconCircleLabelList"/>
    <dgm:cxn modelId="{0C0B3FEE-0B4A-4FFF-BA09-805AE505FACA}" type="presOf" srcId="{47FF0C45-8CE2-4829-9E50-2D58FB04A14F}" destId="{B0A54A07-782B-41F8-A3EA-E1BE5D077A65}" srcOrd="0" destOrd="0" presId="urn:microsoft.com/office/officeart/2018/5/layout/IconCircleLabelList"/>
    <dgm:cxn modelId="{C98A9458-261A-4523-816F-1BE4EDDCAE07}" type="presParOf" srcId="{F5C54601-2C68-4AFB-9819-395657A7CF9C}" destId="{E2E76D41-DC8A-4929-AABB-64AF2FEA8CCA}" srcOrd="0" destOrd="0" presId="urn:microsoft.com/office/officeart/2018/5/layout/IconCircleLabelList"/>
    <dgm:cxn modelId="{91950245-7959-4E25-81D8-AA6D8C83D7E2}" type="presParOf" srcId="{E2E76D41-DC8A-4929-AABB-64AF2FEA8CCA}" destId="{699E3E34-0E5E-4ACD-BDBF-D100E3F6E11F}" srcOrd="0" destOrd="0" presId="urn:microsoft.com/office/officeart/2018/5/layout/IconCircleLabelList"/>
    <dgm:cxn modelId="{90255B49-9B60-4646-B83D-15DD694D74C4}" type="presParOf" srcId="{E2E76D41-DC8A-4929-AABB-64AF2FEA8CCA}" destId="{EBDB99B6-930C-4792-9B1C-5AAF2C2313A0}" srcOrd="1" destOrd="0" presId="urn:microsoft.com/office/officeart/2018/5/layout/IconCircleLabelList"/>
    <dgm:cxn modelId="{FC438A10-9D89-40BF-9444-50BFB296DAA1}" type="presParOf" srcId="{E2E76D41-DC8A-4929-AABB-64AF2FEA8CCA}" destId="{3FA87FB5-A671-4DAD-BE32-965E637B7F65}" srcOrd="2" destOrd="0" presId="urn:microsoft.com/office/officeart/2018/5/layout/IconCircleLabelList"/>
    <dgm:cxn modelId="{2AC5FFE0-7643-4538-ACE4-E05D67F7F7E1}" type="presParOf" srcId="{E2E76D41-DC8A-4929-AABB-64AF2FEA8CCA}" destId="{B0A54A07-782B-41F8-A3EA-E1BE5D077A65}" srcOrd="3" destOrd="0" presId="urn:microsoft.com/office/officeart/2018/5/layout/IconCircleLabelList"/>
    <dgm:cxn modelId="{481331FA-4279-40C7-A72C-057E4B1A7FA3}" type="presParOf" srcId="{F5C54601-2C68-4AFB-9819-395657A7CF9C}" destId="{6EED87CE-A9E3-4036-9B2E-5BB3AFF37CD3}" srcOrd="1" destOrd="0" presId="urn:microsoft.com/office/officeart/2018/5/layout/IconCircleLabelList"/>
    <dgm:cxn modelId="{90A138C7-B061-48BD-A22A-F46CA16F1362}" type="presParOf" srcId="{F5C54601-2C68-4AFB-9819-395657A7CF9C}" destId="{940562B8-4898-43B2-AB64-72870EB2F4E8}" srcOrd="2" destOrd="0" presId="urn:microsoft.com/office/officeart/2018/5/layout/IconCircleLabelList"/>
    <dgm:cxn modelId="{EBFD910A-4579-4E25-A12C-3CF216A41DE5}" type="presParOf" srcId="{940562B8-4898-43B2-AB64-72870EB2F4E8}" destId="{559D2939-97BE-494F-A6E4-A30246C9AA27}" srcOrd="0" destOrd="0" presId="urn:microsoft.com/office/officeart/2018/5/layout/IconCircleLabelList"/>
    <dgm:cxn modelId="{A2813E06-2E36-4BB1-9C05-A7FAA8961C5E}" type="presParOf" srcId="{940562B8-4898-43B2-AB64-72870EB2F4E8}" destId="{A4D470B8-22BF-49E3-B05A-04917EEB1310}" srcOrd="1" destOrd="0" presId="urn:microsoft.com/office/officeart/2018/5/layout/IconCircleLabelList"/>
    <dgm:cxn modelId="{488056E8-6E75-4561-8941-E883A1336751}" type="presParOf" srcId="{940562B8-4898-43B2-AB64-72870EB2F4E8}" destId="{3C0B23A7-028C-4E6D-A220-6EECBFE0922A}" srcOrd="2" destOrd="0" presId="urn:microsoft.com/office/officeart/2018/5/layout/IconCircleLabelList"/>
    <dgm:cxn modelId="{B530FA53-FDE3-4F9C-A462-0DCC0E6E23F4}" type="presParOf" srcId="{940562B8-4898-43B2-AB64-72870EB2F4E8}" destId="{F740891D-6A73-436E-B295-EA89BD4DDCA8}" srcOrd="3" destOrd="0" presId="urn:microsoft.com/office/officeart/2018/5/layout/IconCircleLabelList"/>
    <dgm:cxn modelId="{FBC039CE-216D-4C86-AC7C-377ED124D467}" type="presParOf" srcId="{F5C54601-2C68-4AFB-9819-395657A7CF9C}" destId="{5458B845-739C-43AA-BBF8-3BA4415D8DCB}" srcOrd="3" destOrd="0" presId="urn:microsoft.com/office/officeart/2018/5/layout/IconCircleLabelList"/>
    <dgm:cxn modelId="{3277839C-71BB-4109-B500-3CB0F8F5B535}" type="presParOf" srcId="{F5C54601-2C68-4AFB-9819-395657A7CF9C}" destId="{F0773F17-B083-4BE6-8A12-24EB0EC273B4}" srcOrd="4" destOrd="0" presId="urn:microsoft.com/office/officeart/2018/5/layout/IconCircleLabelList"/>
    <dgm:cxn modelId="{982C265C-D75C-4559-BE3D-01E9EFA4E936}" type="presParOf" srcId="{F0773F17-B083-4BE6-8A12-24EB0EC273B4}" destId="{64828AF4-F7CA-420A-BB02-7B5B0F169B49}" srcOrd="0" destOrd="0" presId="urn:microsoft.com/office/officeart/2018/5/layout/IconCircleLabelList"/>
    <dgm:cxn modelId="{619E5DA4-9078-4012-9557-635105DE7FFC}" type="presParOf" srcId="{F0773F17-B083-4BE6-8A12-24EB0EC273B4}" destId="{1E42ABFA-F805-4908-935F-2842DE41E367}" srcOrd="1" destOrd="0" presId="urn:microsoft.com/office/officeart/2018/5/layout/IconCircleLabelList"/>
    <dgm:cxn modelId="{D829C8FD-73FC-4EEE-A9F6-BE8E11688BB2}" type="presParOf" srcId="{F0773F17-B083-4BE6-8A12-24EB0EC273B4}" destId="{E5F06294-E9EB-4557-8454-6B9E77DC9B77}" srcOrd="2" destOrd="0" presId="urn:microsoft.com/office/officeart/2018/5/layout/IconCircleLabelList"/>
    <dgm:cxn modelId="{C8168D58-9F44-41B3-8B76-292866817E69}" type="presParOf" srcId="{F0773F17-B083-4BE6-8A12-24EB0EC273B4}" destId="{EBD16FF5-111E-4DC3-8A47-73143EA5F61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3E34-0E5E-4ACD-BDBF-D100E3F6E11F}">
      <dsp:nvSpPr>
        <dsp:cNvPr id="0" name=""/>
        <dsp:cNvSpPr/>
      </dsp:nvSpPr>
      <dsp:spPr>
        <a:xfrm>
          <a:off x="741053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B99B6-930C-4792-9B1C-5AAF2C2313A0}">
      <dsp:nvSpPr>
        <dsp:cNvPr id="0" name=""/>
        <dsp:cNvSpPr/>
      </dsp:nvSpPr>
      <dsp:spPr>
        <a:xfrm>
          <a:off x="1201740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54A07-782B-41F8-A3EA-E1BE5D077A65}">
      <dsp:nvSpPr>
        <dsp:cNvPr id="0" name=""/>
        <dsp:cNvSpPr/>
      </dsp:nvSpPr>
      <dsp:spPr>
        <a:xfrm>
          <a:off x="50021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sp:txBody>
      <dsp:txXfrm>
        <a:off x="50021" y="3657050"/>
        <a:ext cx="3543750" cy="925927"/>
      </dsp:txXfrm>
    </dsp:sp>
    <dsp:sp modelId="{559D2939-97BE-494F-A6E4-A30246C9AA27}">
      <dsp:nvSpPr>
        <dsp:cNvPr id="0" name=""/>
        <dsp:cNvSpPr/>
      </dsp:nvSpPr>
      <dsp:spPr>
        <a:xfrm>
          <a:off x="4904959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470B8-22BF-49E3-B05A-04917EEB1310}">
      <dsp:nvSpPr>
        <dsp:cNvPr id="0" name=""/>
        <dsp:cNvSpPr/>
      </dsp:nvSpPr>
      <dsp:spPr>
        <a:xfrm>
          <a:off x="5365646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0891D-6A73-436E-B295-EA89BD4DDCA8}">
      <dsp:nvSpPr>
        <dsp:cNvPr id="0" name=""/>
        <dsp:cNvSpPr/>
      </dsp:nvSpPr>
      <dsp:spPr>
        <a:xfrm>
          <a:off x="4213928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sp:txBody>
      <dsp:txXfrm>
        <a:off x="4213928" y="3657050"/>
        <a:ext cx="3543750" cy="925927"/>
      </dsp:txXfrm>
    </dsp:sp>
    <dsp:sp modelId="{64828AF4-F7CA-420A-BB02-7B5B0F169B49}">
      <dsp:nvSpPr>
        <dsp:cNvPr id="0" name=""/>
        <dsp:cNvSpPr/>
      </dsp:nvSpPr>
      <dsp:spPr>
        <a:xfrm>
          <a:off x="9068865" y="822050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2ABFA-F805-4908-935F-2842DE41E367}">
      <dsp:nvSpPr>
        <dsp:cNvPr id="0" name=""/>
        <dsp:cNvSpPr/>
      </dsp:nvSpPr>
      <dsp:spPr>
        <a:xfrm>
          <a:off x="9529553" y="1282738"/>
          <a:ext cx="1240312" cy="1240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16FF5-111E-4DC3-8A47-73143EA5F613}">
      <dsp:nvSpPr>
        <dsp:cNvPr id="0" name=""/>
        <dsp:cNvSpPr/>
      </dsp:nvSpPr>
      <dsp:spPr>
        <a:xfrm>
          <a:off x="8377834" y="3657050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sp:txBody>
      <dsp:txXfrm>
        <a:off x="8377834" y="3657050"/>
        <a:ext cx="3543750" cy="92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2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1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3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5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13" r:id="rId8"/>
    <p:sldLayoutId id="2147483714" r:id="rId9"/>
    <p:sldLayoutId id="2147483715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5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freepngimg.com/png/77128-emoticon-whatsapp-android-emoji-png-image-high-quality" TargetMode="Externa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1066800"/>
            <a:ext cx="5367527" cy="2833528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Arial Rounded MT Bold" panose="020F0704030504030204" pitchFamily="34" charset="0"/>
              </a:rPr>
              <a:t>EL Civics 26.3 </a:t>
            </a:r>
            <a:br>
              <a:rPr lang="en-US" sz="5400" dirty="0">
                <a:latin typeface="Arial Rounded MT Bold" panose="020F0704030504030204" pitchFamily="34" charset="0"/>
              </a:rPr>
            </a:br>
            <a:r>
              <a:rPr lang="en-US" sz="5400" dirty="0">
                <a:latin typeface="Arial Rounded MT Bold" panose="020F0704030504030204" pitchFamily="34" charset="0"/>
              </a:rPr>
              <a:t>Health: Free &amp; </a:t>
            </a:r>
            <a:br>
              <a:rPr lang="en-US" sz="5400" dirty="0">
                <a:latin typeface="Arial Rounded MT Bold" panose="020F0704030504030204" pitchFamily="34" charset="0"/>
              </a:rPr>
            </a:br>
            <a:r>
              <a:rPr lang="en-US" sz="5400" dirty="0">
                <a:latin typeface="Arial Rounded MT Bold" panose="020F0704030504030204" pitchFamily="34" charset="0"/>
              </a:rPr>
              <a:t>Low-Cost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4074784"/>
            <a:ext cx="5367526" cy="1640216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/>
              <a:t>Advanced Low/High</a:t>
            </a:r>
          </a:p>
          <a:p>
            <a:pPr algn="l"/>
            <a:r>
              <a:rPr lang="en-US" sz="4000" dirty="0"/>
              <a:t>Remote Assessment</a:t>
            </a:r>
          </a:p>
        </p:txBody>
      </p:sp>
      <p:pic>
        <p:nvPicPr>
          <p:cNvPr id="4" name="Picture 3" descr="Stethoscope">
            <a:extLst>
              <a:ext uri="{FF2B5EF4-FFF2-40B4-BE49-F238E27FC236}">
                <a16:creationId xmlns:a16="http://schemas.microsoft.com/office/drawing/2014/main" id="{9FB7B8EE-3E94-4082-A4EB-7A96D69D8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9" r="13910" b="-2"/>
          <a:stretch/>
        </p:blipFill>
        <p:spPr>
          <a:xfrm>
            <a:off x="1066800" y="1357372"/>
            <a:ext cx="4209625" cy="42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463102" y="1918885"/>
            <a:ext cx="5435600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on your paper: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2f. Services provided?</a:t>
            </a:r>
          </a:p>
        </p:txBody>
      </p:sp>
      <p:pic>
        <p:nvPicPr>
          <p:cNvPr id="2" name="Picture 1" descr="A close-up of a flyer&#10;&#10;Description automatically generated">
            <a:extLst>
              <a:ext uri="{FF2B5EF4-FFF2-40B4-BE49-F238E27FC236}">
                <a16:creationId xmlns:a16="http://schemas.microsoft.com/office/drawing/2014/main" id="{10B81EDA-701A-9E1E-E432-1A564C79E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892800" cy="68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4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F1410-50AA-104E-FD9C-085EE71CA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3E1A-0186-B1FF-9A56-6FD132D6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57"/>
            <a:ext cx="10515600" cy="900112"/>
          </a:xfrm>
        </p:spPr>
        <p:txBody>
          <a:bodyPr>
            <a:noAutofit/>
          </a:bodyPr>
          <a:lstStyle/>
          <a:p>
            <a:r>
              <a:rPr lang="en-US" sz="5400" dirty="0"/>
              <a:t>Copy this on your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CE3FF-739A-747F-ED93-07B555B4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33" y="1483742"/>
            <a:ext cx="10515600" cy="47876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3a.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3b.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3c.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3e.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3f.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126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819218" y="1947753"/>
            <a:ext cx="5372782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on your paper: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3f. Services provided?</a:t>
            </a:r>
          </a:p>
        </p:txBody>
      </p:sp>
      <p:pic>
        <p:nvPicPr>
          <p:cNvPr id="2" name="Picture 1" descr="A close-up of a card&#10;&#10;Description automatically generated">
            <a:extLst>
              <a:ext uri="{FF2B5EF4-FFF2-40B4-BE49-F238E27FC236}">
                <a16:creationId xmlns:a16="http://schemas.microsoft.com/office/drawing/2014/main" id="{F539EF31-5F4C-1A61-2AF0-73E3541EE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23"/>
            <a:ext cx="6692218" cy="64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1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AC75-4FC3-96F2-968A-77EDEEC11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F357-7808-71A4-CAFD-2F50BD14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57"/>
            <a:ext cx="10515600" cy="900112"/>
          </a:xfrm>
        </p:spPr>
        <p:txBody>
          <a:bodyPr>
            <a:noAutofit/>
          </a:bodyPr>
          <a:lstStyle/>
          <a:p>
            <a:r>
              <a:rPr lang="en-US" sz="5400" dirty="0"/>
              <a:t>Copy this on your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CD957-4108-2C94-E899-7E1BF1A4D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33" y="1483742"/>
            <a:ext cx="10515600" cy="47876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4a.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4b.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4c.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4d.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4e.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4f.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253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809836" y="1898517"/>
            <a:ext cx="5295900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on your paper: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4f. Services provided?</a:t>
            </a:r>
          </a:p>
        </p:txBody>
      </p:sp>
      <p:pic>
        <p:nvPicPr>
          <p:cNvPr id="2" name="Picture 1" descr="A white and black card with black text&#10;&#10;Description automatically generated">
            <a:extLst>
              <a:ext uri="{FF2B5EF4-FFF2-40B4-BE49-F238E27FC236}">
                <a16:creationId xmlns:a16="http://schemas.microsoft.com/office/drawing/2014/main" id="{B7B1EDC3-B8B6-E506-4A8C-F84AA34F6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26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7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AC75-4FC3-96F2-968A-77EDEEC11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F357-7808-71A4-CAFD-2F50BD14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57"/>
            <a:ext cx="10515600" cy="900112"/>
          </a:xfrm>
        </p:spPr>
        <p:txBody>
          <a:bodyPr>
            <a:noAutofit/>
          </a:bodyPr>
          <a:lstStyle/>
          <a:p>
            <a:r>
              <a:rPr lang="en-US" sz="5400" dirty="0"/>
              <a:t>Copy this on your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CD957-4108-2C94-E899-7E1BF1A4D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33" y="1483742"/>
            <a:ext cx="10515600" cy="47876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5a.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5b.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5c.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5d.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5e.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5f.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20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617110" y="1988923"/>
            <a:ext cx="5376482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on your paper: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5f. Services provided?</a:t>
            </a:r>
          </a:p>
        </p:txBody>
      </p:sp>
      <p:pic>
        <p:nvPicPr>
          <p:cNvPr id="2" name="Picture 1" descr="A white card with a heart and text&#10;&#10;Description automatically generated">
            <a:extLst>
              <a:ext uri="{FF2B5EF4-FFF2-40B4-BE49-F238E27FC236}">
                <a16:creationId xmlns:a16="http://schemas.microsoft.com/office/drawing/2014/main" id="{5465D418-763F-1568-ABD8-3B1070349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64"/>
            <a:ext cx="6248773" cy="660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6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42155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800" dirty="0">
                <a:latin typeface="Arial Rounded MT Bold" panose="020F0704030504030204" pitchFamily="34" charset="0"/>
              </a:rPr>
              <a:t>Use your phone camera or computer webcam to scan the room again.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52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Task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62251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an application form for low-cost health services/insurance.</a:t>
            </a:r>
          </a:p>
        </p:txBody>
      </p:sp>
    </p:spTree>
    <p:extLst>
      <p:ext uri="{BB962C8B-B14F-4D97-AF65-F5344CB8AC3E}">
        <p14:creationId xmlns:p14="http://schemas.microsoft.com/office/powerpoint/2010/main" val="3321923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Directions: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5814"/>
            <a:ext cx="10515600" cy="199262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fill in the information on a health insurance application.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57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B7E5A-2862-4470-B576-8DA7E2338B4E}"/>
              </a:ext>
            </a:extLst>
          </p:cNvPr>
          <p:cNvSpPr txBox="1"/>
          <p:nvPr/>
        </p:nvSpPr>
        <p:spPr>
          <a:xfrm>
            <a:off x="996275" y="394623"/>
            <a:ext cx="7510765" cy="213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Arial Rounded MT Bold" panose="020F0704030504030204" pitchFamily="34" charset="0"/>
                <a:ea typeface="+mj-ea"/>
                <a:cs typeface="+mj-cs"/>
              </a:rPr>
              <a:t>Student: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Arial Rounded MT Bold" panose="020F0704030504030204" pitchFamily="34" charset="0"/>
                <a:ea typeface="+mj-ea"/>
                <a:cs typeface="+mj-cs"/>
              </a:rPr>
              <a:t>Please show your ID and tell the assessor your student ID number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4D4363-EDF7-455D-B83A-9343AD20F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4248C9-9186-4DBE-9F5D-F02133F84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8935880-05FC-4BA7-B658-EB15C9423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3" name="Picture 4" descr="Get SAC's New Student ID Card for Free - el Don News">
            <a:extLst>
              <a:ext uri="{FF2B5EF4-FFF2-40B4-BE49-F238E27FC236}">
                <a16:creationId xmlns:a16="http://schemas.microsoft.com/office/drawing/2014/main" id="{E2027520-492A-4A2B-92B9-151E97D8E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226"/>
          <a:stretch/>
        </p:blipFill>
        <p:spPr bwMode="auto">
          <a:xfrm>
            <a:off x="809814" y="2858891"/>
            <a:ext cx="5179237" cy="32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lideshow: What you need to know about California 'Real-ID ...">
            <a:extLst>
              <a:ext uri="{FF2B5EF4-FFF2-40B4-BE49-F238E27FC236}">
                <a16:creationId xmlns:a16="http://schemas.microsoft.com/office/drawing/2014/main" id="{6F59EB0C-728D-4F08-8E1A-9AEDF0365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r="1" b="1"/>
          <a:stretch/>
        </p:blipFill>
        <p:spPr bwMode="auto">
          <a:xfrm>
            <a:off x="6190657" y="2858897"/>
            <a:ext cx="5191529" cy="32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7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BBDA1F5A-F3A8-40DA-ADE6-E0B4D99C8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5800" y="0"/>
            <a:ext cx="7693152" cy="6858000"/>
            <a:chOff x="4495800" y="0"/>
            <a:chExt cx="7693152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DD0C04-CED1-41AA-B09D-56D69AC96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526FC46-8960-4F28-92D0-94C9F69A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43054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77605C8-BD0E-4F41-9F29-7511F07E0A6C}"/>
              </a:ext>
            </a:extLst>
          </p:cNvPr>
          <p:cNvSpPr/>
          <p:nvPr/>
        </p:nvSpPr>
        <p:spPr>
          <a:xfrm>
            <a:off x="138783" y="157569"/>
            <a:ext cx="10003218" cy="1061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Let’s get ready to write!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F0AC57C-5207-446A-8E4F-9741E9E68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277043"/>
              </p:ext>
            </p:extLst>
          </p:nvPr>
        </p:nvGraphicFramePr>
        <p:xfrm>
          <a:off x="112542" y="1295401"/>
          <a:ext cx="11971606" cy="540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2670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115550" cy="6857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Copy this on your paper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					17.				33.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2.					18.				34.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3.					19.				35.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4.					20.				36.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5.					21.				37.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6.					22.				38.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7.					23.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8.					24.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9.					25.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10.					26.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11.					27.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12.					28.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13.                                          	29.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14.					30.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15.					31.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16.					32.</a:t>
            </a:r>
          </a:p>
        </p:txBody>
      </p:sp>
    </p:spTree>
    <p:extLst>
      <p:ext uri="{BB962C8B-B14F-4D97-AF65-F5344CB8AC3E}">
        <p14:creationId xmlns:p14="http://schemas.microsoft.com/office/powerpoint/2010/main" val="817064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2209552-9468-4970-91EF-8826224D0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4029177"/>
            <a:ext cx="10533784" cy="28204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6C5F04-6CE0-456B-8955-CE0E4D621770}"/>
              </a:ext>
            </a:extLst>
          </p:cNvPr>
          <p:cNvSpPr/>
          <p:nvPr/>
        </p:nvSpPr>
        <p:spPr>
          <a:xfrm>
            <a:off x="9042009" y="3044279"/>
            <a:ext cx="2641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1-10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EC5FC-B666-F6FC-2A60-C47D6965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24"/>
            <a:ext cx="9002846" cy="38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60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8039101" y="3467265"/>
            <a:ext cx="40262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11-18</a:t>
            </a:r>
            <a:endParaRPr lang="en-US" sz="2200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2A6E38E-04FD-4A94-BB7C-B82ED8C61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9177"/>
            <a:ext cx="10533784" cy="2820437"/>
          </a:xfrm>
          <a:prstGeom prst="rect">
            <a:avLst/>
          </a:prstGeom>
        </p:spPr>
      </p:pic>
      <p:pic>
        <p:nvPicPr>
          <p:cNvPr id="3" name="Picture 2" descr="A white box with black text and red numbers&#10;&#10;Description automatically generated">
            <a:extLst>
              <a:ext uri="{FF2B5EF4-FFF2-40B4-BE49-F238E27FC236}">
                <a16:creationId xmlns:a16="http://schemas.microsoft.com/office/drawing/2014/main" id="{A8D9CEE6-E1E9-7B6D-E322-92879ED64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" y="226968"/>
            <a:ext cx="9809534" cy="31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96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orm&#10;&#10;Description automatically generated">
            <a:extLst>
              <a:ext uri="{FF2B5EF4-FFF2-40B4-BE49-F238E27FC236}">
                <a16:creationId xmlns:a16="http://schemas.microsoft.com/office/drawing/2014/main" id="{86E9EA63-9B16-BC54-72E0-A851B41CB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" y="201433"/>
            <a:ext cx="10288703" cy="6049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332970" y="2253973"/>
            <a:ext cx="1448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19-25.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9211"/>
            <a:ext cx="11542096" cy="30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38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form&#10;&#10;Description automatically generated">
            <a:extLst>
              <a:ext uri="{FF2B5EF4-FFF2-40B4-BE49-F238E27FC236}">
                <a16:creationId xmlns:a16="http://schemas.microsoft.com/office/drawing/2014/main" id="{D90F0173-D890-42A6-D88F-BF9B47526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" y="672708"/>
            <a:ext cx="10288703" cy="6049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415312" y="3731291"/>
            <a:ext cx="14376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26-27.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" y="135777"/>
            <a:ext cx="11542096" cy="3090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6998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237685" y="2672193"/>
            <a:ext cx="18922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28-31.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7416"/>
            <a:ext cx="11057206" cy="2960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questionnaire with black text&#10;&#10;Description automatically generated">
            <a:extLst>
              <a:ext uri="{FF2B5EF4-FFF2-40B4-BE49-F238E27FC236}">
                <a16:creationId xmlns:a16="http://schemas.microsoft.com/office/drawing/2014/main" id="{B2E3EF3E-9407-E83C-8C9B-0D5FF41A6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0118783" cy="34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46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9C474F-B2F1-1C6E-09D1-7CE8E965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" y="58564"/>
            <a:ext cx="10217992" cy="3903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88664" y="58565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423744" y="1838206"/>
            <a:ext cx="15101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32-35.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3" y="3429000"/>
            <a:ext cx="11966613" cy="3370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259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questionnaire&#10;&#10;Description automatically generated">
            <a:extLst>
              <a:ext uri="{FF2B5EF4-FFF2-40B4-BE49-F238E27FC236}">
                <a16:creationId xmlns:a16="http://schemas.microsoft.com/office/drawing/2014/main" id="{A0DEF70D-D637-B3A0-14DD-58DC74FD0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413"/>
            <a:ext cx="11247536" cy="2226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88664" y="58565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88664" y="415046"/>
            <a:ext cx="52198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36-38.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4B050A6-7CDE-4B1C-AAD1-84E78FE3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" y="3429000"/>
            <a:ext cx="11966613" cy="3370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817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D5DE-7EAE-4DA1-B0E5-63EDD36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066800"/>
            <a:ext cx="5638926" cy="46482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up your answer sheet to your camera. The assessor will take a picture of your answers.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take a picture of your paper with your phone and send it to the assessor.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13A62B7-A46E-5108-51CC-BCC64DAA9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1" y="952206"/>
            <a:ext cx="2670936" cy="2670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35927-49C8-AA0B-E183-DEEBBE73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242" y="3680203"/>
            <a:ext cx="1772604" cy="23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3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B61D9-80B2-4EB1-8E90-79CD2D46997B}"/>
              </a:ext>
            </a:extLst>
          </p:cNvPr>
          <p:cNvSpPr txBox="1"/>
          <p:nvPr/>
        </p:nvSpPr>
        <p:spPr>
          <a:xfrm>
            <a:off x="304800" y="132521"/>
            <a:ext cx="1123784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Agreement</a:t>
            </a: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agree: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   to be the only person in the room during the test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   NOT to get help from others 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   NOT to use notes, dictionaries, or other devices to 	find answers  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   to use my phone or computer camera to scan the 	room whenever the assessor asks me to.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agree, please say Yes.       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Spanish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Korean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Vietnamese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Arabic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85633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your phone camera or computer webcam to scan the room again.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62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783BB-B029-4E13-AF68-7039FD47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40" y="1815445"/>
            <a:ext cx="6410244" cy="346710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do not talk about the test with anyone!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892623C5-1BC2-4F58-8C0D-7889E89D4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815" y="1646289"/>
            <a:ext cx="4209625" cy="42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53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007AE1-706E-4126-9603-BE8BFD6B46D7}"/>
              </a:ext>
            </a:extLst>
          </p:cNvPr>
          <p:cNvSpPr/>
          <p:nvPr/>
        </p:nvSpPr>
        <p:spPr>
          <a:xfrm>
            <a:off x="0" y="112542"/>
            <a:ext cx="12192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Agreement</a:t>
            </a:r>
          </a:p>
          <a:p>
            <a:pPr lvl="0" defTabSz="914400">
              <a:defRPr/>
            </a:pP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Estoy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acuerdo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defTabSz="914400">
              <a:defRPr/>
            </a:pP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 no usar 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personas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 ser 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única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evaluación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 no usar las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dispositivos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encontrar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respuestas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 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desplazar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mi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teléfono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dispositivo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habitación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</a:p>
          <a:p>
            <a:pPr lvl="0" defTabSz="914400"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cualquier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solicitado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el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asesor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en-US" sz="4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acepta</a:t>
            </a: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por favor </a:t>
            </a:r>
            <a:r>
              <a:rPr lang="en-US" sz="4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diga</a:t>
            </a: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Yes.</a:t>
            </a:r>
          </a:p>
        </p:txBody>
      </p:sp>
    </p:spTree>
    <p:extLst>
      <p:ext uri="{BB962C8B-B14F-4D97-AF65-F5344CB8AC3E}">
        <p14:creationId xmlns:p14="http://schemas.microsoft.com/office/powerpoint/2010/main" val="3093331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C1FD8D-6BD5-47AF-927E-0A38CE05816B}"/>
              </a:ext>
            </a:extLst>
          </p:cNvPr>
          <p:cNvSpPr/>
          <p:nvPr/>
        </p:nvSpPr>
        <p:spPr>
          <a:xfrm>
            <a:off x="0" y="11254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thỏa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thuận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viên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 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nhờ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trợ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giúp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 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duy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nhất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sổ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chú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thiết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lời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điện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thoại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vi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quét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khắp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giám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yêu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cầu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ý,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xin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vui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lòng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'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ý'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50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C1FD8D-6BD5-47AF-927E-0A38CE05816B}"/>
              </a:ext>
            </a:extLst>
          </p:cNvPr>
          <p:cNvSpPr/>
          <p:nvPr/>
        </p:nvSpPr>
        <p:spPr>
          <a:xfrm>
            <a:off x="0" y="11254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학생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동의서</a:t>
            </a: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저는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아래의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사항들을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합니다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 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시험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보는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동안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방안에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혼자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있을것을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 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다른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사람으로부터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도움을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받지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않을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시험문제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답을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찾기위해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메모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사전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또는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다른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기기를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사용하지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않을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동의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시험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평가자의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지시대로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전화기나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컴퓨터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카메라를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사용하여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방을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스캔할것을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동의합니다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동의하시면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"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네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라고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말하십시오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19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BFBD6FD-E5F6-D34D-3F95-7BB2E30D0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920" y="236530"/>
            <a:ext cx="8839199" cy="63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3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42155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800" dirty="0">
                <a:latin typeface="Arial Rounded MT Bold" panose="020F0704030504030204" pitchFamily="34" charset="0"/>
              </a:rPr>
              <a:t>Use your phone camera or computer webcam to scan the room now.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Task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62251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information on low-cost health care.</a:t>
            </a:r>
          </a:p>
        </p:txBody>
      </p:sp>
    </p:spTree>
    <p:extLst>
      <p:ext uri="{BB962C8B-B14F-4D97-AF65-F5344CB8AC3E}">
        <p14:creationId xmlns:p14="http://schemas.microsoft.com/office/powerpoint/2010/main" val="39237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Directions: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5814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read a flyer and write the information.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359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AB8B9-C1A4-FC63-BCC8-7DF3F60A8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44E98-0D67-484F-84B3-643DA6AD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57"/>
            <a:ext cx="10515600" cy="900112"/>
          </a:xfrm>
        </p:spPr>
        <p:txBody>
          <a:bodyPr>
            <a:noAutofit/>
          </a:bodyPr>
          <a:lstStyle/>
          <a:p>
            <a:r>
              <a:rPr lang="en-US" sz="5400" dirty="0"/>
              <a:t>Copy this on your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0DBE1-F224-66F8-D878-7278D2361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33" y="1483742"/>
            <a:ext cx="10515600" cy="47876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1a.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1b.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1c.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1d.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1e.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1f.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933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410305" y="1937958"/>
            <a:ext cx="5524500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on your paper: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1a. Name?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1b. Address?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1c. Phone number?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1d. Hours?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1e. Documentation needed?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1f. Services provided?</a:t>
            </a:r>
          </a:p>
        </p:txBody>
      </p:sp>
      <p:pic>
        <p:nvPicPr>
          <p:cNvPr id="6" name="Picture 5" descr="A medical information card with a ambulance and a building&#10;&#10;Description automatically generated with medium confidence">
            <a:extLst>
              <a:ext uri="{FF2B5EF4-FFF2-40B4-BE49-F238E27FC236}">
                <a16:creationId xmlns:a16="http://schemas.microsoft.com/office/drawing/2014/main" id="{D92401FB-416F-93BD-1A14-86FEA2A3C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0"/>
            <a:ext cx="5887807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4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3815-2581-8676-A48E-C98B4B987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F0FC-10AD-584C-5FF3-7185E454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57"/>
            <a:ext cx="10515600" cy="900112"/>
          </a:xfrm>
        </p:spPr>
        <p:txBody>
          <a:bodyPr>
            <a:noAutofit/>
          </a:bodyPr>
          <a:lstStyle/>
          <a:p>
            <a:r>
              <a:rPr lang="en-US" sz="5400" dirty="0"/>
              <a:t>Copy this on your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C73B3-3C63-75FE-EDB7-69010E6D0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33" y="1483742"/>
            <a:ext cx="10515600" cy="47876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2a.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2b.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2c.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2e.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2f.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417696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450A13746984985F2BD5CA2997F6E" ma:contentTypeVersion="2" ma:contentTypeDescription="Create a new document." ma:contentTypeScope="" ma:versionID="7cc33e8a01787f43ddc78f2e2f88d680">
  <xsd:schema xmlns:xsd="http://www.w3.org/2001/XMLSchema" xmlns:xs="http://www.w3.org/2001/XMLSchema" xmlns:p="http://schemas.microsoft.com/office/2006/metadata/properties" xmlns:ns1="http://schemas.microsoft.com/sharepoint/v3" xmlns:ns2="d6e866e8-7e90-4abe-a382-bf774f596087" targetNamespace="http://schemas.microsoft.com/office/2006/metadata/properties" ma:root="true" ma:fieldsID="f2fd6c16b90bde1758a258c96b65d67a" ns1:_="" ns2:_="">
    <xsd:import namespace="http://schemas.microsoft.com/sharepoint/v3"/>
    <xsd:import namespace="d6e866e8-7e90-4abe-a382-bf774f59608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866e8-7e90-4abe-a382-bf774f596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FCDD96-C644-4FAC-A430-F7AFB754AE50}"/>
</file>

<file path=customXml/itemProps2.xml><?xml version="1.0" encoding="utf-8"?>
<ds:datastoreItem xmlns:ds="http://schemas.openxmlformats.org/officeDocument/2006/customXml" ds:itemID="{1C61BD99-9AD8-4CC3-B517-0EEDD2C082FB}"/>
</file>

<file path=customXml/itemProps3.xml><?xml version="1.0" encoding="utf-8"?>
<ds:datastoreItem xmlns:ds="http://schemas.openxmlformats.org/officeDocument/2006/customXml" ds:itemID="{AAD532B4-83BA-49DE-B65A-83DC0466E72C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304</TotalTime>
  <Words>996</Words>
  <Application>Microsoft Office PowerPoint</Application>
  <PresentationFormat>Widescreen</PresentationFormat>
  <Paragraphs>164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Malgun Gothic</vt:lpstr>
      <vt:lpstr>Arial</vt:lpstr>
      <vt:lpstr>Arial Rounded MT Bold</vt:lpstr>
      <vt:lpstr>Avenir Next LT Pro</vt:lpstr>
      <vt:lpstr>AvenirNext LT Pro Medium</vt:lpstr>
      <vt:lpstr>Calibri</vt:lpstr>
      <vt:lpstr>Sabon Next LT</vt:lpstr>
      <vt:lpstr>Tahoma</vt:lpstr>
      <vt:lpstr>DappledVTI</vt:lpstr>
      <vt:lpstr>EL Civics 26.3  Health: Free &amp;  Low-Cost Care</vt:lpstr>
      <vt:lpstr>PowerPoint Presentation</vt:lpstr>
      <vt:lpstr>PowerPoint Presentation</vt:lpstr>
      <vt:lpstr>PowerPoint Presentation</vt:lpstr>
      <vt:lpstr>Task One</vt:lpstr>
      <vt:lpstr>Directions:</vt:lpstr>
      <vt:lpstr>Copy this on your paper</vt:lpstr>
      <vt:lpstr>PowerPoint Presentation</vt:lpstr>
      <vt:lpstr>Copy this on your paper</vt:lpstr>
      <vt:lpstr>PowerPoint Presentation</vt:lpstr>
      <vt:lpstr>Copy this on your paper</vt:lpstr>
      <vt:lpstr>PowerPoint Presentation</vt:lpstr>
      <vt:lpstr>Copy this on your paper</vt:lpstr>
      <vt:lpstr>PowerPoint Presentation</vt:lpstr>
      <vt:lpstr>Copy this on your paper</vt:lpstr>
      <vt:lpstr>PowerPoint Presentation</vt:lpstr>
      <vt:lpstr>PowerPoint Presentation</vt:lpstr>
      <vt:lpstr>Task Two</vt:lpstr>
      <vt:lpstr>Directions: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Hold up your answer sheet to your camera. The assessor will take a picture of your answers.  Or take a picture of your paper with your phone and send it to the assessor.</vt:lpstr>
      <vt:lpstr>PowerPoint Presentation</vt:lpstr>
      <vt:lpstr>Thank you!  Please do not talk about the test with anyone!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Watts, Sandra</cp:lastModifiedBy>
  <cp:revision>2</cp:revision>
  <dcterms:created xsi:type="dcterms:W3CDTF">2021-06-15T16:45:13Z</dcterms:created>
  <dcterms:modified xsi:type="dcterms:W3CDTF">2025-12-04T16:37:15Z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0x010100E21450A13746984985F2BD5CA2997F6E</vt:lpwstr>
  </property>
</Properties>
</file>