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7" r:id="rId14"/>
    <p:sldId id="272" r:id="rId15"/>
    <p:sldId id="273" r:id="rId16"/>
    <p:sldId id="281" r:id="rId17"/>
    <p:sldId id="282" r:id="rId18"/>
    <p:sldId id="283" r:id="rId19"/>
    <p:sldId id="284" r:id="rId20"/>
    <p:sldId id="276" r:id="rId21"/>
    <p:sldId id="271" r:id="rId22"/>
    <p:sldId id="277" r:id="rId23"/>
    <p:sldId id="268" r:id="rId24"/>
    <p:sldId id="26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8F8E86-6C50-4CBA-BF51-5E3613FF6232}" v="7" dt="2023-11-13T20:32:08.6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0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tts, Sandra" userId="b22ec5c0-e9aa-43c6-8489-bc9a472a178f" providerId="ADAL" clId="{8181E9EE-2CFA-464B-86EE-7BE27A390D34}"/>
    <pc:docChg chg="undo custSel addSld delSld modSld sldOrd addMainMaster delMainMaster">
      <pc:chgData name="Watts, Sandra" userId="b22ec5c0-e9aa-43c6-8489-bc9a472a178f" providerId="ADAL" clId="{8181E9EE-2CFA-464B-86EE-7BE27A390D34}" dt="2021-06-17T15:42:01.665" v="1145" actId="1076"/>
      <pc:docMkLst>
        <pc:docMk/>
      </pc:docMkLst>
      <pc:sldChg chg="addSp delSp modSp mod setBg modClrScheme chgLayout">
        <pc:chgData name="Watts, Sandra" userId="b22ec5c0-e9aa-43c6-8489-bc9a472a178f" providerId="ADAL" clId="{8181E9EE-2CFA-464B-86EE-7BE27A390D34}" dt="2021-06-15T16:50:48.807" v="97" actId="255"/>
        <pc:sldMkLst>
          <pc:docMk/>
          <pc:sldMk cId="109857222" sldId="256"/>
        </pc:sldMkLst>
        <pc:spChg chg="mod">
          <ac:chgData name="Watts, Sandra" userId="b22ec5c0-e9aa-43c6-8489-bc9a472a178f" providerId="ADAL" clId="{8181E9EE-2CFA-464B-86EE-7BE27A390D34}" dt="2021-06-15T16:50:41.630" v="96" actId="255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Watts, Sandra" userId="b22ec5c0-e9aa-43c6-8489-bc9a472a178f" providerId="ADAL" clId="{8181E9EE-2CFA-464B-86EE-7BE27A390D34}" dt="2021-06-15T16:50:48.807" v="97" actId="255"/>
          <ac:spMkLst>
            <pc:docMk/>
            <pc:sldMk cId="109857222" sldId="256"/>
            <ac:spMk id="3" creationId="{00000000-0000-0000-0000-000000000000}"/>
          </ac:spMkLst>
        </pc:spChg>
        <pc:spChg chg="add del">
          <ac:chgData name="Watts, Sandra" userId="b22ec5c0-e9aa-43c6-8489-bc9a472a178f" providerId="ADAL" clId="{8181E9EE-2CFA-464B-86EE-7BE27A390D34}" dt="2021-06-15T16:50:23.188" v="95" actId="26606"/>
          <ac:spMkLst>
            <pc:docMk/>
            <pc:sldMk cId="109857222" sldId="256"/>
            <ac:spMk id="9" creationId="{9B45BA4C-9B54-4496-821F-9E0985CA984D}"/>
          </ac:spMkLst>
        </pc:spChg>
        <pc:spChg chg="add del">
          <ac:chgData name="Watts, Sandra" userId="b22ec5c0-e9aa-43c6-8489-bc9a472a178f" providerId="ADAL" clId="{8181E9EE-2CFA-464B-86EE-7BE27A390D34}" dt="2021-06-15T16:50:23.188" v="95" actId="26606"/>
          <ac:spMkLst>
            <pc:docMk/>
            <pc:sldMk cId="109857222" sldId="256"/>
            <ac:spMk id="11" creationId="{85E1BB9D-FAFF-4C3E-9E44-13F8FBABCD62}"/>
          </ac:spMkLst>
        </pc:spChg>
        <pc:spChg chg="add del">
          <ac:chgData name="Watts, Sandra" userId="b22ec5c0-e9aa-43c6-8489-bc9a472a178f" providerId="ADAL" clId="{8181E9EE-2CFA-464B-86EE-7BE27A390D34}" dt="2021-06-15T16:50:23.188" v="95" actId="26606"/>
          <ac:spMkLst>
            <pc:docMk/>
            <pc:sldMk cId="109857222" sldId="256"/>
            <ac:spMk id="13" creationId="{A8DDC302-DBEC-4742-B54B-5E9AAFE96961}"/>
          </ac:spMkLst>
        </pc:spChg>
        <pc:spChg chg="add">
          <ac:chgData name="Watts, Sandra" userId="b22ec5c0-e9aa-43c6-8489-bc9a472a178f" providerId="ADAL" clId="{8181E9EE-2CFA-464B-86EE-7BE27A390D34}" dt="2021-06-15T16:50:23.188" v="95" actId="26606"/>
          <ac:spMkLst>
            <pc:docMk/>
            <pc:sldMk cId="109857222" sldId="256"/>
            <ac:spMk id="18" creationId="{DE61FBD7-E37C-4B38-BE44-A6D4978D7486}"/>
          </ac:spMkLst>
        </pc:spChg>
        <pc:spChg chg="add">
          <ac:chgData name="Watts, Sandra" userId="b22ec5c0-e9aa-43c6-8489-bc9a472a178f" providerId="ADAL" clId="{8181E9EE-2CFA-464B-86EE-7BE27A390D34}" dt="2021-06-15T16:50:23.188" v="95" actId="26606"/>
          <ac:spMkLst>
            <pc:docMk/>
            <pc:sldMk cId="109857222" sldId="256"/>
            <ac:spMk id="20" creationId="{392BFCFE-FD78-4EDF-BEFE-CC444DC5F307}"/>
          </ac:spMkLst>
        </pc:spChg>
        <pc:spChg chg="add">
          <ac:chgData name="Watts, Sandra" userId="b22ec5c0-e9aa-43c6-8489-bc9a472a178f" providerId="ADAL" clId="{8181E9EE-2CFA-464B-86EE-7BE27A390D34}" dt="2021-06-15T16:50:23.188" v="95" actId="26606"/>
          <ac:spMkLst>
            <pc:docMk/>
            <pc:sldMk cId="109857222" sldId="256"/>
            <ac:spMk id="26" creationId="{B629C0B3-01E5-4A82-B87C-62B1483F11B7}"/>
          </ac:spMkLst>
        </pc:spChg>
        <pc:spChg chg="add">
          <ac:chgData name="Watts, Sandra" userId="b22ec5c0-e9aa-43c6-8489-bc9a472a178f" providerId="ADAL" clId="{8181E9EE-2CFA-464B-86EE-7BE27A390D34}" dt="2021-06-15T16:50:23.188" v="95" actId="26606"/>
          <ac:spMkLst>
            <pc:docMk/>
            <pc:sldMk cId="109857222" sldId="256"/>
            <ac:spMk id="28" creationId="{D4DFA784-845D-4F99-B808-5C025E39B890}"/>
          </ac:spMkLst>
        </pc:spChg>
        <pc:grpChg chg="add">
          <ac:chgData name="Watts, Sandra" userId="b22ec5c0-e9aa-43c6-8489-bc9a472a178f" providerId="ADAL" clId="{8181E9EE-2CFA-464B-86EE-7BE27A390D34}" dt="2021-06-15T16:50:23.188" v="95" actId="26606"/>
          <ac:grpSpMkLst>
            <pc:docMk/>
            <pc:sldMk cId="109857222" sldId="256"/>
            <ac:grpSpMk id="22" creationId="{0292BAD4-5BB2-4CD3-AB5B-C35EF9F7D2B4}"/>
          </ac:grpSpMkLst>
        </pc:grpChg>
        <pc:picChg chg="add mod">
          <ac:chgData name="Watts, Sandra" userId="b22ec5c0-e9aa-43c6-8489-bc9a472a178f" providerId="ADAL" clId="{8181E9EE-2CFA-464B-86EE-7BE27A390D34}" dt="2021-06-15T16:50:23.188" v="95" actId="26606"/>
          <ac:picMkLst>
            <pc:docMk/>
            <pc:sldMk cId="109857222" sldId="256"/>
            <ac:picMk id="4" creationId="{9FB7B8EE-3E94-4082-A4EB-7A96D69D8265}"/>
          </ac:picMkLst>
        </pc:picChg>
      </pc:sldChg>
      <pc:sldChg chg="addSp delSp modSp new mod setBg">
        <pc:chgData name="Watts, Sandra" userId="b22ec5c0-e9aa-43c6-8489-bc9a472a178f" providerId="ADAL" clId="{8181E9EE-2CFA-464B-86EE-7BE27A390D34}" dt="2021-06-15T16:52:37.737" v="110" actId="14100"/>
        <pc:sldMkLst>
          <pc:docMk/>
          <pc:sldMk cId="753472373" sldId="257"/>
        </pc:sldMkLst>
        <pc:spChg chg="add mod">
          <ac:chgData name="Watts, Sandra" userId="b22ec5c0-e9aa-43c6-8489-bc9a472a178f" providerId="ADAL" clId="{8181E9EE-2CFA-464B-86EE-7BE27A390D34}" dt="2021-06-15T16:52:37.737" v="110" actId="14100"/>
          <ac:spMkLst>
            <pc:docMk/>
            <pc:sldMk cId="753472373" sldId="257"/>
            <ac:spMk id="2" creationId="{781B7E5A-2862-4470-B576-8DA7E2338B4E}"/>
          </ac:spMkLst>
        </pc:spChg>
        <pc:spChg chg="add del">
          <ac:chgData name="Watts, Sandra" userId="b22ec5c0-e9aa-43c6-8489-bc9a472a178f" providerId="ADAL" clId="{8181E9EE-2CFA-464B-86EE-7BE27A390D34}" dt="2021-06-15T16:52:02.435" v="104" actId="26606"/>
          <ac:spMkLst>
            <pc:docMk/>
            <pc:sldMk cId="753472373" sldId="257"/>
            <ac:spMk id="9" creationId="{0BABF38A-8A0D-492E-BD20-6CF4D46B50BD}"/>
          </ac:spMkLst>
        </pc:spChg>
        <pc:spChg chg="add del">
          <ac:chgData name="Watts, Sandra" userId="b22ec5c0-e9aa-43c6-8489-bc9a472a178f" providerId="ADAL" clId="{8181E9EE-2CFA-464B-86EE-7BE27A390D34}" dt="2021-06-15T16:52:02.435" v="104" actId="26606"/>
          <ac:spMkLst>
            <pc:docMk/>
            <pc:sldMk cId="753472373" sldId="257"/>
            <ac:spMk id="13" creationId="{310E06F9-9F12-4D1B-92C0-4B30818D093E}"/>
          </ac:spMkLst>
        </pc:spChg>
        <pc:spChg chg="add del">
          <ac:chgData name="Watts, Sandra" userId="b22ec5c0-e9aa-43c6-8489-bc9a472a178f" providerId="ADAL" clId="{8181E9EE-2CFA-464B-86EE-7BE27A390D34}" dt="2021-06-15T16:52:02.435" v="104" actId="26606"/>
          <ac:spMkLst>
            <pc:docMk/>
            <pc:sldMk cId="753472373" sldId="257"/>
            <ac:spMk id="15" creationId="{8F5EFE88-F6A7-4B53-AF99-227DFC56A032}"/>
          </ac:spMkLst>
        </pc:spChg>
        <pc:spChg chg="add del">
          <ac:chgData name="Watts, Sandra" userId="b22ec5c0-e9aa-43c6-8489-bc9a472a178f" providerId="ADAL" clId="{8181E9EE-2CFA-464B-86EE-7BE27A390D34}" dt="2021-06-15T16:52:02.435" v="104" actId="26606"/>
          <ac:spMkLst>
            <pc:docMk/>
            <pc:sldMk cId="753472373" sldId="257"/>
            <ac:spMk id="17" creationId="{BF9AF5CF-AE21-453A-8D3F-6D9FC64A18B2}"/>
          </ac:spMkLst>
        </pc:spChg>
        <pc:spChg chg="add del">
          <ac:chgData name="Watts, Sandra" userId="b22ec5c0-e9aa-43c6-8489-bc9a472a178f" providerId="ADAL" clId="{8181E9EE-2CFA-464B-86EE-7BE27A390D34}" dt="2021-06-15T16:52:14.971" v="106" actId="26606"/>
          <ac:spMkLst>
            <pc:docMk/>
            <pc:sldMk cId="753472373" sldId="257"/>
            <ac:spMk id="22" creationId="{0BABF38A-8A0D-492E-BD20-6CF4D46B50BD}"/>
          </ac:spMkLst>
        </pc:spChg>
        <pc:spChg chg="add del">
          <ac:chgData name="Watts, Sandra" userId="b22ec5c0-e9aa-43c6-8489-bc9a472a178f" providerId="ADAL" clId="{8181E9EE-2CFA-464B-86EE-7BE27A390D34}" dt="2021-06-15T16:52:14.971" v="106" actId="26606"/>
          <ac:spMkLst>
            <pc:docMk/>
            <pc:sldMk cId="753472373" sldId="257"/>
            <ac:spMk id="26" creationId="{310E06F9-9F12-4D1B-92C0-4B30818D093E}"/>
          </ac:spMkLst>
        </pc:spChg>
        <pc:spChg chg="add del">
          <ac:chgData name="Watts, Sandra" userId="b22ec5c0-e9aa-43c6-8489-bc9a472a178f" providerId="ADAL" clId="{8181E9EE-2CFA-464B-86EE-7BE27A390D34}" dt="2021-06-15T16:52:14.971" v="106" actId="26606"/>
          <ac:spMkLst>
            <pc:docMk/>
            <pc:sldMk cId="753472373" sldId="257"/>
            <ac:spMk id="28" creationId="{8F5EFE88-F6A7-4B53-AF99-227DFC56A032}"/>
          </ac:spMkLst>
        </pc:spChg>
        <pc:spChg chg="add">
          <ac:chgData name="Watts, Sandra" userId="b22ec5c0-e9aa-43c6-8489-bc9a472a178f" providerId="ADAL" clId="{8181E9EE-2CFA-464B-86EE-7BE27A390D34}" dt="2021-06-15T16:52:14.971" v="106" actId="26606"/>
          <ac:spMkLst>
            <pc:docMk/>
            <pc:sldMk cId="753472373" sldId="257"/>
            <ac:spMk id="37" creationId="{0BABF38A-8A0D-492E-BD20-6CF4D46B50BD}"/>
          </ac:spMkLst>
        </pc:spChg>
        <pc:spChg chg="add">
          <ac:chgData name="Watts, Sandra" userId="b22ec5c0-e9aa-43c6-8489-bc9a472a178f" providerId="ADAL" clId="{8181E9EE-2CFA-464B-86EE-7BE27A390D34}" dt="2021-06-15T16:52:14.971" v="106" actId="26606"/>
          <ac:spMkLst>
            <pc:docMk/>
            <pc:sldMk cId="753472373" sldId="257"/>
            <ac:spMk id="41" creationId="{F1174801-1395-44C5-9B00-CCAC45C056E7}"/>
          </ac:spMkLst>
        </pc:spChg>
        <pc:spChg chg="add">
          <ac:chgData name="Watts, Sandra" userId="b22ec5c0-e9aa-43c6-8489-bc9a472a178f" providerId="ADAL" clId="{8181E9EE-2CFA-464B-86EE-7BE27A390D34}" dt="2021-06-15T16:52:14.971" v="106" actId="26606"/>
          <ac:spMkLst>
            <pc:docMk/>
            <pc:sldMk cId="753472373" sldId="257"/>
            <ac:spMk id="43" creationId="{8BADB362-9771-4A3C-B9E5-6777F34C5041}"/>
          </ac:spMkLst>
        </pc:spChg>
        <pc:grpChg chg="add del">
          <ac:chgData name="Watts, Sandra" userId="b22ec5c0-e9aa-43c6-8489-bc9a472a178f" providerId="ADAL" clId="{8181E9EE-2CFA-464B-86EE-7BE27A390D34}" dt="2021-06-15T16:52:14.971" v="106" actId="26606"/>
          <ac:grpSpMkLst>
            <pc:docMk/>
            <pc:sldMk cId="753472373" sldId="257"/>
            <ac:grpSpMk id="30" creationId="{EDA08F40-4C87-48DA-86E9-B486D7A0FA43}"/>
          </ac:grpSpMkLst>
        </pc:grpChg>
        <pc:grpChg chg="add">
          <ac:chgData name="Watts, Sandra" userId="b22ec5c0-e9aa-43c6-8489-bc9a472a178f" providerId="ADAL" clId="{8181E9EE-2CFA-464B-86EE-7BE27A390D34}" dt="2021-06-15T16:52:14.971" v="106" actId="26606"/>
          <ac:grpSpMkLst>
            <pc:docMk/>
            <pc:sldMk cId="753472373" sldId="257"/>
            <ac:grpSpMk id="45" creationId="{644D4363-EDF7-455D-B83A-9343AD20F584}"/>
          </ac:grpSpMkLst>
        </pc:grpChg>
        <pc:picChg chg="add mod ord">
          <ac:chgData name="Watts, Sandra" userId="b22ec5c0-e9aa-43c6-8489-bc9a472a178f" providerId="ADAL" clId="{8181E9EE-2CFA-464B-86EE-7BE27A390D34}" dt="2021-06-15T16:52:14.971" v="106" actId="26606"/>
          <ac:picMkLst>
            <pc:docMk/>
            <pc:sldMk cId="753472373" sldId="257"/>
            <ac:picMk id="3" creationId="{E2027520-492A-4A2B-92B9-151E97D8E068}"/>
          </ac:picMkLst>
        </pc:picChg>
        <pc:picChg chg="add mod ord">
          <ac:chgData name="Watts, Sandra" userId="b22ec5c0-e9aa-43c6-8489-bc9a472a178f" providerId="ADAL" clId="{8181E9EE-2CFA-464B-86EE-7BE27A390D34}" dt="2021-06-15T16:52:18.738" v="107" actId="14100"/>
          <ac:picMkLst>
            <pc:docMk/>
            <pc:sldMk cId="753472373" sldId="257"/>
            <ac:picMk id="4" creationId="{6F59EB0C-728D-4F08-8E1A-9AEDF0365A6D}"/>
          </ac:picMkLst>
        </pc:picChg>
        <pc:picChg chg="add del">
          <ac:chgData name="Watts, Sandra" userId="b22ec5c0-e9aa-43c6-8489-bc9a472a178f" providerId="ADAL" clId="{8181E9EE-2CFA-464B-86EE-7BE27A390D34}" dt="2021-06-15T16:52:02.435" v="104" actId="26606"/>
          <ac:picMkLst>
            <pc:docMk/>
            <pc:sldMk cId="753472373" sldId="257"/>
            <ac:picMk id="11" creationId="{BC526B7A-4801-4FD1-95C8-03AF22629E87}"/>
          </ac:picMkLst>
        </pc:picChg>
        <pc:picChg chg="add del">
          <ac:chgData name="Watts, Sandra" userId="b22ec5c0-e9aa-43c6-8489-bc9a472a178f" providerId="ADAL" clId="{8181E9EE-2CFA-464B-86EE-7BE27A390D34}" dt="2021-06-15T16:52:14.971" v="106" actId="26606"/>
          <ac:picMkLst>
            <pc:docMk/>
            <pc:sldMk cId="753472373" sldId="257"/>
            <ac:picMk id="24" creationId="{BC526B7A-4801-4FD1-95C8-03AF22629E87}"/>
          </ac:picMkLst>
        </pc:picChg>
        <pc:picChg chg="add">
          <ac:chgData name="Watts, Sandra" userId="b22ec5c0-e9aa-43c6-8489-bc9a472a178f" providerId="ADAL" clId="{8181E9EE-2CFA-464B-86EE-7BE27A390D34}" dt="2021-06-15T16:52:14.971" v="106" actId="26606"/>
          <ac:picMkLst>
            <pc:docMk/>
            <pc:sldMk cId="753472373" sldId="257"/>
            <ac:picMk id="39" creationId="{BC526B7A-4801-4FD1-95C8-03AF22629E87}"/>
          </ac:picMkLst>
        </pc:picChg>
      </pc:sldChg>
      <pc:sldChg chg="addSp modSp new mod">
        <pc:chgData name="Watts, Sandra" userId="b22ec5c0-e9aa-43c6-8489-bc9a472a178f" providerId="ADAL" clId="{8181E9EE-2CFA-464B-86EE-7BE27A390D34}" dt="2021-06-15T16:53:36.061" v="118" actId="20577"/>
        <pc:sldMkLst>
          <pc:docMk/>
          <pc:sldMk cId="1540997" sldId="258"/>
        </pc:sldMkLst>
        <pc:spChg chg="add mod">
          <ac:chgData name="Watts, Sandra" userId="b22ec5c0-e9aa-43c6-8489-bc9a472a178f" providerId="ADAL" clId="{8181E9EE-2CFA-464B-86EE-7BE27A390D34}" dt="2021-06-15T16:53:36.061" v="118" actId="20577"/>
          <ac:spMkLst>
            <pc:docMk/>
            <pc:sldMk cId="1540997" sldId="258"/>
            <ac:spMk id="2" creationId="{FC1B61D9-80B2-4EB1-8E90-79CD2D46997B}"/>
          </ac:spMkLst>
        </pc:spChg>
      </pc:sldChg>
      <pc:sldChg chg="addSp delSp modSp new mod setBg">
        <pc:chgData name="Watts, Sandra" userId="b22ec5c0-e9aa-43c6-8489-bc9a472a178f" providerId="ADAL" clId="{8181E9EE-2CFA-464B-86EE-7BE27A390D34}" dt="2021-06-15T16:57:22.814" v="136" actId="14100"/>
        <pc:sldMkLst>
          <pc:docMk/>
          <pc:sldMk cId="236030014" sldId="259"/>
        </pc:sldMkLst>
        <pc:spChg chg="add del mod">
          <ac:chgData name="Watts, Sandra" userId="b22ec5c0-e9aa-43c6-8489-bc9a472a178f" providerId="ADAL" clId="{8181E9EE-2CFA-464B-86EE-7BE27A390D34}" dt="2021-06-15T16:55:01.595" v="123" actId="21"/>
          <ac:spMkLst>
            <pc:docMk/>
            <pc:sldMk cId="236030014" sldId="259"/>
            <ac:spMk id="4" creationId="{C65D7253-A1B3-42CD-8E1F-C34D5ECE6B69}"/>
          </ac:spMkLst>
        </pc:spChg>
        <pc:spChg chg="add mod">
          <ac:chgData name="Watts, Sandra" userId="b22ec5c0-e9aa-43c6-8489-bc9a472a178f" providerId="ADAL" clId="{8181E9EE-2CFA-464B-86EE-7BE27A390D34}" dt="2021-06-15T16:57:22.814" v="136" actId="14100"/>
          <ac:spMkLst>
            <pc:docMk/>
            <pc:sldMk cId="236030014" sldId="259"/>
            <ac:spMk id="5" creationId="{4D5E4850-3276-47AD-AFD5-F1C931CA16B8}"/>
          </ac:spMkLst>
        </pc:spChg>
        <pc:spChg chg="add">
          <ac:chgData name="Watts, Sandra" userId="b22ec5c0-e9aa-43c6-8489-bc9a472a178f" providerId="ADAL" clId="{8181E9EE-2CFA-464B-86EE-7BE27A390D34}" dt="2021-06-15T16:56:25.396" v="130" actId="26606"/>
          <ac:spMkLst>
            <pc:docMk/>
            <pc:sldMk cId="236030014" sldId="259"/>
            <ac:spMk id="10" creationId="{0BABF38A-8A0D-492E-BD20-6CF4D46B50BD}"/>
          </ac:spMkLst>
        </pc:spChg>
        <pc:spChg chg="add">
          <ac:chgData name="Watts, Sandra" userId="b22ec5c0-e9aa-43c6-8489-bc9a472a178f" providerId="ADAL" clId="{8181E9EE-2CFA-464B-86EE-7BE27A390D34}" dt="2021-06-15T16:56:25.396" v="130" actId="26606"/>
          <ac:spMkLst>
            <pc:docMk/>
            <pc:sldMk cId="236030014" sldId="259"/>
            <ac:spMk id="14" creationId="{8651CFA9-6065-4243-AC48-858E359780B1}"/>
          </ac:spMkLst>
        </pc:spChg>
        <pc:spChg chg="add">
          <ac:chgData name="Watts, Sandra" userId="b22ec5c0-e9aa-43c6-8489-bc9a472a178f" providerId="ADAL" clId="{8181E9EE-2CFA-464B-86EE-7BE27A390D34}" dt="2021-06-15T16:56:25.396" v="130" actId="26606"/>
          <ac:spMkLst>
            <pc:docMk/>
            <pc:sldMk cId="236030014" sldId="259"/>
            <ac:spMk id="16" creationId="{FBC8BBE5-981E-4B0B-9654-32B5668BFF31}"/>
          </ac:spMkLst>
        </pc:spChg>
        <pc:spChg chg="add">
          <ac:chgData name="Watts, Sandra" userId="b22ec5c0-e9aa-43c6-8489-bc9a472a178f" providerId="ADAL" clId="{8181E9EE-2CFA-464B-86EE-7BE27A390D34}" dt="2021-06-15T16:56:25.396" v="130" actId="26606"/>
          <ac:spMkLst>
            <pc:docMk/>
            <pc:sldMk cId="236030014" sldId="259"/>
            <ac:spMk id="22" creationId="{0DADC141-2CF4-4D22-BFEF-05FB358E4DFD}"/>
          </ac:spMkLst>
        </pc:spChg>
        <pc:spChg chg="add">
          <ac:chgData name="Watts, Sandra" userId="b22ec5c0-e9aa-43c6-8489-bc9a472a178f" providerId="ADAL" clId="{8181E9EE-2CFA-464B-86EE-7BE27A390D34}" dt="2021-06-15T16:56:25.396" v="130" actId="26606"/>
          <ac:spMkLst>
            <pc:docMk/>
            <pc:sldMk cId="236030014" sldId="259"/>
            <ac:spMk id="24" creationId="{F43A66C0-8F79-4D55-8A61-9E980D5FEE26}"/>
          </ac:spMkLst>
        </pc:spChg>
        <pc:grpChg chg="add">
          <ac:chgData name="Watts, Sandra" userId="b22ec5c0-e9aa-43c6-8489-bc9a472a178f" providerId="ADAL" clId="{8181E9EE-2CFA-464B-86EE-7BE27A390D34}" dt="2021-06-15T16:56:25.396" v="130" actId="26606"/>
          <ac:grpSpMkLst>
            <pc:docMk/>
            <pc:sldMk cId="236030014" sldId="259"/>
            <ac:grpSpMk id="18" creationId="{545001F7-3F8F-4035-8348-1B9798C77D29}"/>
          </ac:grpSpMkLst>
        </pc:grpChg>
        <pc:picChg chg="add mod ord">
          <ac:chgData name="Watts, Sandra" userId="b22ec5c0-e9aa-43c6-8489-bc9a472a178f" providerId="ADAL" clId="{8181E9EE-2CFA-464B-86EE-7BE27A390D34}" dt="2021-06-15T16:56:56.441" v="134" actId="1076"/>
          <ac:picMkLst>
            <pc:docMk/>
            <pc:sldMk cId="236030014" sldId="259"/>
            <ac:picMk id="3" creationId="{6DC07F00-88FF-4250-9875-D30518F8F8B2}"/>
          </ac:picMkLst>
        </pc:picChg>
        <pc:picChg chg="add">
          <ac:chgData name="Watts, Sandra" userId="b22ec5c0-e9aa-43c6-8489-bc9a472a178f" providerId="ADAL" clId="{8181E9EE-2CFA-464B-86EE-7BE27A390D34}" dt="2021-06-15T16:56:25.396" v="130" actId="26606"/>
          <ac:picMkLst>
            <pc:docMk/>
            <pc:sldMk cId="236030014" sldId="259"/>
            <ac:picMk id="12" creationId="{BC526B7A-4801-4FD1-95C8-03AF22629E87}"/>
          </ac:picMkLst>
        </pc:picChg>
      </pc:sldChg>
      <pc:sldChg chg="modSp new mod">
        <pc:chgData name="Watts, Sandra" userId="b22ec5c0-e9aa-43c6-8489-bc9a472a178f" providerId="ADAL" clId="{8181E9EE-2CFA-464B-86EE-7BE27A390D34}" dt="2021-06-15T17:53:01.477" v="439" actId="20577"/>
        <pc:sldMkLst>
          <pc:docMk/>
          <pc:sldMk cId="3923741790" sldId="260"/>
        </pc:sldMkLst>
        <pc:spChg chg="mod">
          <ac:chgData name="Watts, Sandra" userId="b22ec5c0-e9aa-43c6-8489-bc9a472a178f" providerId="ADAL" clId="{8181E9EE-2CFA-464B-86EE-7BE27A390D34}" dt="2021-06-15T17:00:00.157" v="217" actId="1076"/>
          <ac:spMkLst>
            <pc:docMk/>
            <pc:sldMk cId="3923741790" sldId="260"/>
            <ac:spMk id="2" creationId="{085D7396-E70E-4389-97C2-53DC3CB2CCDF}"/>
          </ac:spMkLst>
        </pc:spChg>
        <pc:spChg chg="mod">
          <ac:chgData name="Watts, Sandra" userId="b22ec5c0-e9aa-43c6-8489-bc9a472a178f" providerId="ADAL" clId="{8181E9EE-2CFA-464B-86EE-7BE27A390D34}" dt="2021-06-15T17:53:01.477" v="439" actId="20577"/>
          <ac:spMkLst>
            <pc:docMk/>
            <pc:sldMk cId="3923741790" sldId="260"/>
            <ac:spMk id="3" creationId="{5B0C89FE-DF79-4122-9B4F-6B9576704FBC}"/>
          </ac:spMkLst>
        </pc:spChg>
      </pc:sldChg>
      <pc:sldChg chg="modSp add mod">
        <pc:chgData name="Watts, Sandra" userId="b22ec5c0-e9aa-43c6-8489-bc9a472a178f" providerId="ADAL" clId="{8181E9EE-2CFA-464B-86EE-7BE27A390D34}" dt="2021-06-15T17:00:53.211" v="233"/>
        <pc:sldMkLst>
          <pc:docMk/>
          <pc:sldMk cId="2033592412" sldId="261"/>
        </pc:sldMkLst>
        <pc:spChg chg="mod">
          <ac:chgData name="Watts, Sandra" userId="b22ec5c0-e9aa-43c6-8489-bc9a472a178f" providerId="ADAL" clId="{8181E9EE-2CFA-464B-86EE-7BE27A390D34}" dt="2021-06-15T17:00:29.042" v="230" actId="20577"/>
          <ac:spMkLst>
            <pc:docMk/>
            <pc:sldMk cId="2033592412" sldId="261"/>
            <ac:spMk id="2" creationId="{085D7396-E70E-4389-97C2-53DC3CB2CCDF}"/>
          </ac:spMkLst>
        </pc:spChg>
        <pc:spChg chg="mod">
          <ac:chgData name="Watts, Sandra" userId="b22ec5c0-e9aa-43c6-8489-bc9a472a178f" providerId="ADAL" clId="{8181E9EE-2CFA-464B-86EE-7BE27A390D34}" dt="2021-06-15T17:00:53.211" v="233"/>
          <ac:spMkLst>
            <pc:docMk/>
            <pc:sldMk cId="2033592412" sldId="261"/>
            <ac:spMk id="3" creationId="{5B0C89FE-DF79-4122-9B4F-6B9576704FBC}"/>
          </ac:spMkLst>
        </pc:spChg>
      </pc:sldChg>
      <pc:sldChg chg="addSp delSp modSp new mod">
        <pc:chgData name="Watts, Sandra" userId="b22ec5c0-e9aa-43c6-8489-bc9a472a178f" providerId="ADAL" clId="{8181E9EE-2CFA-464B-86EE-7BE27A390D34}" dt="2021-06-15T17:49:39.868" v="380" actId="1076"/>
        <pc:sldMkLst>
          <pc:docMk/>
          <pc:sldMk cId="622015545" sldId="262"/>
        </pc:sldMkLst>
        <pc:spChg chg="add del mod">
          <ac:chgData name="Watts, Sandra" userId="b22ec5c0-e9aa-43c6-8489-bc9a472a178f" providerId="ADAL" clId="{8181E9EE-2CFA-464B-86EE-7BE27A390D34}" dt="2021-06-15T17:03:34.719" v="253" actId="21"/>
          <ac:spMkLst>
            <pc:docMk/>
            <pc:sldMk cId="622015545" sldId="262"/>
            <ac:spMk id="2" creationId="{40E74EFC-0377-4E97-BD83-93CA1E5AB34B}"/>
          </ac:spMkLst>
        </pc:spChg>
        <pc:spChg chg="add del mod">
          <ac:chgData name="Watts, Sandra" userId="b22ec5c0-e9aa-43c6-8489-bc9a472a178f" providerId="ADAL" clId="{8181E9EE-2CFA-464B-86EE-7BE27A390D34}" dt="2021-06-15T17:03:40.494" v="254"/>
          <ac:spMkLst>
            <pc:docMk/>
            <pc:sldMk cId="622015545" sldId="262"/>
            <ac:spMk id="6" creationId="{182A8356-B11C-455A-8092-78C08F57955D}"/>
          </ac:spMkLst>
        </pc:spChg>
        <pc:spChg chg="add mod">
          <ac:chgData name="Watts, Sandra" userId="b22ec5c0-e9aa-43c6-8489-bc9a472a178f" providerId="ADAL" clId="{8181E9EE-2CFA-464B-86EE-7BE27A390D34}" dt="2021-06-15T17:49:39.868" v="380" actId="1076"/>
          <ac:spMkLst>
            <pc:docMk/>
            <pc:sldMk cId="622015545" sldId="262"/>
            <ac:spMk id="7" creationId="{119D88C6-AABD-4A84-B69B-F3C0D1271E70}"/>
          </ac:spMkLst>
        </pc:spChg>
        <pc:spChg chg="add mod">
          <ac:chgData name="Watts, Sandra" userId="b22ec5c0-e9aa-43c6-8489-bc9a472a178f" providerId="ADAL" clId="{8181E9EE-2CFA-464B-86EE-7BE27A390D34}" dt="2021-06-15T17:05:49.965" v="282" actId="1582"/>
          <ac:spMkLst>
            <pc:docMk/>
            <pc:sldMk cId="622015545" sldId="262"/>
            <ac:spMk id="8" creationId="{60DF7426-139B-4822-ADDD-A59EAD5FB43A}"/>
          </ac:spMkLst>
        </pc:spChg>
        <pc:picChg chg="add mod">
          <ac:chgData name="Watts, Sandra" userId="b22ec5c0-e9aa-43c6-8489-bc9a472a178f" providerId="ADAL" clId="{8181E9EE-2CFA-464B-86EE-7BE27A390D34}" dt="2021-06-15T17:03:45.364" v="255" actId="14100"/>
          <ac:picMkLst>
            <pc:docMk/>
            <pc:sldMk cId="622015545" sldId="262"/>
            <ac:picMk id="4" creationId="{3DBEB259-4BCC-43FA-BE4F-9E99533F6C95}"/>
          </ac:picMkLst>
        </pc:picChg>
      </pc:sldChg>
      <pc:sldChg chg="addSp delSp modSp new mod">
        <pc:chgData name="Watts, Sandra" userId="b22ec5c0-e9aa-43c6-8489-bc9a472a178f" providerId="ADAL" clId="{8181E9EE-2CFA-464B-86EE-7BE27A390D34}" dt="2021-06-15T17:49:52.646" v="388" actId="14100"/>
        <pc:sldMkLst>
          <pc:docMk/>
          <pc:sldMk cId="968440717" sldId="263"/>
        </pc:sldMkLst>
        <pc:spChg chg="add mod">
          <ac:chgData name="Watts, Sandra" userId="b22ec5c0-e9aa-43c6-8489-bc9a472a178f" providerId="ADAL" clId="{8181E9EE-2CFA-464B-86EE-7BE27A390D34}" dt="2021-06-15T17:49:52.646" v="388" actId="14100"/>
          <ac:spMkLst>
            <pc:docMk/>
            <pc:sldMk cId="968440717" sldId="263"/>
            <ac:spMk id="4" creationId="{406087A0-6379-426D-8EAE-C96F6F11E152}"/>
          </ac:spMkLst>
        </pc:spChg>
        <pc:picChg chg="add del mod">
          <ac:chgData name="Watts, Sandra" userId="b22ec5c0-e9aa-43c6-8489-bc9a472a178f" providerId="ADAL" clId="{8181E9EE-2CFA-464B-86EE-7BE27A390D34}" dt="2021-06-15T17:45:15.395" v="364" actId="21"/>
          <ac:picMkLst>
            <pc:docMk/>
            <pc:sldMk cId="968440717" sldId="263"/>
            <ac:picMk id="3" creationId="{409B4E79-FBAE-4B85-91BE-3DDCDA7E7F66}"/>
          </ac:picMkLst>
        </pc:picChg>
        <pc:picChg chg="add mod">
          <ac:chgData name="Watts, Sandra" userId="b22ec5c0-e9aa-43c6-8489-bc9a472a178f" providerId="ADAL" clId="{8181E9EE-2CFA-464B-86EE-7BE27A390D34}" dt="2021-06-15T17:48:15.643" v="370" actId="14100"/>
          <ac:picMkLst>
            <pc:docMk/>
            <pc:sldMk cId="968440717" sldId="263"/>
            <ac:picMk id="5" creationId="{4C0B8AAE-96BF-47F6-ADC9-129BDE1A173E}"/>
          </ac:picMkLst>
        </pc:picChg>
      </pc:sldChg>
      <pc:sldChg chg="addSp delSp modSp add mod">
        <pc:chgData name="Watts, Sandra" userId="b22ec5c0-e9aa-43c6-8489-bc9a472a178f" providerId="ADAL" clId="{8181E9EE-2CFA-464B-86EE-7BE27A390D34}" dt="2021-06-15T17:50:05.035" v="397" actId="14100"/>
        <pc:sldMkLst>
          <pc:docMk/>
          <pc:sldMk cId="3793848374" sldId="264"/>
        </pc:sldMkLst>
        <pc:spChg chg="mod">
          <ac:chgData name="Watts, Sandra" userId="b22ec5c0-e9aa-43c6-8489-bc9a472a178f" providerId="ADAL" clId="{8181E9EE-2CFA-464B-86EE-7BE27A390D34}" dt="2021-06-15T17:50:05.035" v="397" actId="14100"/>
          <ac:spMkLst>
            <pc:docMk/>
            <pc:sldMk cId="3793848374" sldId="264"/>
            <ac:spMk id="4" creationId="{406087A0-6379-426D-8EAE-C96F6F11E152}"/>
          </ac:spMkLst>
        </pc:spChg>
        <pc:picChg chg="add mod">
          <ac:chgData name="Watts, Sandra" userId="b22ec5c0-e9aa-43c6-8489-bc9a472a178f" providerId="ADAL" clId="{8181E9EE-2CFA-464B-86EE-7BE27A390D34}" dt="2021-06-15T17:44:23.694" v="353" actId="14100"/>
          <ac:picMkLst>
            <pc:docMk/>
            <pc:sldMk cId="3793848374" sldId="264"/>
            <ac:picMk id="2" creationId="{620EB603-D467-4BCF-8124-762ABB97AB0E}"/>
          </ac:picMkLst>
        </pc:picChg>
        <pc:picChg chg="del">
          <ac:chgData name="Watts, Sandra" userId="b22ec5c0-e9aa-43c6-8489-bc9a472a178f" providerId="ADAL" clId="{8181E9EE-2CFA-464B-86EE-7BE27A390D34}" dt="2021-06-15T17:41:06.563" v="350" actId="21"/>
          <ac:picMkLst>
            <pc:docMk/>
            <pc:sldMk cId="3793848374" sldId="264"/>
            <ac:picMk id="3" creationId="{409B4E79-FBAE-4B85-91BE-3DDCDA7E7F66}"/>
          </ac:picMkLst>
        </pc:picChg>
      </pc:sldChg>
      <pc:sldChg chg="addSp delSp modSp add mod ord">
        <pc:chgData name="Watts, Sandra" userId="b22ec5c0-e9aa-43c6-8489-bc9a472a178f" providerId="ADAL" clId="{8181E9EE-2CFA-464B-86EE-7BE27A390D34}" dt="2021-06-15T17:52:17.037" v="412"/>
        <pc:sldMkLst>
          <pc:docMk/>
          <pc:sldMk cId="3991719598" sldId="265"/>
        </pc:sldMkLst>
        <pc:spChg chg="mod">
          <ac:chgData name="Watts, Sandra" userId="b22ec5c0-e9aa-43c6-8489-bc9a472a178f" providerId="ADAL" clId="{8181E9EE-2CFA-464B-86EE-7BE27A390D34}" dt="2021-06-15T17:50:15.609" v="405" actId="14100"/>
          <ac:spMkLst>
            <pc:docMk/>
            <pc:sldMk cId="3991719598" sldId="265"/>
            <ac:spMk id="4" creationId="{406087A0-6379-426D-8EAE-C96F6F11E152}"/>
          </ac:spMkLst>
        </pc:spChg>
        <pc:picChg chg="add del mod">
          <ac:chgData name="Watts, Sandra" userId="b22ec5c0-e9aa-43c6-8489-bc9a472a178f" providerId="ADAL" clId="{8181E9EE-2CFA-464B-86EE-7BE27A390D34}" dt="2021-06-15T17:36:58.781" v="303" actId="21"/>
          <ac:picMkLst>
            <pc:docMk/>
            <pc:sldMk cId="3991719598" sldId="265"/>
            <ac:picMk id="2" creationId="{809FBD5C-32AE-4869-97DB-B9F8E64E2A44}"/>
          </ac:picMkLst>
        </pc:picChg>
        <pc:picChg chg="del">
          <ac:chgData name="Watts, Sandra" userId="b22ec5c0-e9aa-43c6-8489-bc9a472a178f" providerId="ADAL" clId="{8181E9EE-2CFA-464B-86EE-7BE27A390D34}" dt="2021-06-15T17:35:58.581" v="295" actId="21"/>
          <ac:picMkLst>
            <pc:docMk/>
            <pc:sldMk cId="3991719598" sldId="265"/>
            <ac:picMk id="3" creationId="{409B4E79-FBAE-4B85-91BE-3DDCDA7E7F66}"/>
          </ac:picMkLst>
        </pc:picChg>
        <pc:picChg chg="add del mod">
          <ac:chgData name="Watts, Sandra" userId="b22ec5c0-e9aa-43c6-8489-bc9a472a178f" providerId="ADAL" clId="{8181E9EE-2CFA-464B-86EE-7BE27A390D34}" dt="2021-06-15T17:38:55.702" v="309" actId="21"/>
          <ac:picMkLst>
            <pc:docMk/>
            <pc:sldMk cId="3991719598" sldId="265"/>
            <ac:picMk id="5" creationId="{C8485EE1-C5D3-49BF-93D2-EBD89CA97C7A}"/>
          </ac:picMkLst>
        </pc:picChg>
        <pc:picChg chg="add mod">
          <ac:chgData name="Watts, Sandra" userId="b22ec5c0-e9aa-43c6-8489-bc9a472a178f" providerId="ADAL" clId="{8181E9EE-2CFA-464B-86EE-7BE27A390D34}" dt="2021-06-15T17:39:59.913" v="332" actId="14100"/>
          <ac:picMkLst>
            <pc:docMk/>
            <pc:sldMk cId="3991719598" sldId="265"/>
            <ac:picMk id="6" creationId="{7F0B310C-5065-4E7C-9D6A-EBA27B6EDF5C}"/>
          </ac:picMkLst>
        </pc:picChg>
      </pc:sldChg>
      <pc:sldChg chg="modSp add mod ord">
        <pc:chgData name="Watts, Sandra" userId="b22ec5c0-e9aa-43c6-8489-bc9a472a178f" providerId="ADAL" clId="{8181E9EE-2CFA-464B-86EE-7BE27A390D34}" dt="2021-06-15T17:53:44.994" v="519" actId="20577"/>
        <pc:sldMkLst>
          <pc:docMk/>
          <pc:sldMk cId="3321923995" sldId="266"/>
        </pc:sldMkLst>
        <pc:spChg chg="mod">
          <ac:chgData name="Watts, Sandra" userId="b22ec5c0-e9aa-43c6-8489-bc9a472a178f" providerId="ADAL" clId="{8181E9EE-2CFA-464B-86EE-7BE27A390D34}" dt="2021-06-15T17:52:25.291" v="418" actId="20577"/>
          <ac:spMkLst>
            <pc:docMk/>
            <pc:sldMk cId="3321923995" sldId="266"/>
            <ac:spMk id="2" creationId="{085D7396-E70E-4389-97C2-53DC3CB2CCDF}"/>
          </ac:spMkLst>
        </pc:spChg>
        <pc:spChg chg="mod">
          <ac:chgData name="Watts, Sandra" userId="b22ec5c0-e9aa-43c6-8489-bc9a472a178f" providerId="ADAL" clId="{8181E9EE-2CFA-464B-86EE-7BE27A390D34}" dt="2021-06-15T17:53:44.994" v="519" actId="20577"/>
          <ac:spMkLst>
            <pc:docMk/>
            <pc:sldMk cId="3321923995" sldId="266"/>
            <ac:spMk id="3" creationId="{5B0C89FE-DF79-4122-9B4F-6B9576704FBC}"/>
          </ac:spMkLst>
        </pc:spChg>
      </pc:sldChg>
      <pc:sldChg chg="modSp add mod ord">
        <pc:chgData name="Watts, Sandra" userId="b22ec5c0-e9aa-43c6-8489-bc9a472a178f" providerId="ADAL" clId="{8181E9EE-2CFA-464B-86EE-7BE27A390D34}" dt="2021-06-15T17:54:45.736" v="578" actId="14100"/>
        <pc:sldMkLst>
          <pc:docMk/>
          <pc:sldMk cId="345571084" sldId="267"/>
        </pc:sldMkLst>
        <pc:spChg chg="mod">
          <ac:chgData name="Watts, Sandra" userId="b22ec5c0-e9aa-43c6-8489-bc9a472a178f" providerId="ADAL" clId="{8181E9EE-2CFA-464B-86EE-7BE27A390D34}" dt="2021-06-15T17:54:45.736" v="578" actId="14100"/>
          <ac:spMkLst>
            <pc:docMk/>
            <pc:sldMk cId="345571084" sldId="267"/>
            <ac:spMk id="3" creationId="{5B0C89FE-DF79-4122-9B4F-6B9576704FBC}"/>
          </ac:spMkLst>
        </pc:spChg>
      </pc:sldChg>
      <pc:sldChg chg="addSp modSp new mod">
        <pc:chgData name="Watts, Sandra" userId="b22ec5c0-e9aa-43c6-8489-bc9a472a178f" providerId="ADAL" clId="{8181E9EE-2CFA-464B-86EE-7BE27A390D34}" dt="2021-06-15T17:57:44.679" v="672" actId="255"/>
        <pc:sldMkLst>
          <pc:docMk/>
          <pc:sldMk cId="3093331296" sldId="268"/>
        </pc:sldMkLst>
        <pc:spChg chg="add mod">
          <ac:chgData name="Watts, Sandra" userId="b22ec5c0-e9aa-43c6-8489-bc9a472a178f" providerId="ADAL" clId="{8181E9EE-2CFA-464B-86EE-7BE27A390D34}" dt="2021-06-15T17:57:44.679" v="672" actId="255"/>
          <ac:spMkLst>
            <pc:docMk/>
            <pc:sldMk cId="3093331296" sldId="268"/>
            <ac:spMk id="2" creationId="{D2007AE1-706E-4126-9603-BE8BFD6B46D7}"/>
          </ac:spMkLst>
        </pc:spChg>
      </pc:sldChg>
      <pc:sldChg chg="addSp modSp new mod">
        <pc:chgData name="Watts, Sandra" userId="b22ec5c0-e9aa-43c6-8489-bc9a472a178f" providerId="ADAL" clId="{8181E9EE-2CFA-464B-86EE-7BE27A390D34}" dt="2021-06-15T17:58:31.951" v="675" actId="255"/>
        <pc:sldMkLst>
          <pc:docMk/>
          <pc:sldMk cId="1984950404" sldId="269"/>
        </pc:sldMkLst>
        <pc:spChg chg="add mod">
          <ac:chgData name="Watts, Sandra" userId="b22ec5c0-e9aa-43c6-8489-bc9a472a178f" providerId="ADAL" clId="{8181E9EE-2CFA-464B-86EE-7BE27A390D34}" dt="2021-06-15T17:58:31.951" v="675" actId="255"/>
          <ac:spMkLst>
            <pc:docMk/>
            <pc:sldMk cId="1984950404" sldId="269"/>
            <ac:spMk id="2" creationId="{BBC1FD8D-6BD5-47AF-927E-0A38CE05816B}"/>
          </ac:spMkLst>
        </pc:spChg>
      </pc:sldChg>
      <pc:sldChg chg="modSp add mod ord">
        <pc:chgData name="Watts, Sandra" userId="b22ec5c0-e9aa-43c6-8489-bc9a472a178f" providerId="ADAL" clId="{8181E9EE-2CFA-464B-86EE-7BE27A390D34}" dt="2021-06-15T17:59:14.700" v="683" actId="20577"/>
        <pc:sldMkLst>
          <pc:docMk/>
          <pc:sldMk cId="3501152032" sldId="270"/>
        </pc:sldMkLst>
        <pc:spChg chg="mod">
          <ac:chgData name="Watts, Sandra" userId="b22ec5c0-e9aa-43c6-8489-bc9a472a178f" providerId="ADAL" clId="{8181E9EE-2CFA-464B-86EE-7BE27A390D34}" dt="2021-06-15T17:59:14.700" v="683" actId="20577"/>
          <ac:spMkLst>
            <pc:docMk/>
            <pc:sldMk cId="3501152032" sldId="270"/>
            <ac:spMk id="5" creationId="{4D5E4850-3276-47AD-AFD5-F1C931CA16B8}"/>
          </ac:spMkLst>
        </pc:spChg>
      </pc:sldChg>
      <pc:sldChg chg="modSp add mod ord">
        <pc:chgData name="Watts, Sandra" userId="b22ec5c0-e9aa-43c6-8489-bc9a472a178f" providerId="ADAL" clId="{8181E9EE-2CFA-464B-86EE-7BE27A390D34}" dt="2021-06-17T15:37:41.312" v="1047" actId="14100"/>
        <pc:sldMkLst>
          <pc:docMk/>
          <pc:sldMk cId="2169662151" sldId="271"/>
        </pc:sldMkLst>
        <pc:spChg chg="mod">
          <ac:chgData name="Watts, Sandra" userId="b22ec5c0-e9aa-43c6-8489-bc9a472a178f" providerId="ADAL" clId="{8181E9EE-2CFA-464B-86EE-7BE27A390D34}" dt="2021-06-17T15:37:41.312" v="1047" actId="14100"/>
          <ac:spMkLst>
            <pc:docMk/>
            <pc:sldMk cId="2169662151" sldId="271"/>
            <ac:spMk id="5" creationId="{4D5E4850-3276-47AD-AFD5-F1C931CA16B8}"/>
          </ac:spMkLst>
        </pc:spChg>
      </pc:sldChg>
      <pc:sldChg chg="addSp delSp modSp new mod setBg">
        <pc:chgData name="Watts, Sandra" userId="b22ec5c0-e9aa-43c6-8489-bc9a472a178f" providerId="ADAL" clId="{8181E9EE-2CFA-464B-86EE-7BE27A390D34}" dt="2021-06-15T18:04:25.342" v="724" actId="20577"/>
        <pc:sldMkLst>
          <pc:docMk/>
          <pc:sldMk cId="1562670983" sldId="272"/>
        </pc:sldMkLst>
        <pc:spChg chg="add mod">
          <ac:chgData name="Watts, Sandra" userId="b22ec5c0-e9aa-43c6-8489-bc9a472a178f" providerId="ADAL" clId="{8181E9EE-2CFA-464B-86EE-7BE27A390D34}" dt="2021-06-15T18:02:38.531" v="706" actId="1076"/>
          <ac:spMkLst>
            <pc:docMk/>
            <pc:sldMk cId="1562670983" sldId="272"/>
            <ac:spMk id="3" creationId="{E77605C8-BD0E-4F41-9F29-7511F07E0A6C}"/>
          </ac:spMkLst>
        </pc:spChg>
        <pc:spChg chg="add del">
          <ac:chgData name="Watts, Sandra" userId="b22ec5c0-e9aa-43c6-8489-bc9a472a178f" providerId="ADAL" clId="{8181E9EE-2CFA-464B-86EE-7BE27A390D34}" dt="2021-06-15T18:01:12.158" v="692" actId="26606"/>
          <ac:spMkLst>
            <pc:docMk/>
            <pc:sldMk cId="1562670983" sldId="272"/>
            <ac:spMk id="8" creationId="{0BABF38A-8A0D-492E-BD20-6CF4D46B50BD}"/>
          </ac:spMkLst>
        </pc:spChg>
        <pc:spChg chg="add del">
          <ac:chgData name="Watts, Sandra" userId="b22ec5c0-e9aa-43c6-8489-bc9a472a178f" providerId="ADAL" clId="{8181E9EE-2CFA-464B-86EE-7BE27A390D34}" dt="2021-06-15T18:01:12.158" v="692" actId="26606"/>
          <ac:spMkLst>
            <pc:docMk/>
            <pc:sldMk cId="1562670983" sldId="272"/>
            <ac:spMk id="12" creationId="{43A9B7B3-F171-4C25-99FC-C54250F0649B}"/>
          </ac:spMkLst>
        </pc:spChg>
        <pc:spChg chg="add del">
          <ac:chgData name="Watts, Sandra" userId="b22ec5c0-e9aa-43c6-8489-bc9a472a178f" providerId="ADAL" clId="{8181E9EE-2CFA-464B-86EE-7BE27A390D34}" dt="2021-06-15T18:01:12.158" v="692" actId="26606"/>
          <ac:spMkLst>
            <pc:docMk/>
            <pc:sldMk cId="1562670983" sldId="272"/>
            <ac:spMk id="14" creationId="{D2D5C7C5-9C27-4A61-9F57-1857D45320FD}"/>
          </ac:spMkLst>
        </pc:spChg>
        <pc:spChg chg="add">
          <ac:chgData name="Watts, Sandra" userId="b22ec5c0-e9aa-43c6-8489-bc9a472a178f" providerId="ADAL" clId="{8181E9EE-2CFA-464B-86EE-7BE27A390D34}" dt="2021-06-15T18:01:12.238" v="693" actId="26606"/>
          <ac:spMkLst>
            <pc:docMk/>
            <pc:sldMk cId="1562670983" sldId="272"/>
            <ac:spMk id="20" creationId="{0BABF38A-8A0D-492E-BD20-6CF4D46B50BD}"/>
          </ac:spMkLst>
        </pc:spChg>
        <pc:spChg chg="add">
          <ac:chgData name="Watts, Sandra" userId="b22ec5c0-e9aa-43c6-8489-bc9a472a178f" providerId="ADAL" clId="{8181E9EE-2CFA-464B-86EE-7BE27A390D34}" dt="2021-06-15T18:01:12.238" v="693" actId="26606"/>
          <ac:spMkLst>
            <pc:docMk/>
            <pc:sldMk cId="1562670983" sldId="272"/>
            <ac:spMk id="22" creationId="{43A9B7B3-F171-4C25-99FC-C54250F0649B}"/>
          </ac:spMkLst>
        </pc:spChg>
        <pc:spChg chg="add">
          <ac:chgData name="Watts, Sandra" userId="b22ec5c0-e9aa-43c6-8489-bc9a472a178f" providerId="ADAL" clId="{8181E9EE-2CFA-464B-86EE-7BE27A390D34}" dt="2021-06-15T18:01:12.238" v="693" actId="26606"/>
          <ac:spMkLst>
            <pc:docMk/>
            <pc:sldMk cId="1562670983" sldId="272"/>
            <ac:spMk id="23" creationId="{D2D5C7C5-9C27-4A61-9F57-1857D45320FD}"/>
          </ac:spMkLst>
        </pc:spChg>
        <pc:grpChg chg="add del">
          <ac:chgData name="Watts, Sandra" userId="b22ec5c0-e9aa-43c6-8489-bc9a472a178f" providerId="ADAL" clId="{8181E9EE-2CFA-464B-86EE-7BE27A390D34}" dt="2021-06-15T18:01:12.158" v="692" actId="26606"/>
          <ac:grpSpMkLst>
            <pc:docMk/>
            <pc:sldMk cId="1562670983" sldId="272"/>
            <ac:grpSpMk id="16" creationId="{BBDA1F5A-F3A8-40DA-ADE6-E0B4D99C853D}"/>
          </ac:grpSpMkLst>
        </pc:grpChg>
        <pc:grpChg chg="add">
          <ac:chgData name="Watts, Sandra" userId="b22ec5c0-e9aa-43c6-8489-bc9a472a178f" providerId="ADAL" clId="{8181E9EE-2CFA-464B-86EE-7BE27A390D34}" dt="2021-06-15T18:01:12.238" v="693" actId="26606"/>
          <ac:grpSpMkLst>
            <pc:docMk/>
            <pc:sldMk cId="1562670983" sldId="272"/>
            <ac:grpSpMk id="24" creationId="{BBDA1F5A-F3A8-40DA-ADE6-E0B4D99C853D}"/>
          </ac:grpSpMkLst>
        </pc:grpChg>
        <pc:graphicFrameChg chg="add mod ord modGraphic">
          <ac:chgData name="Watts, Sandra" userId="b22ec5c0-e9aa-43c6-8489-bc9a472a178f" providerId="ADAL" clId="{8181E9EE-2CFA-464B-86EE-7BE27A390D34}" dt="2021-06-15T18:04:25.342" v="724" actId="20577"/>
          <ac:graphicFrameMkLst>
            <pc:docMk/>
            <pc:sldMk cId="1562670983" sldId="272"/>
            <ac:graphicFrameMk id="2" creationId="{8F0AC57C-5207-446A-8E4F-9741E9E68733}"/>
          </ac:graphicFrameMkLst>
        </pc:graphicFrameChg>
        <pc:picChg chg="add del">
          <ac:chgData name="Watts, Sandra" userId="b22ec5c0-e9aa-43c6-8489-bc9a472a178f" providerId="ADAL" clId="{8181E9EE-2CFA-464B-86EE-7BE27A390D34}" dt="2021-06-15T18:01:12.158" v="692" actId="26606"/>
          <ac:picMkLst>
            <pc:docMk/>
            <pc:sldMk cId="1562670983" sldId="272"/>
            <ac:picMk id="10" creationId="{BC526B7A-4801-4FD1-95C8-03AF22629E87}"/>
          </ac:picMkLst>
        </pc:picChg>
        <pc:picChg chg="add">
          <ac:chgData name="Watts, Sandra" userId="b22ec5c0-e9aa-43c6-8489-bc9a472a178f" providerId="ADAL" clId="{8181E9EE-2CFA-464B-86EE-7BE27A390D34}" dt="2021-06-15T18:01:12.238" v="693" actId="26606"/>
          <ac:picMkLst>
            <pc:docMk/>
            <pc:sldMk cId="1562670983" sldId="272"/>
            <ac:picMk id="21" creationId="{BC526B7A-4801-4FD1-95C8-03AF22629E87}"/>
          </ac:picMkLst>
        </pc:picChg>
      </pc:sldChg>
      <pc:sldChg chg="addSp modSp new mod">
        <pc:chgData name="Watts, Sandra" userId="b22ec5c0-e9aa-43c6-8489-bc9a472a178f" providerId="ADAL" clId="{8181E9EE-2CFA-464B-86EE-7BE27A390D34}" dt="2021-06-15T18:05:19.785" v="734" actId="20577"/>
        <pc:sldMkLst>
          <pc:docMk/>
          <pc:sldMk cId="817064993" sldId="273"/>
        </pc:sldMkLst>
        <pc:spChg chg="add mod">
          <ac:chgData name="Watts, Sandra" userId="b22ec5c0-e9aa-43c6-8489-bc9a472a178f" providerId="ADAL" clId="{8181E9EE-2CFA-464B-86EE-7BE27A390D34}" dt="2021-06-15T18:05:19.785" v="734" actId="20577"/>
          <ac:spMkLst>
            <pc:docMk/>
            <pc:sldMk cId="817064993" sldId="273"/>
            <ac:spMk id="2" creationId="{E2C46755-655D-469F-9906-E54CFE050C54}"/>
          </ac:spMkLst>
        </pc:spChg>
      </pc:sldChg>
      <pc:sldChg chg="new del">
        <pc:chgData name="Watts, Sandra" userId="b22ec5c0-e9aa-43c6-8489-bc9a472a178f" providerId="ADAL" clId="{8181E9EE-2CFA-464B-86EE-7BE27A390D34}" dt="2021-06-15T18:05:49.923" v="737" actId="2696"/>
        <pc:sldMkLst>
          <pc:docMk/>
          <pc:sldMk cId="3730828723" sldId="274"/>
        </pc:sldMkLst>
      </pc:sldChg>
      <pc:sldChg chg="addSp delSp modSp add mod">
        <pc:chgData name="Watts, Sandra" userId="b22ec5c0-e9aa-43c6-8489-bc9a472a178f" providerId="ADAL" clId="{8181E9EE-2CFA-464B-86EE-7BE27A390D34}" dt="2021-06-17T15:32:04.606" v="930" actId="1076"/>
        <pc:sldMkLst>
          <pc:docMk/>
          <pc:sldMk cId="2825160963" sldId="275"/>
        </pc:sldMkLst>
        <pc:spChg chg="mod">
          <ac:chgData name="Watts, Sandra" userId="b22ec5c0-e9aa-43c6-8489-bc9a472a178f" providerId="ADAL" clId="{8181E9EE-2CFA-464B-86EE-7BE27A390D34}" dt="2021-06-17T15:30:01.109" v="920" actId="20577"/>
          <ac:spMkLst>
            <pc:docMk/>
            <pc:sldMk cId="2825160963" sldId="275"/>
            <ac:spMk id="2" creationId="{E2C46755-655D-469F-9906-E54CFE050C54}"/>
          </ac:spMkLst>
        </pc:spChg>
        <pc:spChg chg="add mod">
          <ac:chgData name="Watts, Sandra" userId="b22ec5c0-e9aa-43c6-8489-bc9a472a178f" providerId="ADAL" clId="{8181E9EE-2CFA-464B-86EE-7BE27A390D34}" dt="2021-06-17T15:32:04.606" v="930" actId="1076"/>
          <ac:spMkLst>
            <pc:docMk/>
            <pc:sldMk cId="2825160963" sldId="275"/>
            <ac:spMk id="8" creationId="{D4D72D48-06A4-416D-AE22-6C88BEF434D0}"/>
          </ac:spMkLst>
        </pc:spChg>
        <pc:graphicFrameChg chg="add del mod modGraphic">
          <ac:chgData name="Watts, Sandra" userId="b22ec5c0-e9aa-43c6-8489-bc9a472a178f" providerId="ADAL" clId="{8181E9EE-2CFA-464B-86EE-7BE27A390D34}" dt="2021-06-15T18:08:16.608" v="838" actId="21"/>
          <ac:graphicFrameMkLst>
            <pc:docMk/>
            <pc:sldMk cId="2825160963" sldId="275"/>
            <ac:graphicFrameMk id="3" creationId="{D087D970-EBD9-4D76-8B13-1CFBEFDF3EC4}"/>
          </ac:graphicFrameMkLst>
        </pc:graphicFrameChg>
        <pc:picChg chg="add del mod">
          <ac:chgData name="Watts, Sandra" userId="b22ec5c0-e9aa-43c6-8489-bc9a472a178f" providerId="ADAL" clId="{8181E9EE-2CFA-464B-86EE-7BE27A390D34}" dt="2021-06-17T15:12:43.885" v="860" actId="21"/>
          <ac:picMkLst>
            <pc:docMk/>
            <pc:sldMk cId="2825160963" sldId="275"/>
            <ac:picMk id="3" creationId="{6934AC51-FC97-437F-ABB0-B795B9D4B8A9}"/>
          </ac:picMkLst>
        </pc:picChg>
        <pc:picChg chg="add del mod">
          <ac:chgData name="Watts, Sandra" userId="b22ec5c0-e9aa-43c6-8489-bc9a472a178f" providerId="ADAL" clId="{8181E9EE-2CFA-464B-86EE-7BE27A390D34}" dt="2021-06-17T15:15:02.027" v="892" actId="21"/>
          <ac:picMkLst>
            <pc:docMk/>
            <pc:sldMk cId="2825160963" sldId="275"/>
            <ac:picMk id="4" creationId="{A8A5B269-80FF-422A-BB4A-A3F56BB57DA5}"/>
          </ac:picMkLst>
        </pc:picChg>
        <pc:picChg chg="add del mod">
          <ac:chgData name="Watts, Sandra" userId="b22ec5c0-e9aa-43c6-8489-bc9a472a178f" providerId="ADAL" clId="{8181E9EE-2CFA-464B-86EE-7BE27A390D34}" dt="2021-06-15T18:11:57.911" v="849" actId="21"/>
          <ac:picMkLst>
            <pc:docMk/>
            <pc:sldMk cId="2825160963" sldId="275"/>
            <ac:picMk id="4" creationId="{D4B4F1EB-20A0-4DB9-8568-65893F7D35F3}"/>
          </ac:picMkLst>
        </pc:picChg>
        <pc:picChg chg="add del mod">
          <ac:chgData name="Watts, Sandra" userId="b22ec5c0-e9aa-43c6-8489-bc9a472a178f" providerId="ADAL" clId="{8181E9EE-2CFA-464B-86EE-7BE27A390D34}" dt="2021-06-17T15:11:29.576" v="856" actId="21"/>
          <ac:picMkLst>
            <pc:docMk/>
            <pc:sldMk cId="2825160963" sldId="275"/>
            <ac:picMk id="5" creationId="{07645619-5125-4107-AB16-210F4A28A89E}"/>
          </ac:picMkLst>
        </pc:picChg>
        <pc:picChg chg="add mod">
          <ac:chgData name="Watts, Sandra" userId="b22ec5c0-e9aa-43c6-8489-bc9a472a178f" providerId="ADAL" clId="{8181E9EE-2CFA-464B-86EE-7BE27A390D34}" dt="2021-06-17T15:30:07.625" v="921" actId="14100"/>
          <ac:picMkLst>
            <pc:docMk/>
            <pc:sldMk cId="2825160963" sldId="275"/>
            <ac:picMk id="6" creationId="{FF22C988-CEDB-4389-A794-C0709B0D4BDE}"/>
          </ac:picMkLst>
        </pc:picChg>
        <pc:picChg chg="add del mod">
          <ac:chgData name="Watts, Sandra" userId="b22ec5c0-e9aa-43c6-8489-bc9a472a178f" providerId="ADAL" clId="{8181E9EE-2CFA-464B-86EE-7BE27A390D34}" dt="2021-06-17T15:31:37.347" v="925" actId="21"/>
          <ac:picMkLst>
            <pc:docMk/>
            <pc:sldMk cId="2825160963" sldId="275"/>
            <ac:picMk id="7" creationId="{896E542E-94B9-4205-97CB-AF7E08B6C850}"/>
          </ac:picMkLst>
        </pc:picChg>
        <pc:picChg chg="add mod">
          <ac:chgData name="Watts, Sandra" userId="b22ec5c0-e9aa-43c6-8489-bc9a472a178f" providerId="ADAL" clId="{8181E9EE-2CFA-464B-86EE-7BE27A390D34}" dt="2021-06-17T15:31:58.358" v="929" actId="1582"/>
          <ac:picMkLst>
            <pc:docMk/>
            <pc:sldMk cId="2825160963" sldId="275"/>
            <ac:picMk id="9" creationId="{274ECE88-907A-4383-A289-603D985C7C44}"/>
          </ac:picMkLst>
        </pc:picChg>
      </pc:sldChg>
      <pc:sldChg chg="addSp modSp new mod setBg">
        <pc:chgData name="Watts, Sandra" userId="b22ec5c0-e9aa-43c6-8489-bc9a472a178f" providerId="ADAL" clId="{8181E9EE-2CFA-464B-86EE-7BE27A390D34}" dt="2021-06-17T15:37:21.382" v="1044" actId="14100"/>
        <pc:sldMkLst>
          <pc:docMk/>
          <pc:sldMk cId="4132889878" sldId="276"/>
        </pc:sldMkLst>
        <pc:spChg chg="mod">
          <ac:chgData name="Watts, Sandra" userId="b22ec5c0-e9aa-43c6-8489-bc9a472a178f" providerId="ADAL" clId="{8181E9EE-2CFA-464B-86EE-7BE27A390D34}" dt="2021-06-17T15:37:21.382" v="1044" actId="14100"/>
          <ac:spMkLst>
            <pc:docMk/>
            <pc:sldMk cId="4132889878" sldId="276"/>
            <ac:spMk id="2" creationId="{F27BD5DE-7EAE-4DA1-B0E5-63EDD363CA8D}"/>
          </ac:spMkLst>
        </pc:spChg>
        <pc:spChg chg="add">
          <ac:chgData name="Watts, Sandra" userId="b22ec5c0-e9aa-43c6-8489-bc9a472a178f" providerId="ADAL" clId="{8181E9EE-2CFA-464B-86EE-7BE27A390D34}" dt="2021-06-17T15:36:04.254" v="1036" actId="26606"/>
          <ac:spMkLst>
            <pc:docMk/>
            <pc:sldMk cId="4132889878" sldId="276"/>
            <ac:spMk id="8" creationId="{0BABF38A-8A0D-492E-BD20-6CF4D46B50BD}"/>
          </ac:spMkLst>
        </pc:spChg>
        <pc:spChg chg="add">
          <ac:chgData name="Watts, Sandra" userId="b22ec5c0-e9aa-43c6-8489-bc9a472a178f" providerId="ADAL" clId="{8181E9EE-2CFA-464B-86EE-7BE27A390D34}" dt="2021-06-17T15:36:04.254" v="1036" actId="26606"/>
          <ac:spMkLst>
            <pc:docMk/>
            <pc:sldMk cId="4132889878" sldId="276"/>
            <ac:spMk id="12" creationId="{DE61FBD7-E37C-4B38-BE44-A6D4978D7486}"/>
          </ac:spMkLst>
        </pc:spChg>
        <pc:spChg chg="add">
          <ac:chgData name="Watts, Sandra" userId="b22ec5c0-e9aa-43c6-8489-bc9a472a178f" providerId="ADAL" clId="{8181E9EE-2CFA-464B-86EE-7BE27A390D34}" dt="2021-06-17T15:36:04.254" v="1036" actId="26606"/>
          <ac:spMkLst>
            <pc:docMk/>
            <pc:sldMk cId="4132889878" sldId="276"/>
            <ac:spMk id="14" creationId="{392BFCFE-FD78-4EDF-BEFE-CC444DC5F307}"/>
          </ac:spMkLst>
        </pc:spChg>
        <pc:spChg chg="add">
          <ac:chgData name="Watts, Sandra" userId="b22ec5c0-e9aa-43c6-8489-bc9a472a178f" providerId="ADAL" clId="{8181E9EE-2CFA-464B-86EE-7BE27A390D34}" dt="2021-06-17T15:36:04.254" v="1036" actId="26606"/>
          <ac:spMkLst>
            <pc:docMk/>
            <pc:sldMk cId="4132889878" sldId="276"/>
            <ac:spMk id="20" creationId="{83018268-9FAC-4D8E-B7E6-23850B4D4486}"/>
          </ac:spMkLst>
        </pc:spChg>
        <pc:spChg chg="add">
          <ac:chgData name="Watts, Sandra" userId="b22ec5c0-e9aa-43c6-8489-bc9a472a178f" providerId="ADAL" clId="{8181E9EE-2CFA-464B-86EE-7BE27A390D34}" dt="2021-06-17T15:36:04.254" v="1036" actId="26606"/>
          <ac:spMkLst>
            <pc:docMk/>
            <pc:sldMk cId="4132889878" sldId="276"/>
            <ac:spMk id="22" creationId="{8914A81D-6377-4BC6-9AE1-72200DA77710}"/>
          </ac:spMkLst>
        </pc:spChg>
        <pc:grpChg chg="add">
          <ac:chgData name="Watts, Sandra" userId="b22ec5c0-e9aa-43c6-8489-bc9a472a178f" providerId="ADAL" clId="{8181E9EE-2CFA-464B-86EE-7BE27A390D34}" dt="2021-06-17T15:36:04.254" v="1036" actId="26606"/>
          <ac:grpSpMkLst>
            <pc:docMk/>
            <pc:sldMk cId="4132889878" sldId="276"/>
            <ac:grpSpMk id="16" creationId="{685AEA58-5A10-44F4-82DC-B26FCDA9556C}"/>
          </ac:grpSpMkLst>
        </pc:grpChg>
        <pc:picChg chg="add mod">
          <ac:chgData name="Watts, Sandra" userId="b22ec5c0-e9aa-43c6-8489-bc9a472a178f" providerId="ADAL" clId="{8181E9EE-2CFA-464B-86EE-7BE27A390D34}" dt="2021-06-17T15:36:04.254" v="1036" actId="26606"/>
          <ac:picMkLst>
            <pc:docMk/>
            <pc:sldMk cId="4132889878" sldId="276"/>
            <ac:picMk id="3" creationId="{310BE271-8A3C-473B-91E8-10C07813845F}"/>
          </ac:picMkLst>
        </pc:picChg>
        <pc:picChg chg="add">
          <ac:chgData name="Watts, Sandra" userId="b22ec5c0-e9aa-43c6-8489-bc9a472a178f" providerId="ADAL" clId="{8181E9EE-2CFA-464B-86EE-7BE27A390D34}" dt="2021-06-17T15:36:04.254" v="1036" actId="26606"/>
          <ac:picMkLst>
            <pc:docMk/>
            <pc:sldMk cId="4132889878" sldId="276"/>
            <ac:picMk id="10" creationId="{BC526B7A-4801-4FD1-95C8-03AF22629E87}"/>
          </ac:picMkLst>
        </pc:picChg>
      </pc:sldChg>
      <pc:sldChg chg="addSp delSp modSp new mod setBg">
        <pc:chgData name="Watts, Sandra" userId="b22ec5c0-e9aa-43c6-8489-bc9a472a178f" providerId="ADAL" clId="{8181E9EE-2CFA-464B-86EE-7BE27A390D34}" dt="2021-06-17T15:42:01.665" v="1145" actId="1076"/>
        <pc:sldMkLst>
          <pc:docMk/>
          <pc:sldMk cId="2503553119" sldId="277"/>
        </pc:sldMkLst>
        <pc:spChg chg="mod">
          <ac:chgData name="Watts, Sandra" userId="b22ec5c0-e9aa-43c6-8489-bc9a472a178f" providerId="ADAL" clId="{8181E9EE-2CFA-464B-86EE-7BE27A390D34}" dt="2021-06-17T15:42:01.665" v="1145" actId="1076"/>
          <ac:spMkLst>
            <pc:docMk/>
            <pc:sldMk cId="2503553119" sldId="277"/>
            <ac:spMk id="2" creationId="{75B783BB-B029-4E13-AF68-7039FD47505E}"/>
          </ac:spMkLst>
        </pc:spChg>
        <pc:spChg chg="add del mod">
          <ac:chgData name="Watts, Sandra" userId="b22ec5c0-e9aa-43c6-8489-bc9a472a178f" providerId="ADAL" clId="{8181E9EE-2CFA-464B-86EE-7BE27A390D34}" dt="2021-06-17T15:39:45.197" v="1123" actId="21"/>
          <ac:spMkLst>
            <pc:docMk/>
            <pc:sldMk cId="2503553119" sldId="277"/>
            <ac:spMk id="5" creationId="{8BE0E182-9B66-4BB5-A69F-F4829BB6C95C}"/>
          </ac:spMkLst>
        </pc:spChg>
        <pc:spChg chg="add">
          <ac:chgData name="Watts, Sandra" userId="b22ec5c0-e9aa-43c6-8489-bc9a472a178f" providerId="ADAL" clId="{8181E9EE-2CFA-464B-86EE-7BE27A390D34}" dt="2021-06-17T15:39:54.175" v="1125" actId="26606"/>
          <ac:spMkLst>
            <pc:docMk/>
            <pc:sldMk cId="2503553119" sldId="277"/>
            <ac:spMk id="9" creationId="{0BABF38A-8A0D-492E-BD20-6CF4D46B50BD}"/>
          </ac:spMkLst>
        </pc:spChg>
        <pc:spChg chg="add">
          <ac:chgData name="Watts, Sandra" userId="b22ec5c0-e9aa-43c6-8489-bc9a472a178f" providerId="ADAL" clId="{8181E9EE-2CFA-464B-86EE-7BE27A390D34}" dt="2021-06-17T15:39:54.175" v="1125" actId="26606"/>
          <ac:spMkLst>
            <pc:docMk/>
            <pc:sldMk cId="2503553119" sldId="277"/>
            <ac:spMk id="13" creationId="{DE61FBD7-E37C-4B38-BE44-A6D4978D7486}"/>
          </ac:spMkLst>
        </pc:spChg>
        <pc:spChg chg="add">
          <ac:chgData name="Watts, Sandra" userId="b22ec5c0-e9aa-43c6-8489-bc9a472a178f" providerId="ADAL" clId="{8181E9EE-2CFA-464B-86EE-7BE27A390D34}" dt="2021-06-17T15:39:54.175" v="1125" actId="26606"/>
          <ac:spMkLst>
            <pc:docMk/>
            <pc:sldMk cId="2503553119" sldId="277"/>
            <ac:spMk id="15" creationId="{392BFCFE-FD78-4EDF-BEFE-CC444DC5F307}"/>
          </ac:spMkLst>
        </pc:spChg>
        <pc:spChg chg="add">
          <ac:chgData name="Watts, Sandra" userId="b22ec5c0-e9aa-43c6-8489-bc9a472a178f" providerId="ADAL" clId="{8181E9EE-2CFA-464B-86EE-7BE27A390D34}" dt="2021-06-17T15:39:54.175" v="1125" actId="26606"/>
          <ac:spMkLst>
            <pc:docMk/>
            <pc:sldMk cId="2503553119" sldId="277"/>
            <ac:spMk id="21" creationId="{B629C0B3-01E5-4A82-B87C-62B1483F11B7}"/>
          </ac:spMkLst>
        </pc:spChg>
        <pc:spChg chg="add">
          <ac:chgData name="Watts, Sandra" userId="b22ec5c0-e9aa-43c6-8489-bc9a472a178f" providerId="ADAL" clId="{8181E9EE-2CFA-464B-86EE-7BE27A390D34}" dt="2021-06-17T15:39:54.175" v="1125" actId="26606"/>
          <ac:spMkLst>
            <pc:docMk/>
            <pc:sldMk cId="2503553119" sldId="277"/>
            <ac:spMk id="23" creationId="{D4DFA784-845D-4F99-B808-5C025E39B890}"/>
          </ac:spMkLst>
        </pc:spChg>
        <pc:grpChg chg="add">
          <ac:chgData name="Watts, Sandra" userId="b22ec5c0-e9aa-43c6-8489-bc9a472a178f" providerId="ADAL" clId="{8181E9EE-2CFA-464B-86EE-7BE27A390D34}" dt="2021-06-17T15:39:54.175" v="1125" actId="26606"/>
          <ac:grpSpMkLst>
            <pc:docMk/>
            <pc:sldMk cId="2503553119" sldId="277"/>
            <ac:grpSpMk id="17" creationId="{0292BAD4-5BB2-4CD3-AB5B-C35EF9F7D2B4}"/>
          </ac:grpSpMkLst>
        </pc:grpChg>
        <pc:picChg chg="add mod">
          <ac:chgData name="Watts, Sandra" userId="b22ec5c0-e9aa-43c6-8489-bc9a472a178f" providerId="ADAL" clId="{8181E9EE-2CFA-464B-86EE-7BE27A390D34}" dt="2021-06-17T15:40:33.707" v="1135" actId="1076"/>
          <ac:picMkLst>
            <pc:docMk/>
            <pc:sldMk cId="2503553119" sldId="277"/>
            <ac:picMk id="4" creationId="{892623C5-1BC2-4F58-8C0D-7889E89D4484}"/>
          </ac:picMkLst>
        </pc:picChg>
        <pc:picChg chg="add">
          <ac:chgData name="Watts, Sandra" userId="b22ec5c0-e9aa-43c6-8489-bc9a472a178f" providerId="ADAL" clId="{8181E9EE-2CFA-464B-86EE-7BE27A390D34}" dt="2021-06-17T15:39:54.175" v="1125" actId="26606"/>
          <ac:picMkLst>
            <pc:docMk/>
            <pc:sldMk cId="2503553119" sldId="277"/>
            <ac:picMk id="11" creationId="{BC526B7A-4801-4FD1-95C8-03AF22629E87}"/>
          </ac:picMkLst>
        </pc:picChg>
      </pc:sldChg>
      <pc:sldMasterChg chg="del delSldLayout">
        <pc:chgData name="Watts, Sandra" userId="b22ec5c0-e9aa-43c6-8489-bc9a472a178f" providerId="ADAL" clId="{8181E9EE-2CFA-464B-86EE-7BE27A390D34}" dt="2021-06-15T16:47:52.548" v="74" actId="26606"/>
        <pc:sldMasterMkLst>
          <pc:docMk/>
          <pc:sldMasterMk cId="2003525978" sldId="2147483672"/>
        </pc:sldMasterMkLst>
        <pc:sldLayoutChg chg="del">
          <pc:chgData name="Watts, Sandra" userId="b22ec5c0-e9aa-43c6-8489-bc9a472a178f" providerId="ADAL" clId="{8181E9EE-2CFA-464B-86EE-7BE27A390D34}" dt="2021-06-15T16:47:52.548" v="74" actId="26606"/>
          <pc:sldLayoutMkLst>
            <pc:docMk/>
            <pc:sldMasterMk cId="2003525978" sldId="2147483672"/>
            <pc:sldLayoutMk cId="1980973920" sldId="2147483673"/>
          </pc:sldLayoutMkLst>
        </pc:sldLayoutChg>
        <pc:sldLayoutChg chg="del">
          <pc:chgData name="Watts, Sandra" userId="b22ec5c0-e9aa-43c6-8489-bc9a472a178f" providerId="ADAL" clId="{8181E9EE-2CFA-464B-86EE-7BE27A390D34}" dt="2021-06-15T16:47:52.548" v="74" actId="26606"/>
          <pc:sldLayoutMkLst>
            <pc:docMk/>
            <pc:sldMasterMk cId="2003525978" sldId="2147483672"/>
            <pc:sldLayoutMk cId="1464830125" sldId="2147483674"/>
          </pc:sldLayoutMkLst>
        </pc:sldLayoutChg>
        <pc:sldLayoutChg chg="del">
          <pc:chgData name="Watts, Sandra" userId="b22ec5c0-e9aa-43c6-8489-bc9a472a178f" providerId="ADAL" clId="{8181E9EE-2CFA-464B-86EE-7BE27A390D34}" dt="2021-06-15T16:47:52.548" v="74" actId="26606"/>
          <pc:sldLayoutMkLst>
            <pc:docMk/>
            <pc:sldMasterMk cId="2003525978" sldId="2147483672"/>
            <pc:sldLayoutMk cId="1284830155" sldId="2147483675"/>
          </pc:sldLayoutMkLst>
        </pc:sldLayoutChg>
        <pc:sldLayoutChg chg="del">
          <pc:chgData name="Watts, Sandra" userId="b22ec5c0-e9aa-43c6-8489-bc9a472a178f" providerId="ADAL" clId="{8181E9EE-2CFA-464B-86EE-7BE27A390D34}" dt="2021-06-15T16:47:52.548" v="74" actId="26606"/>
          <pc:sldLayoutMkLst>
            <pc:docMk/>
            <pc:sldMasterMk cId="2003525978" sldId="2147483672"/>
            <pc:sldLayoutMk cId="1133824605" sldId="2147483676"/>
          </pc:sldLayoutMkLst>
        </pc:sldLayoutChg>
        <pc:sldLayoutChg chg="del">
          <pc:chgData name="Watts, Sandra" userId="b22ec5c0-e9aa-43c6-8489-bc9a472a178f" providerId="ADAL" clId="{8181E9EE-2CFA-464B-86EE-7BE27A390D34}" dt="2021-06-15T16:47:52.548" v="74" actId="26606"/>
          <pc:sldLayoutMkLst>
            <pc:docMk/>
            <pc:sldMasterMk cId="2003525978" sldId="2147483672"/>
            <pc:sldLayoutMk cId="4208575882" sldId="2147483677"/>
          </pc:sldLayoutMkLst>
        </pc:sldLayoutChg>
        <pc:sldLayoutChg chg="del">
          <pc:chgData name="Watts, Sandra" userId="b22ec5c0-e9aa-43c6-8489-bc9a472a178f" providerId="ADAL" clId="{8181E9EE-2CFA-464B-86EE-7BE27A390D34}" dt="2021-06-15T16:47:52.548" v="74" actId="26606"/>
          <pc:sldLayoutMkLst>
            <pc:docMk/>
            <pc:sldMasterMk cId="2003525978" sldId="2147483672"/>
            <pc:sldLayoutMk cId="1331686788" sldId="2147483678"/>
          </pc:sldLayoutMkLst>
        </pc:sldLayoutChg>
        <pc:sldLayoutChg chg="del">
          <pc:chgData name="Watts, Sandra" userId="b22ec5c0-e9aa-43c6-8489-bc9a472a178f" providerId="ADAL" clId="{8181E9EE-2CFA-464B-86EE-7BE27A390D34}" dt="2021-06-15T16:47:52.548" v="74" actId="26606"/>
          <pc:sldLayoutMkLst>
            <pc:docMk/>
            <pc:sldMasterMk cId="2003525978" sldId="2147483672"/>
            <pc:sldLayoutMk cId="3129759441" sldId="2147483679"/>
          </pc:sldLayoutMkLst>
        </pc:sldLayoutChg>
        <pc:sldLayoutChg chg="del">
          <pc:chgData name="Watts, Sandra" userId="b22ec5c0-e9aa-43c6-8489-bc9a472a178f" providerId="ADAL" clId="{8181E9EE-2CFA-464B-86EE-7BE27A390D34}" dt="2021-06-15T16:47:52.548" v="74" actId="26606"/>
          <pc:sldLayoutMkLst>
            <pc:docMk/>
            <pc:sldMasterMk cId="2003525978" sldId="2147483672"/>
            <pc:sldLayoutMk cId="824183116" sldId="2147483680"/>
          </pc:sldLayoutMkLst>
        </pc:sldLayoutChg>
        <pc:sldLayoutChg chg="del">
          <pc:chgData name="Watts, Sandra" userId="b22ec5c0-e9aa-43c6-8489-bc9a472a178f" providerId="ADAL" clId="{8181E9EE-2CFA-464B-86EE-7BE27A390D34}" dt="2021-06-15T16:47:52.548" v="74" actId="26606"/>
          <pc:sldLayoutMkLst>
            <pc:docMk/>
            <pc:sldMasterMk cId="2003525978" sldId="2147483672"/>
            <pc:sldLayoutMk cId="1182846884" sldId="2147483681"/>
          </pc:sldLayoutMkLst>
        </pc:sldLayoutChg>
        <pc:sldLayoutChg chg="del">
          <pc:chgData name="Watts, Sandra" userId="b22ec5c0-e9aa-43c6-8489-bc9a472a178f" providerId="ADAL" clId="{8181E9EE-2CFA-464B-86EE-7BE27A390D34}" dt="2021-06-15T16:47:52.548" v="74" actId="26606"/>
          <pc:sldLayoutMkLst>
            <pc:docMk/>
            <pc:sldMasterMk cId="2003525978" sldId="2147483672"/>
            <pc:sldLayoutMk cId="1582027930" sldId="2147483682"/>
          </pc:sldLayoutMkLst>
        </pc:sldLayoutChg>
        <pc:sldLayoutChg chg="del">
          <pc:chgData name="Watts, Sandra" userId="b22ec5c0-e9aa-43c6-8489-bc9a472a178f" providerId="ADAL" clId="{8181E9EE-2CFA-464B-86EE-7BE27A390D34}" dt="2021-06-15T16:47:52.548" v="74" actId="26606"/>
          <pc:sldLayoutMkLst>
            <pc:docMk/>
            <pc:sldMasterMk cId="2003525978" sldId="2147483672"/>
            <pc:sldLayoutMk cId="793478020" sldId="2147483683"/>
          </pc:sldLayoutMkLst>
        </pc:sldLayoutChg>
        <pc:sldLayoutChg chg="del">
          <pc:chgData name="Watts, Sandra" userId="b22ec5c0-e9aa-43c6-8489-bc9a472a178f" providerId="ADAL" clId="{8181E9EE-2CFA-464B-86EE-7BE27A390D34}" dt="2021-06-15T16:47:52.548" v="74" actId="26606"/>
          <pc:sldLayoutMkLst>
            <pc:docMk/>
            <pc:sldMasterMk cId="2003525978" sldId="2147483672"/>
            <pc:sldLayoutMk cId="1684868793" sldId="2147483684"/>
          </pc:sldLayoutMkLst>
        </pc:sldLayoutChg>
        <pc:sldLayoutChg chg="del">
          <pc:chgData name="Watts, Sandra" userId="b22ec5c0-e9aa-43c6-8489-bc9a472a178f" providerId="ADAL" clId="{8181E9EE-2CFA-464B-86EE-7BE27A390D34}" dt="2021-06-15T16:47:52.548" v="74" actId="26606"/>
          <pc:sldLayoutMkLst>
            <pc:docMk/>
            <pc:sldMasterMk cId="2003525978" sldId="2147483672"/>
            <pc:sldLayoutMk cId="1329036754" sldId="2147483685"/>
          </pc:sldLayoutMkLst>
        </pc:sldLayoutChg>
        <pc:sldLayoutChg chg="del">
          <pc:chgData name="Watts, Sandra" userId="b22ec5c0-e9aa-43c6-8489-bc9a472a178f" providerId="ADAL" clId="{8181E9EE-2CFA-464B-86EE-7BE27A390D34}" dt="2021-06-15T16:47:52.548" v="74" actId="26606"/>
          <pc:sldLayoutMkLst>
            <pc:docMk/>
            <pc:sldMasterMk cId="2003525978" sldId="2147483672"/>
            <pc:sldLayoutMk cId="737221876" sldId="2147483686"/>
          </pc:sldLayoutMkLst>
        </pc:sldLayoutChg>
        <pc:sldLayoutChg chg="del">
          <pc:chgData name="Watts, Sandra" userId="b22ec5c0-e9aa-43c6-8489-bc9a472a178f" providerId="ADAL" clId="{8181E9EE-2CFA-464B-86EE-7BE27A390D34}" dt="2021-06-15T16:47:52.548" v="74" actId="26606"/>
          <pc:sldLayoutMkLst>
            <pc:docMk/>
            <pc:sldMasterMk cId="2003525978" sldId="2147483672"/>
            <pc:sldLayoutMk cId="3516174685" sldId="2147483687"/>
          </pc:sldLayoutMkLst>
        </pc:sldLayoutChg>
        <pc:sldLayoutChg chg="del">
          <pc:chgData name="Watts, Sandra" userId="b22ec5c0-e9aa-43c6-8489-bc9a472a178f" providerId="ADAL" clId="{8181E9EE-2CFA-464B-86EE-7BE27A390D34}" dt="2021-06-15T16:47:52.548" v="74" actId="26606"/>
          <pc:sldLayoutMkLst>
            <pc:docMk/>
            <pc:sldMasterMk cId="2003525978" sldId="2147483672"/>
            <pc:sldLayoutMk cId="1955679971" sldId="2147483688"/>
          </pc:sldLayoutMkLst>
        </pc:sldLayoutChg>
      </pc:sldMasterChg>
      <pc:sldMasterChg chg="add del addSldLayout delSldLayout">
        <pc:chgData name="Watts, Sandra" userId="b22ec5c0-e9aa-43c6-8489-bc9a472a178f" providerId="ADAL" clId="{8181E9EE-2CFA-464B-86EE-7BE27A390D34}" dt="2021-06-15T16:50:23.188" v="95" actId="26606"/>
        <pc:sldMasterMkLst>
          <pc:docMk/>
          <pc:sldMasterMk cId="568142391" sldId="2147483689"/>
        </pc:sldMasterMkLst>
        <pc:sldLayoutChg chg="add del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568142391" sldId="2147483689"/>
            <pc:sldLayoutMk cId="381657178" sldId="2147483690"/>
          </pc:sldLayoutMkLst>
        </pc:sldLayoutChg>
        <pc:sldLayoutChg chg="add del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568142391" sldId="2147483689"/>
            <pc:sldLayoutMk cId="2920237194" sldId="2147483691"/>
          </pc:sldLayoutMkLst>
        </pc:sldLayoutChg>
        <pc:sldLayoutChg chg="add del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568142391" sldId="2147483689"/>
            <pc:sldLayoutMk cId="3160445365" sldId="2147483692"/>
          </pc:sldLayoutMkLst>
        </pc:sldLayoutChg>
        <pc:sldLayoutChg chg="add del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568142391" sldId="2147483689"/>
            <pc:sldLayoutMk cId="4284326476" sldId="2147483693"/>
          </pc:sldLayoutMkLst>
        </pc:sldLayoutChg>
        <pc:sldLayoutChg chg="add del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568142391" sldId="2147483689"/>
            <pc:sldLayoutMk cId="167036946" sldId="2147483694"/>
          </pc:sldLayoutMkLst>
        </pc:sldLayoutChg>
        <pc:sldLayoutChg chg="add del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568142391" sldId="2147483689"/>
            <pc:sldLayoutMk cId="3107480567" sldId="2147483695"/>
          </pc:sldLayoutMkLst>
        </pc:sldLayoutChg>
        <pc:sldLayoutChg chg="add del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568142391" sldId="2147483689"/>
            <pc:sldLayoutMk cId="2084120748" sldId="2147483696"/>
          </pc:sldLayoutMkLst>
        </pc:sldLayoutChg>
        <pc:sldLayoutChg chg="add del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568142391" sldId="2147483689"/>
            <pc:sldLayoutMk cId="3007144111" sldId="2147483697"/>
          </pc:sldLayoutMkLst>
        </pc:sldLayoutChg>
        <pc:sldLayoutChg chg="add del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568142391" sldId="2147483689"/>
            <pc:sldLayoutMk cId="282526646" sldId="2147483698"/>
          </pc:sldLayoutMkLst>
        </pc:sldLayoutChg>
        <pc:sldLayoutChg chg="add del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568142391" sldId="2147483689"/>
            <pc:sldLayoutMk cId="864124639" sldId="2147483699"/>
          </pc:sldLayoutMkLst>
        </pc:sldLayoutChg>
        <pc:sldLayoutChg chg="add del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568142391" sldId="2147483689"/>
            <pc:sldLayoutMk cId="2728545746" sldId="2147483700"/>
          </pc:sldLayoutMkLst>
        </pc:sldLayoutChg>
      </pc:sldMasterChg>
      <pc:sldMasterChg chg="add addSldLayout">
        <pc:chgData name="Watts, Sandra" userId="b22ec5c0-e9aa-43c6-8489-bc9a472a178f" providerId="ADAL" clId="{8181E9EE-2CFA-464B-86EE-7BE27A390D34}" dt="2021-06-15T16:50:23.188" v="95" actId="26606"/>
        <pc:sldMasterMkLst>
          <pc:docMk/>
          <pc:sldMasterMk cId="2722550191" sldId="2147483724"/>
        </pc:sldMasterMkLst>
        <pc:sldLayoutChg chg="add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2722550191" sldId="2147483724"/>
            <pc:sldLayoutMk cId="2329242669" sldId="2147483713"/>
          </pc:sldLayoutMkLst>
        </pc:sldLayoutChg>
        <pc:sldLayoutChg chg="add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2722550191" sldId="2147483724"/>
            <pc:sldLayoutMk cId="626282077" sldId="2147483714"/>
          </pc:sldLayoutMkLst>
        </pc:sldLayoutChg>
        <pc:sldLayoutChg chg="add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2722550191" sldId="2147483724"/>
            <pc:sldLayoutMk cId="2477927119" sldId="2147483715"/>
          </pc:sldLayoutMkLst>
        </pc:sldLayoutChg>
        <pc:sldLayoutChg chg="add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2722550191" sldId="2147483724"/>
            <pc:sldLayoutMk cId="3318300544" sldId="2147483716"/>
          </pc:sldLayoutMkLst>
        </pc:sldLayoutChg>
        <pc:sldLayoutChg chg="add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2722550191" sldId="2147483724"/>
            <pc:sldLayoutMk cId="107509799" sldId="2147483717"/>
          </pc:sldLayoutMkLst>
        </pc:sldLayoutChg>
        <pc:sldLayoutChg chg="add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2722550191" sldId="2147483724"/>
            <pc:sldLayoutMk cId="3655916669" sldId="2147483718"/>
          </pc:sldLayoutMkLst>
        </pc:sldLayoutChg>
        <pc:sldLayoutChg chg="add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2722550191" sldId="2147483724"/>
            <pc:sldLayoutMk cId="61885666" sldId="2147483719"/>
          </pc:sldLayoutMkLst>
        </pc:sldLayoutChg>
        <pc:sldLayoutChg chg="add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2722550191" sldId="2147483724"/>
            <pc:sldLayoutMk cId="541975710" sldId="2147483720"/>
          </pc:sldLayoutMkLst>
        </pc:sldLayoutChg>
        <pc:sldLayoutChg chg="add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2722550191" sldId="2147483724"/>
            <pc:sldLayoutMk cId="537907494" sldId="2147483721"/>
          </pc:sldLayoutMkLst>
        </pc:sldLayoutChg>
        <pc:sldLayoutChg chg="add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2722550191" sldId="2147483724"/>
            <pc:sldLayoutMk cId="1769639852" sldId="2147483722"/>
          </pc:sldLayoutMkLst>
        </pc:sldLayoutChg>
        <pc:sldLayoutChg chg="add">
          <pc:chgData name="Watts, Sandra" userId="b22ec5c0-e9aa-43c6-8489-bc9a472a178f" providerId="ADAL" clId="{8181E9EE-2CFA-464B-86EE-7BE27A390D34}" dt="2021-06-15T16:50:23.188" v="95" actId="26606"/>
          <pc:sldLayoutMkLst>
            <pc:docMk/>
            <pc:sldMasterMk cId="2722550191" sldId="2147483724"/>
            <pc:sldLayoutMk cId="3641113733" sldId="2147483723"/>
          </pc:sldLayoutMkLst>
        </pc:sldLayoutChg>
      </pc:sldMasterChg>
    </pc:docChg>
  </pc:docChgLst>
  <pc:docChgLst>
    <pc:chgData name="Watts, Sandra" userId="b22ec5c0-e9aa-43c6-8489-bc9a472a178f" providerId="ADAL" clId="{168F8E86-6C50-4CBA-BF51-5E3613FF6232}"/>
    <pc:docChg chg="custSel modSld">
      <pc:chgData name="Watts, Sandra" userId="b22ec5c0-e9aa-43c6-8489-bc9a472a178f" providerId="ADAL" clId="{168F8E86-6C50-4CBA-BF51-5E3613FF6232}" dt="2023-11-13T20:40:24.827" v="91" actId="167"/>
      <pc:docMkLst>
        <pc:docMk/>
      </pc:docMkLst>
      <pc:sldChg chg="addSp delSp modSp mod">
        <pc:chgData name="Watts, Sandra" userId="b22ec5c0-e9aa-43c6-8489-bc9a472a178f" providerId="ADAL" clId="{168F8E86-6C50-4CBA-BF51-5E3613FF6232}" dt="2023-11-13T19:40:55.972" v="9" actId="14100"/>
        <pc:sldMkLst>
          <pc:docMk/>
          <pc:sldMk cId="622015545" sldId="262"/>
        </pc:sldMkLst>
        <pc:spChg chg="mod">
          <ac:chgData name="Watts, Sandra" userId="b22ec5c0-e9aa-43c6-8489-bc9a472a178f" providerId="ADAL" clId="{168F8E86-6C50-4CBA-BF51-5E3613FF6232}" dt="2023-11-13T19:40:47.568" v="8" actId="1076"/>
          <ac:spMkLst>
            <pc:docMk/>
            <pc:sldMk cId="622015545" sldId="262"/>
            <ac:spMk id="7" creationId="{119D88C6-AABD-4A84-B69B-F3C0D1271E70}"/>
          </ac:spMkLst>
        </pc:spChg>
        <pc:picChg chg="add mod">
          <ac:chgData name="Watts, Sandra" userId="b22ec5c0-e9aa-43c6-8489-bc9a472a178f" providerId="ADAL" clId="{168F8E86-6C50-4CBA-BF51-5E3613FF6232}" dt="2023-11-13T19:40:55.972" v="9" actId="14100"/>
          <ac:picMkLst>
            <pc:docMk/>
            <pc:sldMk cId="622015545" sldId="262"/>
            <ac:picMk id="3" creationId="{4E5A1990-85BA-AF3A-AAB2-83C057710847}"/>
          </ac:picMkLst>
        </pc:picChg>
        <pc:picChg chg="del">
          <ac:chgData name="Watts, Sandra" userId="b22ec5c0-e9aa-43c6-8489-bc9a472a178f" providerId="ADAL" clId="{168F8E86-6C50-4CBA-BF51-5E3613FF6232}" dt="2023-11-13T19:40:09.298" v="0" actId="21"/>
          <ac:picMkLst>
            <pc:docMk/>
            <pc:sldMk cId="622015545" sldId="262"/>
            <ac:picMk id="4" creationId="{3DBEB259-4BCC-43FA-BE4F-9E99533F6C95}"/>
          </ac:picMkLst>
        </pc:picChg>
      </pc:sldChg>
      <pc:sldChg chg="addSp delSp modSp mod">
        <pc:chgData name="Watts, Sandra" userId="b22ec5c0-e9aa-43c6-8489-bc9a472a178f" providerId="ADAL" clId="{168F8E86-6C50-4CBA-BF51-5E3613FF6232}" dt="2023-11-13T19:55:42.806" v="18" actId="14100"/>
        <pc:sldMkLst>
          <pc:docMk/>
          <pc:sldMk cId="968440717" sldId="263"/>
        </pc:sldMkLst>
        <pc:spChg chg="mod">
          <ac:chgData name="Watts, Sandra" userId="b22ec5c0-e9aa-43c6-8489-bc9a472a178f" providerId="ADAL" clId="{168F8E86-6C50-4CBA-BF51-5E3613FF6232}" dt="2023-11-13T19:55:39.314" v="17" actId="1076"/>
          <ac:spMkLst>
            <pc:docMk/>
            <pc:sldMk cId="968440717" sldId="263"/>
            <ac:spMk id="4" creationId="{406087A0-6379-426D-8EAE-C96F6F11E152}"/>
          </ac:spMkLst>
        </pc:spChg>
        <pc:picChg chg="add mod">
          <ac:chgData name="Watts, Sandra" userId="b22ec5c0-e9aa-43c6-8489-bc9a472a178f" providerId="ADAL" clId="{168F8E86-6C50-4CBA-BF51-5E3613FF6232}" dt="2023-11-13T19:55:42.806" v="18" actId="14100"/>
          <ac:picMkLst>
            <pc:docMk/>
            <pc:sldMk cId="968440717" sldId="263"/>
            <ac:picMk id="3" creationId="{EC8768D3-2049-CB16-6275-5D12B272BEE0}"/>
          </ac:picMkLst>
        </pc:picChg>
        <pc:picChg chg="del">
          <ac:chgData name="Watts, Sandra" userId="b22ec5c0-e9aa-43c6-8489-bc9a472a178f" providerId="ADAL" clId="{168F8E86-6C50-4CBA-BF51-5E3613FF6232}" dt="2023-11-13T19:55:11.258" v="10" actId="21"/>
          <ac:picMkLst>
            <pc:docMk/>
            <pc:sldMk cId="968440717" sldId="263"/>
            <ac:picMk id="6" creationId="{011DC9DA-2CD0-47E4-B3EA-6E0AC41099B6}"/>
          </ac:picMkLst>
        </pc:picChg>
      </pc:sldChg>
      <pc:sldChg chg="addSp delSp modSp mod">
        <pc:chgData name="Watts, Sandra" userId="b22ec5c0-e9aa-43c6-8489-bc9a472a178f" providerId="ADAL" clId="{168F8E86-6C50-4CBA-BF51-5E3613FF6232}" dt="2023-11-13T19:56:47.414" v="28" actId="1076"/>
        <pc:sldMkLst>
          <pc:docMk/>
          <pc:sldMk cId="3793848374" sldId="264"/>
        </pc:sldMkLst>
        <pc:spChg chg="mod">
          <ac:chgData name="Watts, Sandra" userId="b22ec5c0-e9aa-43c6-8489-bc9a472a178f" providerId="ADAL" clId="{168F8E86-6C50-4CBA-BF51-5E3613FF6232}" dt="2023-11-13T19:56:47.414" v="28" actId="1076"/>
          <ac:spMkLst>
            <pc:docMk/>
            <pc:sldMk cId="3793848374" sldId="264"/>
            <ac:spMk id="4" creationId="{406087A0-6379-426D-8EAE-C96F6F11E152}"/>
          </ac:spMkLst>
        </pc:spChg>
        <pc:picChg chg="add mod">
          <ac:chgData name="Watts, Sandra" userId="b22ec5c0-e9aa-43c6-8489-bc9a472a178f" providerId="ADAL" clId="{168F8E86-6C50-4CBA-BF51-5E3613FF6232}" dt="2023-11-13T19:56:42.166" v="27" actId="14100"/>
          <ac:picMkLst>
            <pc:docMk/>
            <pc:sldMk cId="3793848374" sldId="264"/>
            <ac:picMk id="3" creationId="{2A6844F7-FF99-09F2-5B92-17BD0D4158CF}"/>
          </ac:picMkLst>
        </pc:picChg>
        <pc:picChg chg="del">
          <ac:chgData name="Watts, Sandra" userId="b22ec5c0-e9aa-43c6-8489-bc9a472a178f" providerId="ADAL" clId="{168F8E86-6C50-4CBA-BF51-5E3613FF6232}" dt="2023-11-13T19:56:21.814" v="21" actId="21"/>
          <ac:picMkLst>
            <pc:docMk/>
            <pc:sldMk cId="3793848374" sldId="264"/>
            <ac:picMk id="5" creationId="{C312F201-9DCA-46FD-908F-1D743417643E}"/>
          </ac:picMkLst>
        </pc:picChg>
      </pc:sldChg>
      <pc:sldChg chg="addSp delSp modSp mod">
        <pc:chgData name="Watts, Sandra" userId="b22ec5c0-e9aa-43c6-8489-bc9a472a178f" providerId="ADAL" clId="{168F8E86-6C50-4CBA-BF51-5E3613FF6232}" dt="2023-11-13T20:02:14.791" v="44" actId="1076"/>
        <pc:sldMkLst>
          <pc:docMk/>
          <pc:sldMk cId="3991719598" sldId="265"/>
        </pc:sldMkLst>
        <pc:spChg chg="mod">
          <ac:chgData name="Watts, Sandra" userId="b22ec5c0-e9aa-43c6-8489-bc9a472a178f" providerId="ADAL" clId="{168F8E86-6C50-4CBA-BF51-5E3613FF6232}" dt="2023-11-13T19:57:16.913" v="37" actId="1076"/>
          <ac:spMkLst>
            <pc:docMk/>
            <pc:sldMk cId="3991719598" sldId="265"/>
            <ac:spMk id="4" creationId="{406087A0-6379-426D-8EAE-C96F6F11E152}"/>
          </ac:spMkLst>
        </pc:spChg>
        <pc:picChg chg="add del mod">
          <ac:chgData name="Watts, Sandra" userId="b22ec5c0-e9aa-43c6-8489-bc9a472a178f" providerId="ADAL" clId="{168F8E86-6C50-4CBA-BF51-5E3613FF6232}" dt="2023-11-13T20:01:51.330" v="38" actId="21"/>
          <ac:picMkLst>
            <pc:docMk/>
            <pc:sldMk cId="3991719598" sldId="265"/>
            <ac:picMk id="3" creationId="{A7983AC8-A479-EC7A-83C8-C36D0F9ABDD2}"/>
          </ac:picMkLst>
        </pc:picChg>
        <pc:picChg chg="del">
          <ac:chgData name="Watts, Sandra" userId="b22ec5c0-e9aa-43c6-8489-bc9a472a178f" providerId="ADAL" clId="{168F8E86-6C50-4CBA-BF51-5E3613FF6232}" dt="2023-11-13T19:56:51.123" v="29" actId="21"/>
          <ac:picMkLst>
            <pc:docMk/>
            <pc:sldMk cId="3991719598" sldId="265"/>
            <ac:picMk id="5" creationId="{6A2E35FB-86B1-40ED-A7DC-F83714FCEA06}"/>
          </ac:picMkLst>
        </pc:picChg>
        <pc:picChg chg="add mod">
          <ac:chgData name="Watts, Sandra" userId="b22ec5c0-e9aa-43c6-8489-bc9a472a178f" providerId="ADAL" clId="{168F8E86-6C50-4CBA-BF51-5E3613FF6232}" dt="2023-11-13T20:02:14.791" v="44" actId="1076"/>
          <ac:picMkLst>
            <pc:docMk/>
            <pc:sldMk cId="3991719598" sldId="265"/>
            <ac:picMk id="7" creationId="{A96F4A9D-91B7-E280-8070-E14459969B68}"/>
          </ac:picMkLst>
        </pc:picChg>
      </pc:sldChg>
      <pc:sldChg chg="addSp delSp modSp mod">
        <pc:chgData name="Watts, Sandra" userId="b22ec5c0-e9aa-43c6-8489-bc9a472a178f" providerId="ADAL" clId="{168F8E86-6C50-4CBA-BF51-5E3613FF6232}" dt="2023-11-13T20:32:23.286" v="67" actId="1076"/>
        <pc:sldMkLst>
          <pc:docMk/>
          <pc:sldMk cId="4132889878" sldId="276"/>
        </pc:sldMkLst>
        <pc:spChg chg="mod">
          <ac:chgData name="Watts, Sandra" userId="b22ec5c0-e9aa-43c6-8489-bc9a472a178f" providerId="ADAL" clId="{168F8E86-6C50-4CBA-BF51-5E3613FF6232}" dt="2023-11-13T20:32:01.864" v="62" actId="14100"/>
          <ac:spMkLst>
            <pc:docMk/>
            <pc:sldMk cId="4132889878" sldId="276"/>
            <ac:spMk id="2" creationId="{F27BD5DE-7EAE-4DA1-B0E5-63EDD363CA8D}"/>
          </ac:spMkLst>
        </pc:spChg>
        <pc:picChg chg="del">
          <ac:chgData name="Watts, Sandra" userId="b22ec5c0-e9aa-43c6-8489-bc9a472a178f" providerId="ADAL" clId="{168F8E86-6C50-4CBA-BF51-5E3613FF6232}" dt="2023-11-13T20:25:54.109" v="45" actId="21"/>
          <ac:picMkLst>
            <pc:docMk/>
            <pc:sldMk cId="4132889878" sldId="276"/>
            <ac:picMk id="3" creationId="{310BE271-8A3C-473B-91E8-10C07813845F}"/>
          </ac:picMkLst>
        </pc:picChg>
        <pc:picChg chg="add mod">
          <ac:chgData name="Watts, Sandra" userId="b22ec5c0-e9aa-43c6-8489-bc9a472a178f" providerId="ADAL" clId="{168F8E86-6C50-4CBA-BF51-5E3613FF6232}" dt="2023-11-13T20:32:23.286" v="67" actId="1076"/>
          <ac:picMkLst>
            <pc:docMk/>
            <pc:sldMk cId="4132889878" sldId="276"/>
            <ac:picMk id="4" creationId="{9ECDD8D5-84DC-DC64-6D0D-C34244112DD1}"/>
          </ac:picMkLst>
        </pc:picChg>
        <pc:picChg chg="add mod">
          <ac:chgData name="Watts, Sandra" userId="b22ec5c0-e9aa-43c6-8489-bc9a472a178f" providerId="ADAL" clId="{168F8E86-6C50-4CBA-BF51-5E3613FF6232}" dt="2023-11-13T20:32:15.727" v="66" actId="1076"/>
          <ac:picMkLst>
            <pc:docMk/>
            <pc:sldMk cId="4132889878" sldId="276"/>
            <ac:picMk id="5" creationId="{4AC47D2D-0DF2-FAA7-E0EC-8C517D9A98AB}"/>
          </ac:picMkLst>
        </pc:picChg>
      </pc:sldChg>
      <pc:sldChg chg="addSp delSp modSp mod">
        <pc:chgData name="Watts, Sandra" userId="b22ec5c0-e9aa-43c6-8489-bc9a472a178f" providerId="ADAL" clId="{168F8E86-6C50-4CBA-BF51-5E3613FF6232}" dt="2023-11-13T20:36:45.916" v="73" actId="1076"/>
        <pc:sldMkLst>
          <pc:docMk/>
          <pc:sldMk cId="208252282" sldId="281"/>
        </pc:sldMkLst>
        <pc:picChg chg="del">
          <ac:chgData name="Watts, Sandra" userId="b22ec5c0-e9aa-43c6-8489-bc9a472a178f" providerId="ADAL" clId="{168F8E86-6C50-4CBA-BF51-5E3613FF6232}" dt="2023-11-13T20:36:32.884" v="71" actId="21"/>
          <ac:picMkLst>
            <pc:docMk/>
            <pc:sldMk cId="208252282" sldId="281"/>
            <ac:picMk id="5" creationId="{E70703E9-AE01-4070-A820-77DDB6DED479}"/>
          </ac:picMkLst>
        </pc:picChg>
        <pc:picChg chg="add mod ord">
          <ac:chgData name="Watts, Sandra" userId="b22ec5c0-e9aa-43c6-8489-bc9a472a178f" providerId="ADAL" clId="{168F8E86-6C50-4CBA-BF51-5E3613FF6232}" dt="2023-11-13T20:36:45.916" v="73" actId="1076"/>
          <ac:picMkLst>
            <pc:docMk/>
            <pc:sldMk cId="208252282" sldId="281"/>
            <ac:picMk id="6" creationId="{22BE9BCC-3E5F-8D93-00DB-2D5CD2B6183F}"/>
          </ac:picMkLst>
        </pc:picChg>
      </pc:sldChg>
      <pc:sldChg chg="addSp delSp modSp mod">
        <pc:chgData name="Watts, Sandra" userId="b22ec5c0-e9aa-43c6-8489-bc9a472a178f" providerId="ADAL" clId="{168F8E86-6C50-4CBA-BF51-5E3613FF6232}" dt="2023-11-13T20:37:36.824" v="80" actId="14100"/>
        <pc:sldMkLst>
          <pc:docMk/>
          <pc:sldMk cId="626398974" sldId="282"/>
        </pc:sldMkLst>
        <pc:picChg chg="del">
          <ac:chgData name="Watts, Sandra" userId="b22ec5c0-e9aa-43c6-8489-bc9a472a178f" providerId="ADAL" clId="{168F8E86-6C50-4CBA-BF51-5E3613FF6232}" dt="2023-11-13T20:36:53.145" v="74" actId="21"/>
          <ac:picMkLst>
            <pc:docMk/>
            <pc:sldMk cId="626398974" sldId="282"/>
            <ac:picMk id="5" creationId="{EA5927AE-E880-46E0-8519-87AF1FFB7272}"/>
          </ac:picMkLst>
        </pc:picChg>
        <pc:picChg chg="add mod ord">
          <ac:chgData name="Watts, Sandra" userId="b22ec5c0-e9aa-43c6-8489-bc9a472a178f" providerId="ADAL" clId="{168F8E86-6C50-4CBA-BF51-5E3613FF6232}" dt="2023-11-13T20:37:36.824" v="80" actId="14100"/>
          <ac:picMkLst>
            <pc:docMk/>
            <pc:sldMk cId="626398974" sldId="282"/>
            <ac:picMk id="6" creationId="{0FF0DCF7-91DE-EFDE-6CAD-A32AA63A89EF}"/>
          </ac:picMkLst>
        </pc:picChg>
      </pc:sldChg>
      <pc:sldChg chg="addSp delSp modSp mod">
        <pc:chgData name="Watts, Sandra" userId="b22ec5c0-e9aa-43c6-8489-bc9a472a178f" providerId="ADAL" clId="{168F8E86-6C50-4CBA-BF51-5E3613FF6232}" dt="2023-11-13T20:39:41.706" v="86" actId="167"/>
        <pc:sldMkLst>
          <pc:docMk/>
          <pc:sldMk cId="1380115132" sldId="283"/>
        </pc:sldMkLst>
        <pc:picChg chg="del">
          <ac:chgData name="Watts, Sandra" userId="b22ec5c0-e9aa-43c6-8489-bc9a472a178f" providerId="ADAL" clId="{168F8E86-6C50-4CBA-BF51-5E3613FF6232}" dt="2023-11-13T20:39:13.966" v="81" actId="21"/>
          <ac:picMkLst>
            <pc:docMk/>
            <pc:sldMk cId="1380115132" sldId="283"/>
            <ac:picMk id="5" creationId="{ECA76AFF-01AF-40E3-8458-2A439CFE0C73}"/>
          </ac:picMkLst>
        </pc:picChg>
        <pc:picChg chg="add mod ord">
          <ac:chgData name="Watts, Sandra" userId="b22ec5c0-e9aa-43c6-8489-bc9a472a178f" providerId="ADAL" clId="{168F8E86-6C50-4CBA-BF51-5E3613FF6232}" dt="2023-11-13T20:39:41.706" v="86" actId="167"/>
          <ac:picMkLst>
            <pc:docMk/>
            <pc:sldMk cId="1380115132" sldId="283"/>
            <ac:picMk id="6" creationId="{A5CD2667-9A9E-5345-62E2-BD97C5B4E141}"/>
          </ac:picMkLst>
        </pc:picChg>
      </pc:sldChg>
      <pc:sldChg chg="addSp delSp modSp mod">
        <pc:chgData name="Watts, Sandra" userId="b22ec5c0-e9aa-43c6-8489-bc9a472a178f" providerId="ADAL" clId="{168F8E86-6C50-4CBA-BF51-5E3613FF6232}" dt="2023-11-13T20:40:24.827" v="91" actId="167"/>
        <pc:sldMkLst>
          <pc:docMk/>
          <pc:sldMk cId="1518764804" sldId="284"/>
        </pc:sldMkLst>
        <pc:picChg chg="del">
          <ac:chgData name="Watts, Sandra" userId="b22ec5c0-e9aa-43c6-8489-bc9a472a178f" providerId="ADAL" clId="{168F8E86-6C50-4CBA-BF51-5E3613FF6232}" dt="2023-11-13T20:39:49.754" v="87" actId="21"/>
          <ac:picMkLst>
            <pc:docMk/>
            <pc:sldMk cId="1518764804" sldId="284"/>
            <ac:picMk id="5" creationId="{25034B07-2835-4D40-8252-B66F8BEC013F}"/>
          </ac:picMkLst>
        </pc:picChg>
        <pc:picChg chg="add mod ord">
          <ac:chgData name="Watts, Sandra" userId="b22ec5c0-e9aa-43c6-8489-bc9a472a178f" providerId="ADAL" clId="{168F8E86-6C50-4CBA-BF51-5E3613FF6232}" dt="2023-11-13T20:40:24.827" v="91" actId="167"/>
          <ac:picMkLst>
            <pc:docMk/>
            <pc:sldMk cId="1518764804" sldId="284"/>
            <ac:picMk id="6" creationId="{154C2791-7007-59ED-71C6-24394403BD40}"/>
          </ac:picMkLst>
        </pc:picChg>
      </pc:sldChg>
    </pc:docChg>
  </pc:docChgLst>
  <pc:docChgLst>
    <pc:chgData name="Watts, Sandra" userId="b22ec5c0-e9aa-43c6-8489-bc9a472a178f" providerId="ADAL" clId="{2FA3D3B3-5CE0-4991-A6B4-77A4EA75DA6F}"/>
    <pc:docChg chg="custSel addSld modSld sldOrd">
      <pc:chgData name="Watts, Sandra" userId="b22ec5c0-e9aa-43c6-8489-bc9a472a178f" providerId="ADAL" clId="{2FA3D3B3-5CE0-4991-A6B4-77A4EA75DA6F}" dt="2021-06-17T18:13:22.024" v="121" actId="14100"/>
      <pc:docMkLst>
        <pc:docMk/>
      </pc:docMkLst>
      <pc:sldChg chg="modSp mod">
        <pc:chgData name="Watts, Sandra" userId="b22ec5c0-e9aa-43c6-8489-bc9a472a178f" providerId="ADAL" clId="{2FA3D3B3-5CE0-4991-A6B4-77A4EA75DA6F}" dt="2021-06-17T17:59:09.448" v="3" actId="20577"/>
        <pc:sldMkLst>
          <pc:docMk/>
          <pc:sldMk cId="109857222" sldId="256"/>
        </pc:sldMkLst>
        <pc:spChg chg="mod">
          <ac:chgData name="Watts, Sandra" userId="b22ec5c0-e9aa-43c6-8489-bc9a472a178f" providerId="ADAL" clId="{2FA3D3B3-5CE0-4991-A6B4-77A4EA75DA6F}" dt="2021-06-17T17:59:09.448" v="3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addSp delSp modSp mod">
        <pc:chgData name="Watts, Sandra" userId="b22ec5c0-e9aa-43c6-8489-bc9a472a178f" providerId="ADAL" clId="{2FA3D3B3-5CE0-4991-A6B4-77A4EA75DA6F}" dt="2021-06-17T18:06:41.200" v="36" actId="1076"/>
        <pc:sldMkLst>
          <pc:docMk/>
          <pc:sldMk cId="968440717" sldId="263"/>
        </pc:sldMkLst>
        <pc:spChg chg="mod">
          <ac:chgData name="Watts, Sandra" userId="b22ec5c0-e9aa-43c6-8489-bc9a472a178f" providerId="ADAL" clId="{2FA3D3B3-5CE0-4991-A6B4-77A4EA75DA6F}" dt="2021-06-17T18:06:41.200" v="36" actId="1076"/>
          <ac:spMkLst>
            <pc:docMk/>
            <pc:sldMk cId="968440717" sldId="263"/>
            <ac:spMk id="4" creationId="{406087A0-6379-426D-8EAE-C96F6F11E152}"/>
          </ac:spMkLst>
        </pc:spChg>
        <pc:picChg chg="del">
          <ac:chgData name="Watts, Sandra" userId="b22ec5c0-e9aa-43c6-8489-bc9a472a178f" providerId="ADAL" clId="{2FA3D3B3-5CE0-4991-A6B4-77A4EA75DA6F}" dt="2021-06-17T18:05:46.813" v="4" actId="21"/>
          <ac:picMkLst>
            <pc:docMk/>
            <pc:sldMk cId="968440717" sldId="263"/>
            <ac:picMk id="5" creationId="{4C0B8AAE-96BF-47F6-ADC9-129BDE1A173E}"/>
          </ac:picMkLst>
        </pc:picChg>
        <pc:picChg chg="add mod">
          <ac:chgData name="Watts, Sandra" userId="b22ec5c0-e9aa-43c6-8489-bc9a472a178f" providerId="ADAL" clId="{2FA3D3B3-5CE0-4991-A6B4-77A4EA75DA6F}" dt="2021-06-17T18:06:00.542" v="7" actId="14100"/>
          <ac:picMkLst>
            <pc:docMk/>
            <pc:sldMk cId="968440717" sldId="263"/>
            <ac:picMk id="6" creationId="{011DC9DA-2CD0-47E4-B3EA-6E0AC41099B6}"/>
          </ac:picMkLst>
        </pc:picChg>
      </pc:sldChg>
      <pc:sldChg chg="addSp delSp modSp mod">
        <pc:chgData name="Watts, Sandra" userId="b22ec5c0-e9aa-43c6-8489-bc9a472a178f" providerId="ADAL" clId="{2FA3D3B3-5CE0-4991-A6B4-77A4EA75DA6F}" dt="2021-06-17T18:07:52.572" v="44" actId="1076"/>
        <pc:sldMkLst>
          <pc:docMk/>
          <pc:sldMk cId="3793848374" sldId="264"/>
        </pc:sldMkLst>
        <pc:spChg chg="mod">
          <ac:chgData name="Watts, Sandra" userId="b22ec5c0-e9aa-43c6-8489-bc9a472a178f" providerId="ADAL" clId="{2FA3D3B3-5CE0-4991-A6B4-77A4EA75DA6F}" dt="2021-06-17T18:07:52.572" v="44" actId="1076"/>
          <ac:spMkLst>
            <pc:docMk/>
            <pc:sldMk cId="3793848374" sldId="264"/>
            <ac:spMk id="4" creationId="{406087A0-6379-426D-8EAE-C96F6F11E152}"/>
          </ac:spMkLst>
        </pc:spChg>
        <pc:picChg chg="del">
          <ac:chgData name="Watts, Sandra" userId="b22ec5c0-e9aa-43c6-8489-bc9a472a178f" providerId="ADAL" clId="{2FA3D3B3-5CE0-4991-A6B4-77A4EA75DA6F}" dt="2021-06-17T18:07:08.592" v="39" actId="21"/>
          <ac:picMkLst>
            <pc:docMk/>
            <pc:sldMk cId="3793848374" sldId="264"/>
            <ac:picMk id="2" creationId="{620EB603-D467-4BCF-8124-762ABB97AB0E}"/>
          </ac:picMkLst>
        </pc:picChg>
        <pc:picChg chg="add mod">
          <ac:chgData name="Watts, Sandra" userId="b22ec5c0-e9aa-43c6-8489-bc9a472a178f" providerId="ADAL" clId="{2FA3D3B3-5CE0-4991-A6B4-77A4EA75DA6F}" dt="2021-06-17T18:07:24.715" v="42" actId="14100"/>
          <ac:picMkLst>
            <pc:docMk/>
            <pc:sldMk cId="3793848374" sldId="264"/>
            <ac:picMk id="5" creationId="{C312F201-9DCA-46FD-908F-1D743417643E}"/>
          </ac:picMkLst>
        </pc:picChg>
      </pc:sldChg>
      <pc:sldChg chg="addSp delSp modSp mod">
        <pc:chgData name="Watts, Sandra" userId="b22ec5c0-e9aa-43c6-8489-bc9a472a178f" providerId="ADAL" clId="{2FA3D3B3-5CE0-4991-A6B4-77A4EA75DA6F}" dt="2021-06-17T18:08:33.258" v="51" actId="14100"/>
        <pc:sldMkLst>
          <pc:docMk/>
          <pc:sldMk cId="3991719598" sldId="265"/>
        </pc:sldMkLst>
        <pc:spChg chg="mod">
          <ac:chgData name="Watts, Sandra" userId="b22ec5c0-e9aa-43c6-8489-bc9a472a178f" providerId="ADAL" clId="{2FA3D3B3-5CE0-4991-A6B4-77A4EA75DA6F}" dt="2021-06-17T18:08:16.727" v="47" actId="1076"/>
          <ac:spMkLst>
            <pc:docMk/>
            <pc:sldMk cId="3991719598" sldId="265"/>
            <ac:spMk id="4" creationId="{406087A0-6379-426D-8EAE-C96F6F11E152}"/>
          </ac:spMkLst>
        </pc:spChg>
        <pc:picChg chg="add mod">
          <ac:chgData name="Watts, Sandra" userId="b22ec5c0-e9aa-43c6-8489-bc9a472a178f" providerId="ADAL" clId="{2FA3D3B3-5CE0-4991-A6B4-77A4EA75DA6F}" dt="2021-06-17T18:08:33.258" v="51" actId="14100"/>
          <ac:picMkLst>
            <pc:docMk/>
            <pc:sldMk cId="3991719598" sldId="265"/>
            <ac:picMk id="5" creationId="{6A2E35FB-86B1-40ED-A7DC-F83714FCEA06}"/>
          </ac:picMkLst>
        </pc:picChg>
        <pc:picChg chg="del">
          <ac:chgData name="Watts, Sandra" userId="b22ec5c0-e9aa-43c6-8489-bc9a472a178f" providerId="ADAL" clId="{2FA3D3B3-5CE0-4991-A6B4-77A4EA75DA6F}" dt="2021-06-17T18:08:19.018" v="48" actId="21"/>
          <ac:picMkLst>
            <pc:docMk/>
            <pc:sldMk cId="3991719598" sldId="265"/>
            <ac:picMk id="6" creationId="{7F0B310C-5065-4E7C-9D6A-EBA27B6EDF5C}"/>
          </ac:picMkLst>
        </pc:picChg>
      </pc:sldChg>
      <pc:sldChg chg="modSp mod">
        <pc:chgData name="Watts, Sandra" userId="b22ec5c0-e9aa-43c6-8489-bc9a472a178f" providerId="ADAL" clId="{2FA3D3B3-5CE0-4991-A6B4-77A4EA75DA6F}" dt="2021-06-17T18:09:56.467" v="75" actId="27636"/>
        <pc:sldMkLst>
          <pc:docMk/>
          <pc:sldMk cId="817064993" sldId="273"/>
        </pc:sldMkLst>
        <pc:spChg chg="mod">
          <ac:chgData name="Watts, Sandra" userId="b22ec5c0-e9aa-43c6-8489-bc9a472a178f" providerId="ADAL" clId="{2FA3D3B3-5CE0-4991-A6B4-77A4EA75DA6F}" dt="2021-06-17T18:09:56.467" v="75" actId="27636"/>
          <ac:spMkLst>
            <pc:docMk/>
            <pc:sldMk cId="817064993" sldId="273"/>
            <ac:spMk id="2" creationId="{E2C46755-655D-469F-9906-E54CFE050C54}"/>
          </ac:spMkLst>
        </pc:spChg>
      </pc:sldChg>
      <pc:sldChg chg="addSp delSp modSp mod">
        <pc:chgData name="Watts, Sandra" userId="b22ec5c0-e9aa-43c6-8489-bc9a472a178f" providerId="ADAL" clId="{2FA3D3B3-5CE0-4991-A6B4-77A4EA75DA6F}" dt="2021-06-17T18:13:22.024" v="121" actId="14100"/>
        <pc:sldMkLst>
          <pc:docMk/>
          <pc:sldMk cId="2825160963" sldId="275"/>
        </pc:sldMkLst>
        <pc:spChg chg="mod">
          <ac:chgData name="Watts, Sandra" userId="b22ec5c0-e9aa-43c6-8489-bc9a472a178f" providerId="ADAL" clId="{2FA3D3B3-5CE0-4991-A6B4-77A4EA75DA6F}" dt="2021-06-17T18:10:49.138" v="84" actId="14100"/>
          <ac:spMkLst>
            <pc:docMk/>
            <pc:sldMk cId="2825160963" sldId="275"/>
            <ac:spMk id="8" creationId="{D4D72D48-06A4-416D-AE22-6C88BEF434D0}"/>
          </ac:spMkLst>
        </pc:spChg>
        <pc:picChg chg="add mod">
          <ac:chgData name="Watts, Sandra" userId="b22ec5c0-e9aa-43c6-8489-bc9a472a178f" providerId="ADAL" clId="{2FA3D3B3-5CE0-4991-A6B4-77A4EA75DA6F}" dt="2021-06-17T18:13:16.693" v="120" actId="1076"/>
          <ac:picMkLst>
            <pc:docMk/>
            <pc:sldMk cId="2825160963" sldId="275"/>
            <ac:picMk id="4" creationId="{BBEE4CDC-CCCB-4369-9265-1F9AF259A352}"/>
          </ac:picMkLst>
        </pc:picChg>
        <pc:picChg chg="del">
          <ac:chgData name="Watts, Sandra" userId="b22ec5c0-e9aa-43c6-8489-bc9a472a178f" providerId="ADAL" clId="{2FA3D3B3-5CE0-4991-A6B4-77A4EA75DA6F}" dt="2021-06-17T18:10:26.033" v="77" actId="21"/>
          <ac:picMkLst>
            <pc:docMk/>
            <pc:sldMk cId="2825160963" sldId="275"/>
            <ac:picMk id="6" creationId="{FF22C988-CEDB-4389-A794-C0709B0D4BDE}"/>
          </ac:picMkLst>
        </pc:picChg>
        <pc:picChg chg="add mod">
          <ac:chgData name="Watts, Sandra" userId="b22ec5c0-e9aa-43c6-8489-bc9a472a178f" providerId="ADAL" clId="{2FA3D3B3-5CE0-4991-A6B4-77A4EA75DA6F}" dt="2021-06-17T18:13:22.024" v="121" actId="14100"/>
          <ac:picMkLst>
            <pc:docMk/>
            <pc:sldMk cId="2825160963" sldId="275"/>
            <ac:picMk id="7" creationId="{5C9A7037-F8FC-4B1A-A770-306655644E9A}"/>
          </ac:picMkLst>
        </pc:picChg>
        <pc:picChg chg="del">
          <ac:chgData name="Watts, Sandra" userId="b22ec5c0-e9aa-43c6-8489-bc9a472a178f" providerId="ADAL" clId="{2FA3D3B3-5CE0-4991-A6B4-77A4EA75DA6F}" dt="2021-06-17T18:10:22.970" v="76" actId="21"/>
          <ac:picMkLst>
            <pc:docMk/>
            <pc:sldMk cId="2825160963" sldId="275"/>
            <ac:picMk id="9" creationId="{274ECE88-907A-4383-A289-603D985C7C44}"/>
          </ac:picMkLst>
        </pc:picChg>
      </pc:sldChg>
      <pc:sldChg chg="modSp add mod ord">
        <pc:chgData name="Watts, Sandra" userId="b22ec5c0-e9aa-43c6-8489-bc9a472a178f" providerId="ADAL" clId="{2FA3D3B3-5CE0-4991-A6B4-77A4EA75DA6F}" dt="2021-06-17T18:12:25.166" v="109" actId="20577"/>
        <pc:sldMkLst>
          <pc:docMk/>
          <pc:sldMk cId="3759375319" sldId="278"/>
        </pc:sldMkLst>
        <pc:spChg chg="mod">
          <ac:chgData name="Watts, Sandra" userId="b22ec5c0-e9aa-43c6-8489-bc9a472a178f" providerId="ADAL" clId="{2FA3D3B3-5CE0-4991-A6B4-77A4EA75DA6F}" dt="2021-06-17T18:12:25.166" v="109" actId="20577"/>
          <ac:spMkLst>
            <pc:docMk/>
            <pc:sldMk cId="3759375319" sldId="278"/>
            <ac:spMk id="2" creationId="{E2C46755-655D-469F-9906-E54CFE050C54}"/>
          </ac:spMkLst>
        </pc:spChg>
      </pc:sldChg>
      <pc:sldChg chg="addSp delSp modSp add mod ord">
        <pc:chgData name="Watts, Sandra" userId="b22ec5c0-e9aa-43c6-8489-bc9a472a178f" providerId="ADAL" clId="{2FA3D3B3-5CE0-4991-A6B4-77A4EA75DA6F}" dt="2021-06-17T18:13:07.739" v="119" actId="1076"/>
        <pc:sldMkLst>
          <pc:docMk/>
          <pc:sldMk cId="3306938886" sldId="279"/>
        </pc:sldMkLst>
        <pc:spChg chg="mod">
          <ac:chgData name="Watts, Sandra" userId="b22ec5c0-e9aa-43c6-8489-bc9a472a178f" providerId="ADAL" clId="{2FA3D3B3-5CE0-4991-A6B4-77A4EA75DA6F}" dt="2021-06-17T18:12:37.618" v="114" actId="20577"/>
          <ac:spMkLst>
            <pc:docMk/>
            <pc:sldMk cId="3306938886" sldId="279"/>
            <ac:spMk id="8" creationId="{D4D72D48-06A4-416D-AE22-6C88BEF434D0}"/>
          </ac:spMkLst>
        </pc:spChg>
        <pc:picChg chg="mod">
          <ac:chgData name="Watts, Sandra" userId="b22ec5c0-e9aa-43c6-8489-bc9a472a178f" providerId="ADAL" clId="{2FA3D3B3-5CE0-4991-A6B4-77A4EA75DA6F}" dt="2021-06-17T18:13:07.739" v="119" actId="1076"/>
          <ac:picMkLst>
            <pc:docMk/>
            <pc:sldMk cId="3306938886" sldId="279"/>
            <ac:picMk id="4" creationId="{BBEE4CDC-CCCB-4369-9265-1F9AF259A352}"/>
          </ac:picMkLst>
        </pc:picChg>
        <pc:picChg chg="add mod">
          <ac:chgData name="Watts, Sandra" userId="b22ec5c0-e9aa-43c6-8489-bc9a472a178f" providerId="ADAL" clId="{2FA3D3B3-5CE0-4991-A6B4-77A4EA75DA6F}" dt="2021-06-17T18:12:59.791" v="118" actId="14100"/>
          <ac:picMkLst>
            <pc:docMk/>
            <pc:sldMk cId="3306938886" sldId="279"/>
            <ac:picMk id="6" creationId="{B1AF50D9-6467-40E8-A2FE-38A026252EC9}"/>
          </ac:picMkLst>
        </pc:picChg>
        <pc:picChg chg="del">
          <ac:chgData name="Watts, Sandra" userId="b22ec5c0-e9aa-43c6-8489-bc9a472a178f" providerId="ADAL" clId="{2FA3D3B3-5CE0-4991-A6B4-77A4EA75DA6F}" dt="2021-06-17T18:12:41.497" v="115" actId="21"/>
          <ac:picMkLst>
            <pc:docMk/>
            <pc:sldMk cId="3306938886" sldId="279"/>
            <ac:picMk id="7" creationId="{5C9A7037-F8FC-4B1A-A770-306655644E9A}"/>
          </ac:picMkLst>
        </pc:picChg>
      </pc:sldChg>
    </pc:docChg>
  </pc:docChgLst>
  <pc:docChgLst>
    <pc:chgData name="Watts, Sandra" userId="b22ec5c0-e9aa-43c6-8489-bc9a472a178f" providerId="ADAL" clId="{1390CB26-55D3-48E6-AB24-F96F7E74F5DE}"/>
    <pc:docChg chg="modSld">
      <pc:chgData name="Watts, Sandra" userId="b22ec5c0-e9aa-43c6-8489-bc9a472a178f" providerId="ADAL" clId="{1390CB26-55D3-48E6-AB24-F96F7E74F5DE}" dt="2022-02-17T20:27:20.029" v="92" actId="14100"/>
      <pc:docMkLst>
        <pc:docMk/>
      </pc:docMkLst>
      <pc:sldChg chg="modSp mod">
        <pc:chgData name="Watts, Sandra" userId="b22ec5c0-e9aa-43c6-8489-bc9a472a178f" providerId="ADAL" clId="{1390CB26-55D3-48E6-AB24-F96F7E74F5DE}" dt="2022-02-07T20:30:24.798" v="4" actId="20577"/>
        <pc:sldMkLst>
          <pc:docMk/>
          <pc:sldMk cId="3793848374" sldId="264"/>
        </pc:sldMkLst>
        <pc:spChg chg="mod">
          <ac:chgData name="Watts, Sandra" userId="b22ec5c0-e9aa-43c6-8489-bc9a472a178f" providerId="ADAL" clId="{1390CB26-55D3-48E6-AB24-F96F7E74F5DE}" dt="2022-02-07T20:30:24.798" v="4" actId="20577"/>
          <ac:spMkLst>
            <pc:docMk/>
            <pc:sldMk cId="3793848374" sldId="264"/>
            <ac:spMk id="4" creationId="{406087A0-6379-426D-8EAE-C96F6F11E152}"/>
          </ac:spMkLst>
        </pc:spChg>
      </pc:sldChg>
      <pc:sldChg chg="modSp mod">
        <pc:chgData name="Watts, Sandra" userId="b22ec5c0-e9aa-43c6-8489-bc9a472a178f" providerId="ADAL" clId="{1390CB26-55D3-48E6-AB24-F96F7E74F5DE}" dt="2022-02-07T20:30:36.178" v="9" actId="20577"/>
        <pc:sldMkLst>
          <pc:docMk/>
          <pc:sldMk cId="3991719598" sldId="265"/>
        </pc:sldMkLst>
        <pc:spChg chg="mod">
          <ac:chgData name="Watts, Sandra" userId="b22ec5c0-e9aa-43c6-8489-bc9a472a178f" providerId="ADAL" clId="{1390CB26-55D3-48E6-AB24-F96F7E74F5DE}" dt="2022-02-07T20:30:36.178" v="9" actId="20577"/>
          <ac:spMkLst>
            <pc:docMk/>
            <pc:sldMk cId="3991719598" sldId="265"/>
            <ac:spMk id="4" creationId="{406087A0-6379-426D-8EAE-C96F6F11E152}"/>
          </ac:spMkLst>
        </pc:spChg>
      </pc:sldChg>
      <pc:sldChg chg="modSp mod">
        <pc:chgData name="Watts, Sandra" userId="b22ec5c0-e9aa-43c6-8489-bc9a472a178f" providerId="ADAL" clId="{1390CB26-55D3-48E6-AB24-F96F7E74F5DE}" dt="2022-02-17T20:27:20.029" v="92" actId="14100"/>
        <pc:sldMkLst>
          <pc:docMk/>
          <pc:sldMk cId="4132889878" sldId="276"/>
        </pc:sldMkLst>
        <pc:spChg chg="mod">
          <ac:chgData name="Watts, Sandra" userId="b22ec5c0-e9aa-43c6-8489-bc9a472a178f" providerId="ADAL" clId="{1390CB26-55D3-48E6-AB24-F96F7E74F5DE}" dt="2022-02-17T20:27:20.029" v="92" actId="14100"/>
          <ac:spMkLst>
            <pc:docMk/>
            <pc:sldMk cId="4132889878" sldId="276"/>
            <ac:spMk id="2" creationId="{F27BD5DE-7EAE-4DA1-B0E5-63EDD363CA8D}"/>
          </ac:spMkLst>
        </pc:spChg>
      </pc:sldChg>
    </pc:docChg>
  </pc:docChgLst>
  <pc:docChgLst>
    <pc:chgData name="Watts, Sandra" userId="b22ec5c0-e9aa-43c6-8489-bc9a472a178f" providerId="ADAL" clId="{73EF77B3-FB92-46EA-8877-8FA9D0A8A466}"/>
    <pc:docChg chg="undo custSel addSld delSld modSld">
      <pc:chgData name="Watts, Sandra" userId="b22ec5c0-e9aa-43c6-8489-bc9a472a178f" providerId="ADAL" clId="{73EF77B3-FB92-46EA-8877-8FA9D0A8A466}" dt="2021-12-07T16:08:23.523" v="203" actId="1076"/>
      <pc:docMkLst>
        <pc:docMk/>
      </pc:docMkLst>
      <pc:sldChg chg="modSp mod">
        <pc:chgData name="Watts, Sandra" userId="b22ec5c0-e9aa-43c6-8489-bc9a472a178f" providerId="ADAL" clId="{73EF77B3-FB92-46EA-8877-8FA9D0A8A466}" dt="2021-12-07T15:54:15.590" v="41" actId="20577"/>
        <pc:sldMkLst>
          <pc:docMk/>
          <pc:sldMk cId="1540997" sldId="258"/>
        </pc:sldMkLst>
        <pc:spChg chg="mod">
          <ac:chgData name="Watts, Sandra" userId="b22ec5c0-e9aa-43c6-8489-bc9a472a178f" providerId="ADAL" clId="{73EF77B3-FB92-46EA-8877-8FA9D0A8A466}" dt="2021-12-07T15:54:15.590" v="41" actId="20577"/>
          <ac:spMkLst>
            <pc:docMk/>
            <pc:sldMk cId="1540997" sldId="258"/>
            <ac:spMk id="2" creationId="{FC1B61D9-80B2-4EB1-8E90-79CD2D46997B}"/>
          </ac:spMkLst>
        </pc:spChg>
      </pc:sldChg>
      <pc:sldChg chg="modSp mod">
        <pc:chgData name="Watts, Sandra" userId="b22ec5c0-e9aa-43c6-8489-bc9a472a178f" providerId="ADAL" clId="{73EF77B3-FB92-46EA-8877-8FA9D0A8A466}" dt="2021-12-07T16:07:08.962" v="192" actId="948"/>
        <pc:sldMkLst>
          <pc:docMk/>
          <pc:sldMk cId="817064993" sldId="273"/>
        </pc:sldMkLst>
        <pc:spChg chg="mod">
          <ac:chgData name="Watts, Sandra" userId="b22ec5c0-e9aa-43c6-8489-bc9a472a178f" providerId="ADAL" clId="{73EF77B3-FB92-46EA-8877-8FA9D0A8A466}" dt="2021-12-07T16:07:08.962" v="192" actId="948"/>
          <ac:spMkLst>
            <pc:docMk/>
            <pc:sldMk cId="817064993" sldId="273"/>
            <ac:spMk id="2" creationId="{E2C46755-655D-469F-9906-E54CFE050C54}"/>
          </ac:spMkLst>
        </pc:spChg>
      </pc:sldChg>
      <pc:sldChg chg="del">
        <pc:chgData name="Watts, Sandra" userId="b22ec5c0-e9aa-43c6-8489-bc9a472a178f" providerId="ADAL" clId="{73EF77B3-FB92-46EA-8877-8FA9D0A8A466}" dt="2021-12-07T16:04:29.441" v="104" actId="2696"/>
        <pc:sldMkLst>
          <pc:docMk/>
          <pc:sldMk cId="2825160963" sldId="275"/>
        </pc:sldMkLst>
      </pc:sldChg>
      <pc:sldChg chg="del">
        <pc:chgData name="Watts, Sandra" userId="b22ec5c0-e9aa-43c6-8489-bc9a472a178f" providerId="ADAL" clId="{73EF77B3-FB92-46EA-8877-8FA9D0A8A466}" dt="2021-12-07T16:04:36.464" v="105" actId="2696"/>
        <pc:sldMkLst>
          <pc:docMk/>
          <pc:sldMk cId="3759375319" sldId="278"/>
        </pc:sldMkLst>
      </pc:sldChg>
      <pc:sldChg chg="del">
        <pc:chgData name="Watts, Sandra" userId="b22ec5c0-e9aa-43c6-8489-bc9a472a178f" providerId="ADAL" clId="{73EF77B3-FB92-46EA-8877-8FA9D0A8A466}" dt="2021-12-07T16:04:24.710" v="103" actId="2696"/>
        <pc:sldMkLst>
          <pc:docMk/>
          <pc:sldMk cId="3306938886" sldId="279"/>
        </pc:sldMkLst>
      </pc:sldChg>
      <pc:sldChg chg="add">
        <pc:chgData name="Watts, Sandra" userId="b22ec5c0-e9aa-43c6-8489-bc9a472a178f" providerId="ADAL" clId="{73EF77B3-FB92-46EA-8877-8FA9D0A8A466}" dt="2021-12-07T15:53:43.516" v="0"/>
        <pc:sldMkLst>
          <pc:docMk/>
          <pc:sldMk cId="2428019195" sldId="280"/>
        </pc:sldMkLst>
      </pc:sldChg>
      <pc:sldChg chg="addSp delSp modSp add mod">
        <pc:chgData name="Watts, Sandra" userId="b22ec5c0-e9aa-43c6-8489-bc9a472a178f" providerId="ADAL" clId="{73EF77B3-FB92-46EA-8877-8FA9D0A8A466}" dt="2021-12-07T16:07:25.031" v="194" actId="14100"/>
        <pc:sldMkLst>
          <pc:docMk/>
          <pc:sldMk cId="208252282" sldId="281"/>
        </pc:sldMkLst>
        <pc:spChg chg="mod">
          <ac:chgData name="Watts, Sandra" userId="b22ec5c0-e9aa-43c6-8489-bc9a472a178f" providerId="ADAL" clId="{73EF77B3-FB92-46EA-8877-8FA9D0A8A466}" dt="2021-12-07T16:07:25.031" v="194" actId="14100"/>
          <ac:spMkLst>
            <pc:docMk/>
            <pc:sldMk cId="208252282" sldId="281"/>
            <ac:spMk id="8" creationId="{D4D72D48-06A4-416D-AE22-6C88BEF434D0}"/>
          </ac:spMkLst>
        </pc:spChg>
        <pc:picChg chg="mod ord">
          <ac:chgData name="Watts, Sandra" userId="b22ec5c0-e9aa-43c6-8489-bc9a472a178f" providerId="ADAL" clId="{73EF77B3-FB92-46EA-8877-8FA9D0A8A466}" dt="2021-12-07T15:59:59.857" v="55" actId="1076"/>
          <ac:picMkLst>
            <pc:docMk/>
            <pc:sldMk cId="208252282" sldId="281"/>
            <ac:picMk id="4" creationId="{BBEE4CDC-CCCB-4369-9265-1F9AF259A352}"/>
          </ac:picMkLst>
        </pc:picChg>
        <pc:picChg chg="add mod">
          <ac:chgData name="Watts, Sandra" userId="b22ec5c0-e9aa-43c6-8489-bc9a472a178f" providerId="ADAL" clId="{73EF77B3-FB92-46EA-8877-8FA9D0A8A466}" dt="2021-12-07T15:59:46.658" v="52" actId="1076"/>
          <ac:picMkLst>
            <pc:docMk/>
            <pc:sldMk cId="208252282" sldId="281"/>
            <ac:picMk id="5" creationId="{E70703E9-AE01-4070-A820-77DDB6DED479}"/>
          </ac:picMkLst>
        </pc:picChg>
        <pc:picChg chg="del">
          <ac:chgData name="Watts, Sandra" userId="b22ec5c0-e9aa-43c6-8489-bc9a472a178f" providerId="ADAL" clId="{73EF77B3-FB92-46EA-8877-8FA9D0A8A466}" dt="2021-12-07T15:59:14.448" v="44" actId="21"/>
          <ac:picMkLst>
            <pc:docMk/>
            <pc:sldMk cId="208252282" sldId="281"/>
            <ac:picMk id="7" creationId="{5C9A7037-F8FC-4B1A-A770-306655644E9A}"/>
          </ac:picMkLst>
        </pc:picChg>
      </pc:sldChg>
      <pc:sldChg chg="addSp delSp modSp add mod">
        <pc:chgData name="Watts, Sandra" userId="b22ec5c0-e9aa-43c6-8489-bc9a472a178f" providerId="ADAL" clId="{73EF77B3-FB92-46EA-8877-8FA9D0A8A466}" dt="2021-12-07T16:07:40.919" v="197" actId="14100"/>
        <pc:sldMkLst>
          <pc:docMk/>
          <pc:sldMk cId="626398974" sldId="282"/>
        </pc:sldMkLst>
        <pc:spChg chg="mod">
          <ac:chgData name="Watts, Sandra" userId="b22ec5c0-e9aa-43c6-8489-bc9a472a178f" providerId="ADAL" clId="{73EF77B3-FB92-46EA-8877-8FA9D0A8A466}" dt="2021-12-07T16:07:40.919" v="197" actId="14100"/>
          <ac:spMkLst>
            <pc:docMk/>
            <pc:sldMk cId="626398974" sldId="282"/>
            <ac:spMk id="8" creationId="{D4D72D48-06A4-416D-AE22-6C88BEF434D0}"/>
          </ac:spMkLst>
        </pc:spChg>
        <pc:picChg chg="mod ord">
          <ac:chgData name="Watts, Sandra" userId="b22ec5c0-e9aa-43c6-8489-bc9a472a178f" providerId="ADAL" clId="{73EF77B3-FB92-46EA-8877-8FA9D0A8A466}" dt="2021-12-07T16:01:25.341" v="76" actId="14100"/>
          <ac:picMkLst>
            <pc:docMk/>
            <pc:sldMk cId="626398974" sldId="282"/>
            <ac:picMk id="4" creationId="{BBEE4CDC-CCCB-4369-9265-1F9AF259A352}"/>
          </ac:picMkLst>
        </pc:picChg>
        <pc:picChg chg="add mod">
          <ac:chgData name="Watts, Sandra" userId="b22ec5c0-e9aa-43c6-8489-bc9a472a178f" providerId="ADAL" clId="{73EF77B3-FB92-46EA-8877-8FA9D0A8A466}" dt="2021-12-07T16:00:55.695" v="68" actId="1076"/>
          <ac:picMkLst>
            <pc:docMk/>
            <pc:sldMk cId="626398974" sldId="282"/>
            <ac:picMk id="5" creationId="{EA5927AE-E880-46E0-8519-87AF1FFB7272}"/>
          </ac:picMkLst>
        </pc:picChg>
        <pc:picChg chg="del">
          <ac:chgData name="Watts, Sandra" userId="b22ec5c0-e9aa-43c6-8489-bc9a472a178f" providerId="ADAL" clId="{73EF77B3-FB92-46EA-8877-8FA9D0A8A466}" dt="2021-12-07T16:00:37.514" v="62" actId="21"/>
          <ac:picMkLst>
            <pc:docMk/>
            <pc:sldMk cId="626398974" sldId="282"/>
            <ac:picMk id="7" creationId="{5C9A7037-F8FC-4B1A-A770-306655644E9A}"/>
          </ac:picMkLst>
        </pc:picChg>
      </pc:sldChg>
      <pc:sldChg chg="addSp delSp modSp add mod">
        <pc:chgData name="Watts, Sandra" userId="b22ec5c0-e9aa-43c6-8489-bc9a472a178f" providerId="ADAL" clId="{73EF77B3-FB92-46EA-8877-8FA9D0A8A466}" dt="2021-12-07T16:08:01.588" v="200" actId="1076"/>
        <pc:sldMkLst>
          <pc:docMk/>
          <pc:sldMk cId="1380115132" sldId="283"/>
        </pc:sldMkLst>
        <pc:spChg chg="mod">
          <ac:chgData name="Watts, Sandra" userId="b22ec5c0-e9aa-43c6-8489-bc9a472a178f" providerId="ADAL" clId="{73EF77B3-FB92-46EA-8877-8FA9D0A8A466}" dt="2021-12-07T16:08:01.588" v="200" actId="1076"/>
          <ac:spMkLst>
            <pc:docMk/>
            <pc:sldMk cId="1380115132" sldId="283"/>
            <ac:spMk id="8" creationId="{D4D72D48-06A4-416D-AE22-6C88BEF434D0}"/>
          </ac:spMkLst>
        </pc:spChg>
        <pc:picChg chg="mod ord">
          <ac:chgData name="Watts, Sandra" userId="b22ec5c0-e9aa-43c6-8489-bc9a472a178f" providerId="ADAL" clId="{73EF77B3-FB92-46EA-8877-8FA9D0A8A466}" dt="2021-12-07T16:03:15.991" v="89" actId="1076"/>
          <ac:picMkLst>
            <pc:docMk/>
            <pc:sldMk cId="1380115132" sldId="283"/>
            <ac:picMk id="4" creationId="{BBEE4CDC-CCCB-4369-9265-1F9AF259A352}"/>
          </ac:picMkLst>
        </pc:picChg>
        <pc:picChg chg="add mod">
          <ac:chgData name="Watts, Sandra" userId="b22ec5c0-e9aa-43c6-8489-bc9a472a178f" providerId="ADAL" clId="{73EF77B3-FB92-46EA-8877-8FA9D0A8A466}" dt="2021-12-07T16:03:06.143" v="87" actId="14100"/>
          <ac:picMkLst>
            <pc:docMk/>
            <pc:sldMk cId="1380115132" sldId="283"/>
            <ac:picMk id="5" creationId="{ECA76AFF-01AF-40E3-8458-2A439CFE0C73}"/>
          </ac:picMkLst>
        </pc:picChg>
        <pc:picChg chg="del">
          <ac:chgData name="Watts, Sandra" userId="b22ec5c0-e9aa-43c6-8489-bc9a472a178f" providerId="ADAL" clId="{73EF77B3-FB92-46EA-8877-8FA9D0A8A466}" dt="2021-12-07T16:02:39.625" v="79" actId="21"/>
          <ac:picMkLst>
            <pc:docMk/>
            <pc:sldMk cId="1380115132" sldId="283"/>
            <ac:picMk id="6" creationId="{B1AF50D9-6467-40E8-A2FE-38A026252EC9}"/>
          </ac:picMkLst>
        </pc:picChg>
      </pc:sldChg>
      <pc:sldChg chg="addSp delSp modSp add mod">
        <pc:chgData name="Watts, Sandra" userId="b22ec5c0-e9aa-43c6-8489-bc9a472a178f" providerId="ADAL" clId="{73EF77B3-FB92-46EA-8877-8FA9D0A8A466}" dt="2021-12-07T16:08:23.523" v="203" actId="1076"/>
        <pc:sldMkLst>
          <pc:docMk/>
          <pc:sldMk cId="1518764804" sldId="284"/>
        </pc:sldMkLst>
        <pc:spChg chg="mod">
          <ac:chgData name="Watts, Sandra" userId="b22ec5c0-e9aa-43c6-8489-bc9a472a178f" providerId="ADAL" clId="{73EF77B3-FB92-46EA-8877-8FA9D0A8A466}" dt="2021-12-07T16:08:23.523" v="203" actId="1076"/>
          <ac:spMkLst>
            <pc:docMk/>
            <pc:sldMk cId="1518764804" sldId="284"/>
            <ac:spMk id="8" creationId="{D4D72D48-06A4-416D-AE22-6C88BEF434D0}"/>
          </ac:spMkLst>
        </pc:spChg>
        <pc:picChg chg="ord">
          <ac:chgData name="Watts, Sandra" userId="b22ec5c0-e9aa-43c6-8489-bc9a472a178f" providerId="ADAL" clId="{73EF77B3-FB92-46EA-8877-8FA9D0A8A466}" dt="2021-12-07T16:04:06.076" v="102" actId="170"/>
          <ac:picMkLst>
            <pc:docMk/>
            <pc:sldMk cId="1518764804" sldId="284"/>
            <ac:picMk id="4" creationId="{BBEE4CDC-CCCB-4369-9265-1F9AF259A352}"/>
          </ac:picMkLst>
        </pc:picChg>
        <pc:picChg chg="add mod">
          <ac:chgData name="Watts, Sandra" userId="b22ec5c0-e9aa-43c6-8489-bc9a472a178f" providerId="ADAL" clId="{73EF77B3-FB92-46EA-8877-8FA9D0A8A466}" dt="2021-12-07T16:04:01.276" v="101" actId="14100"/>
          <ac:picMkLst>
            <pc:docMk/>
            <pc:sldMk cId="1518764804" sldId="284"/>
            <ac:picMk id="5" creationId="{25034B07-2835-4D40-8252-B66F8BEC013F}"/>
          </ac:picMkLst>
        </pc:picChg>
        <pc:picChg chg="del">
          <ac:chgData name="Watts, Sandra" userId="b22ec5c0-e9aa-43c6-8489-bc9a472a178f" providerId="ADAL" clId="{73EF77B3-FB92-46EA-8877-8FA9D0A8A466}" dt="2021-12-07T16:03:33.807" v="90" actId="21"/>
          <ac:picMkLst>
            <pc:docMk/>
            <pc:sldMk cId="1518764804" sldId="284"/>
            <ac:picMk id="6" creationId="{B1AF50D9-6467-40E8-A2FE-38A026252EC9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1">
        <a:alpha val="0"/>
      </a:schemeClr>
    </dgm:fillClrLst>
    <dgm:linClrLst meth="repeat">
      <a:schemeClr val="accent1">
        <a:alpha val="0"/>
      </a:schemeClr>
    </dgm:linClrLst>
    <dgm:effectClrLst/>
    <dgm:txLinClrLst/>
    <dgm:txFillClrLst meth="repeat">
      <a:schemeClr val="accent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D90661-BDD9-4F25-B3E7-4FEB2C1DBBB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accent1_2" csCatId="accent1" phldr="1"/>
      <dgm:spPr/>
      <dgm:t>
        <a:bodyPr/>
        <a:lstStyle/>
        <a:p>
          <a:endParaRPr lang="en-US"/>
        </a:p>
      </dgm:t>
    </dgm:pt>
    <dgm:pt modelId="{47FF0C45-8CE2-4829-9E50-2D58FB04A14F}">
      <dgm:prSet custT="1"/>
      <dgm:spPr/>
      <dgm:t>
        <a:bodyPr/>
        <a:lstStyle/>
        <a:p>
          <a:r>
            <a:rPr lang="en-US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Take out a blank sheet of lined paper</a:t>
          </a:r>
        </a:p>
      </dgm:t>
    </dgm:pt>
    <dgm:pt modelId="{44D13551-1371-4007-BDE0-6933D3C56C38}" type="parTrans" cxnId="{2A8BFE61-94E9-4F77-85EF-D831CEA85BDF}">
      <dgm:prSet/>
      <dgm:spPr/>
      <dgm:t>
        <a:bodyPr/>
        <a:lstStyle/>
        <a:p>
          <a:endParaRPr lang="en-US"/>
        </a:p>
      </dgm:t>
    </dgm:pt>
    <dgm:pt modelId="{BBF9B65D-9770-4E27-AB12-2807C8156A8D}" type="sibTrans" cxnId="{2A8BFE61-94E9-4F77-85EF-D831CEA85BDF}">
      <dgm:prSet/>
      <dgm:spPr/>
      <dgm:t>
        <a:bodyPr/>
        <a:lstStyle/>
        <a:p>
          <a:endParaRPr lang="en-US"/>
        </a:p>
      </dgm:t>
    </dgm:pt>
    <dgm:pt modelId="{B4543ACA-FC3E-457F-86F6-5DCEEB82005B}">
      <dgm:prSet custT="1"/>
      <dgm:spPr/>
      <dgm:t>
        <a:bodyPr/>
        <a:lstStyle/>
        <a:p>
          <a:r>
            <a:rPr lang="en-US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Use a dark pen </a:t>
          </a:r>
        </a:p>
        <a:p>
          <a:r>
            <a:rPr lang="en-US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(black or blue)</a:t>
          </a:r>
        </a:p>
      </dgm:t>
    </dgm:pt>
    <dgm:pt modelId="{34041389-87BE-474C-A4B5-B0A39D2A8F87}" type="parTrans" cxnId="{7B9D5F61-F184-4319-BCB9-6C4DE56E3B2D}">
      <dgm:prSet/>
      <dgm:spPr/>
      <dgm:t>
        <a:bodyPr/>
        <a:lstStyle/>
        <a:p>
          <a:endParaRPr lang="en-US"/>
        </a:p>
      </dgm:t>
    </dgm:pt>
    <dgm:pt modelId="{AFD5393E-6487-49EA-A00A-8B043AAC718D}" type="sibTrans" cxnId="{7B9D5F61-F184-4319-BCB9-6C4DE56E3B2D}">
      <dgm:prSet/>
      <dgm:spPr/>
      <dgm:t>
        <a:bodyPr/>
        <a:lstStyle/>
        <a:p>
          <a:endParaRPr lang="en-US"/>
        </a:p>
      </dgm:t>
    </dgm:pt>
    <dgm:pt modelId="{4FC691BA-1A1A-45C9-BA14-4CF68A8132F4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Write your name and student ID at the top</a:t>
          </a:r>
        </a:p>
      </dgm:t>
    </dgm:pt>
    <dgm:pt modelId="{5528EFFB-E9E3-47F2-A918-662C0DDED5F9}" type="parTrans" cxnId="{0449B236-2B8F-4E50-93F6-9CBF5BB908BA}">
      <dgm:prSet/>
      <dgm:spPr/>
      <dgm:t>
        <a:bodyPr/>
        <a:lstStyle/>
        <a:p>
          <a:endParaRPr lang="en-US"/>
        </a:p>
      </dgm:t>
    </dgm:pt>
    <dgm:pt modelId="{01095778-7D56-40DE-990A-5481328F8E70}" type="sibTrans" cxnId="{0449B236-2B8F-4E50-93F6-9CBF5BB908BA}">
      <dgm:prSet/>
      <dgm:spPr/>
      <dgm:t>
        <a:bodyPr/>
        <a:lstStyle/>
        <a:p>
          <a:endParaRPr lang="en-US"/>
        </a:p>
      </dgm:t>
    </dgm:pt>
    <dgm:pt modelId="{F5C54601-2C68-4AFB-9819-395657A7CF9C}" type="pres">
      <dgm:prSet presAssocID="{38D90661-BDD9-4F25-B3E7-4FEB2C1DBBBF}" presName="root" presStyleCnt="0">
        <dgm:presLayoutVars>
          <dgm:dir/>
          <dgm:resizeHandles val="exact"/>
        </dgm:presLayoutVars>
      </dgm:prSet>
      <dgm:spPr/>
    </dgm:pt>
    <dgm:pt modelId="{E2E76D41-DC8A-4929-AABB-64AF2FEA8CCA}" type="pres">
      <dgm:prSet presAssocID="{47FF0C45-8CE2-4829-9E50-2D58FB04A14F}" presName="compNode" presStyleCnt="0"/>
      <dgm:spPr/>
    </dgm:pt>
    <dgm:pt modelId="{699E3E34-0E5E-4ACD-BDBF-D100E3F6E11F}" type="pres">
      <dgm:prSet presAssocID="{47FF0C45-8CE2-4829-9E50-2D58FB04A14F}" presName="iconBgRect" presStyleLbl="bgShp" presStyleIdx="0" presStyleCnt="3"/>
      <dgm:spPr/>
    </dgm:pt>
    <dgm:pt modelId="{EBDB99B6-930C-4792-9B1C-5AAF2C2313A0}" type="pres">
      <dgm:prSet presAssocID="{47FF0C45-8CE2-4829-9E50-2D58FB04A14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per"/>
        </a:ext>
      </dgm:extLst>
    </dgm:pt>
    <dgm:pt modelId="{3FA87FB5-A671-4DAD-BE32-965E637B7F65}" type="pres">
      <dgm:prSet presAssocID="{47FF0C45-8CE2-4829-9E50-2D58FB04A14F}" presName="spaceRect" presStyleCnt="0"/>
      <dgm:spPr/>
    </dgm:pt>
    <dgm:pt modelId="{B0A54A07-782B-41F8-A3EA-E1BE5D077A65}" type="pres">
      <dgm:prSet presAssocID="{47FF0C45-8CE2-4829-9E50-2D58FB04A14F}" presName="textRect" presStyleLbl="revTx" presStyleIdx="0" presStyleCnt="3">
        <dgm:presLayoutVars>
          <dgm:chMax val="1"/>
          <dgm:chPref val="1"/>
        </dgm:presLayoutVars>
      </dgm:prSet>
      <dgm:spPr/>
    </dgm:pt>
    <dgm:pt modelId="{6EED87CE-A9E3-4036-9B2E-5BB3AFF37CD3}" type="pres">
      <dgm:prSet presAssocID="{BBF9B65D-9770-4E27-AB12-2807C8156A8D}" presName="sibTrans" presStyleCnt="0"/>
      <dgm:spPr/>
    </dgm:pt>
    <dgm:pt modelId="{940562B8-4898-43B2-AB64-72870EB2F4E8}" type="pres">
      <dgm:prSet presAssocID="{B4543ACA-FC3E-457F-86F6-5DCEEB82005B}" presName="compNode" presStyleCnt="0"/>
      <dgm:spPr/>
    </dgm:pt>
    <dgm:pt modelId="{559D2939-97BE-494F-A6E4-A30246C9AA27}" type="pres">
      <dgm:prSet presAssocID="{B4543ACA-FC3E-457F-86F6-5DCEEB82005B}" presName="iconBgRect" presStyleLbl="bgShp" presStyleIdx="1" presStyleCnt="3"/>
      <dgm:spPr/>
    </dgm:pt>
    <dgm:pt modelId="{A4D470B8-22BF-49E3-B05A-04917EEB1310}" type="pres">
      <dgm:prSet presAssocID="{B4543ACA-FC3E-457F-86F6-5DCEEB82005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3C0B23A7-028C-4E6D-A220-6EECBFE0922A}" type="pres">
      <dgm:prSet presAssocID="{B4543ACA-FC3E-457F-86F6-5DCEEB82005B}" presName="spaceRect" presStyleCnt="0"/>
      <dgm:spPr/>
    </dgm:pt>
    <dgm:pt modelId="{F740891D-6A73-436E-B295-EA89BD4DDCA8}" type="pres">
      <dgm:prSet presAssocID="{B4543ACA-FC3E-457F-86F6-5DCEEB82005B}" presName="textRect" presStyleLbl="revTx" presStyleIdx="1" presStyleCnt="3">
        <dgm:presLayoutVars>
          <dgm:chMax val="1"/>
          <dgm:chPref val="1"/>
        </dgm:presLayoutVars>
      </dgm:prSet>
      <dgm:spPr/>
    </dgm:pt>
    <dgm:pt modelId="{5458B845-739C-43AA-BBF8-3BA4415D8DCB}" type="pres">
      <dgm:prSet presAssocID="{AFD5393E-6487-49EA-A00A-8B043AAC718D}" presName="sibTrans" presStyleCnt="0"/>
      <dgm:spPr/>
    </dgm:pt>
    <dgm:pt modelId="{F0773F17-B083-4BE6-8A12-24EB0EC273B4}" type="pres">
      <dgm:prSet presAssocID="{4FC691BA-1A1A-45C9-BA14-4CF68A8132F4}" presName="compNode" presStyleCnt="0"/>
      <dgm:spPr/>
    </dgm:pt>
    <dgm:pt modelId="{64828AF4-F7CA-420A-BB02-7B5B0F169B49}" type="pres">
      <dgm:prSet presAssocID="{4FC691BA-1A1A-45C9-BA14-4CF68A8132F4}" presName="iconBgRect" presStyleLbl="bgShp" presStyleIdx="2" presStyleCnt="3"/>
      <dgm:spPr/>
    </dgm:pt>
    <dgm:pt modelId="{1E42ABFA-F805-4908-935F-2842DE41E367}" type="pres">
      <dgm:prSet presAssocID="{4FC691BA-1A1A-45C9-BA14-4CF68A8132F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E5F06294-E9EB-4557-8454-6B9E77DC9B77}" type="pres">
      <dgm:prSet presAssocID="{4FC691BA-1A1A-45C9-BA14-4CF68A8132F4}" presName="spaceRect" presStyleCnt="0"/>
      <dgm:spPr/>
    </dgm:pt>
    <dgm:pt modelId="{EBD16FF5-111E-4DC3-8A47-73143EA5F613}" type="pres">
      <dgm:prSet presAssocID="{4FC691BA-1A1A-45C9-BA14-4CF68A8132F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0449B236-2B8F-4E50-93F6-9CBF5BB908BA}" srcId="{38D90661-BDD9-4F25-B3E7-4FEB2C1DBBBF}" destId="{4FC691BA-1A1A-45C9-BA14-4CF68A8132F4}" srcOrd="2" destOrd="0" parTransId="{5528EFFB-E9E3-47F2-A918-662C0DDED5F9}" sibTransId="{01095778-7D56-40DE-990A-5481328F8E70}"/>
    <dgm:cxn modelId="{F569515B-45FB-4B4D-9116-29AB2E608F83}" type="presOf" srcId="{4FC691BA-1A1A-45C9-BA14-4CF68A8132F4}" destId="{EBD16FF5-111E-4DC3-8A47-73143EA5F613}" srcOrd="0" destOrd="0" presId="urn:microsoft.com/office/officeart/2018/5/layout/IconCircleLabelList"/>
    <dgm:cxn modelId="{7B9D5F61-F184-4319-BCB9-6C4DE56E3B2D}" srcId="{38D90661-BDD9-4F25-B3E7-4FEB2C1DBBBF}" destId="{B4543ACA-FC3E-457F-86F6-5DCEEB82005B}" srcOrd="1" destOrd="0" parTransId="{34041389-87BE-474C-A4B5-B0A39D2A8F87}" sibTransId="{AFD5393E-6487-49EA-A00A-8B043AAC718D}"/>
    <dgm:cxn modelId="{9D9E5461-EB46-4B90-84CA-EA9341317745}" type="presOf" srcId="{B4543ACA-FC3E-457F-86F6-5DCEEB82005B}" destId="{F740891D-6A73-436E-B295-EA89BD4DDCA8}" srcOrd="0" destOrd="0" presId="urn:microsoft.com/office/officeart/2018/5/layout/IconCircleLabelList"/>
    <dgm:cxn modelId="{2A8BFE61-94E9-4F77-85EF-D831CEA85BDF}" srcId="{38D90661-BDD9-4F25-B3E7-4FEB2C1DBBBF}" destId="{47FF0C45-8CE2-4829-9E50-2D58FB04A14F}" srcOrd="0" destOrd="0" parTransId="{44D13551-1371-4007-BDE0-6933D3C56C38}" sibTransId="{BBF9B65D-9770-4E27-AB12-2807C8156A8D}"/>
    <dgm:cxn modelId="{80DECEC2-7129-4255-9C8B-9E2BD1124C79}" type="presOf" srcId="{38D90661-BDD9-4F25-B3E7-4FEB2C1DBBBF}" destId="{F5C54601-2C68-4AFB-9819-395657A7CF9C}" srcOrd="0" destOrd="0" presId="urn:microsoft.com/office/officeart/2018/5/layout/IconCircleLabelList"/>
    <dgm:cxn modelId="{0C0B3FEE-0B4A-4FFF-BA09-805AE505FACA}" type="presOf" srcId="{47FF0C45-8CE2-4829-9E50-2D58FB04A14F}" destId="{B0A54A07-782B-41F8-A3EA-E1BE5D077A65}" srcOrd="0" destOrd="0" presId="urn:microsoft.com/office/officeart/2018/5/layout/IconCircleLabelList"/>
    <dgm:cxn modelId="{C98A9458-261A-4523-816F-1BE4EDDCAE07}" type="presParOf" srcId="{F5C54601-2C68-4AFB-9819-395657A7CF9C}" destId="{E2E76D41-DC8A-4929-AABB-64AF2FEA8CCA}" srcOrd="0" destOrd="0" presId="urn:microsoft.com/office/officeart/2018/5/layout/IconCircleLabelList"/>
    <dgm:cxn modelId="{91950245-7959-4E25-81D8-AA6D8C83D7E2}" type="presParOf" srcId="{E2E76D41-DC8A-4929-AABB-64AF2FEA8CCA}" destId="{699E3E34-0E5E-4ACD-BDBF-D100E3F6E11F}" srcOrd="0" destOrd="0" presId="urn:microsoft.com/office/officeart/2018/5/layout/IconCircleLabelList"/>
    <dgm:cxn modelId="{90255B49-9B60-4646-B83D-15DD694D74C4}" type="presParOf" srcId="{E2E76D41-DC8A-4929-AABB-64AF2FEA8CCA}" destId="{EBDB99B6-930C-4792-9B1C-5AAF2C2313A0}" srcOrd="1" destOrd="0" presId="urn:microsoft.com/office/officeart/2018/5/layout/IconCircleLabelList"/>
    <dgm:cxn modelId="{FC438A10-9D89-40BF-9444-50BFB296DAA1}" type="presParOf" srcId="{E2E76D41-DC8A-4929-AABB-64AF2FEA8CCA}" destId="{3FA87FB5-A671-4DAD-BE32-965E637B7F65}" srcOrd="2" destOrd="0" presId="urn:microsoft.com/office/officeart/2018/5/layout/IconCircleLabelList"/>
    <dgm:cxn modelId="{2AC5FFE0-7643-4538-ACE4-E05D67F7F7E1}" type="presParOf" srcId="{E2E76D41-DC8A-4929-AABB-64AF2FEA8CCA}" destId="{B0A54A07-782B-41F8-A3EA-E1BE5D077A65}" srcOrd="3" destOrd="0" presId="urn:microsoft.com/office/officeart/2018/5/layout/IconCircleLabelList"/>
    <dgm:cxn modelId="{481331FA-4279-40C7-A72C-057E4B1A7FA3}" type="presParOf" srcId="{F5C54601-2C68-4AFB-9819-395657A7CF9C}" destId="{6EED87CE-A9E3-4036-9B2E-5BB3AFF37CD3}" srcOrd="1" destOrd="0" presId="urn:microsoft.com/office/officeart/2018/5/layout/IconCircleLabelList"/>
    <dgm:cxn modelId="{90A138C7-B061-48BD-A22A-F46CA16F1362}" type="presParOf" srcId="{F5C54601-2C68-4AFB-9819-395657A7CF9C}" destId="{940562B8-4898-43B2-AB64-72870EB2F4E8}" srcOrd="2" destOrd="0" presId="urn:microsoft.com/office/officeart/2018/5/layout/IconCircleLabelList"/>
    <dgm:cxn modelId="{EBFD910A-4579-4E25-A12C-3CF216A41DE5}" type="presParOf" srcId="{940562B8-4898-43B2-AB64-72870EB2F4E8}" destId="{559D2939-97BE-494F-A6E4-A30246C9AA27}" srcOrd="0" destOrd="0" presId="urn:microsoft.com/office/officeart/2018/5/layout/IconCircleLabelList"/>
    <dgm:cxn modelId="{A2813E06-2E36-4BB1-9C05-A7FAA8961C5E}" type="presParOf" srcId="{940562B8-4898-43B2-AB64-72870EB2F4E8}" destId="{A4D470B8-22BF-49E3-B05A-04917EEB1310}" srcOrd="1" destOrd="0" presId="urn:microsoft.com/office/officeart/2018/5/layout/IconCircleLabelList"/>
    <dgm:cxn modelId="{488056E8-6E75-4561-8941-E883A1336751}" type="presParOf" srcId="{940562B8-4898-43B2-AB64-72870EB2F4E8}" destId="{3C0B23A7-028C-4E6D-A220-6EECBFE0922A}" srcOrd="2" destOrd="0" presId="urn:microsoft.com/office/officeart/2018/5/layout/IconCircleLabelList"/>
    <dgm:cxn modelId="{B530FA53-FDE3-4F9C-A462-0DCC0E6E23F4}" type="presParOf" srcId="{940562B8-4898-43B2-AB64-72870EB2F4E8}" destId="{F740891D-6A73-436E-B295-EA89BD4DDCA8}" srcOrd="3" destOrd="0" presId="urn:microsoft.com/office/officeart/2018/5/layout/IconCircleLabelList"/>
    <dgm:cxn modelId="{FBC039CE-216D-4C86-AC7C-377ED124D467}" type="presParOf" srcId="{F5C54601-2C68-4AFB-9819-395657A7CF9C}" destId="{5458B845-739C-43AA-BBF8-3BA4415D8DCB}" srcOrd="3" destOrd="0" presId="urn:microsoft.com/office/officeart/2018/5/layout/IconCircleLabelList"/>
    <dgm:cxn modelId="{3277839C-71BB-4109-B500-3CB0F8F5B535}" type="presParOf" srcId="{F5C54601-2C68-4AFB-9819-395657A7CF9C}" destId="{F0773F17-B083-4BE6-8A12-24EB0EC273B4}" srcOrd="4" destOrd="0" presId="urn:microsoft.com/office/officeart/2018/5/layout/IconCircleLabelList"/>
    <dgm:cxn modelId="{982C265C-D75C-4559-BE3D-01E9EFA4E936}" type="presParOf" srcId="{F0773F17-B083-4BE6-8A12-24EB0EC273B4}" destId="{64828AF4-F7CA-420A-BB02-7B5B0F169B49}" srcOrd="0" destOrd="0" presId="urn:microsoft.com/office/officeart/2018/5/layout/IconCircleLabelList"/>
    <dgm:cxn modelId="{619E5DA4-9078-4012-9557-635105DE7FFC}" type="presParOf" srcId="{F0773F17-B083-4BE6-8A12-24EB0EC273B4}" destId="{1E42ABFA-F805-4908-935F-2842DE41E367}" srcOrd="1" destOrd="0" presId="urn:microsoft.com/office/officeart/2018/5/layout/IconCircleLabelList"/>
    <dgm:cxn modelId="{D829C8FD-73FC-4EEE-A9F6-BE8E11688BB2}" type="presParOf" srcId="{F0773F17-B083-4BE6-8A12-24EB0EC273B4}" destId="{E5F06294-E9EB-4557-8454-6B9E77DC9B77}" srcOrd="2" destOrd="0" presId="urn:microsoft.com/office/officeart/2018/5/layout/IconCircleLabelList"/>
    <dgm:cxn modelId="{C8168D58-9F44-41B3-8B76-292866817E69}" type="presParOf" srcId="{F0773F17-B083-4BE6-8A12-24EB0EC273B4}" destId="{EBD16FF5-111E-4DC3-8A47-73143EA5F61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9E3E34-0E5E-4ACD-BDBF-D100E3F6E11F}">
      <dsp:nvSpPr>
        <dsp:cNvPr id="0" name=""/>
        <dsp:cNvSpPr/>
      </dsp:nvSpPr>
      <dsp:spPr>
        <a:xfrm>
          <a:off x="741053" y="822050"/>
          <a:ext cx="2161687" cy="21616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DB99B6-930C-4792-9B1C-5AAF2C2313A0}">
      <dsp:nvSpPr>
        <dsp:cNvPr id="0" name=""/>
        <dsp:cNvSpPr/>
      </dsp:nvSpPr>
      <dsp:spPr>
        <a:xfrm>
          <a:off x="1201740" y="1282738"/>
          <a:ext cx="1240312" cy="12403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A54A07-782B-41F8-A3EA-E1BE5D077A65}">
      <dsp:nvSpPr>
        <dsp:cNvPr id="0" name=""/>
        <dsp:cNvSpPr/>
      </dsp:nvSpPr>
      <dsp:spPr>
        <a:xfrm>
          <a:off x="50021" y="3657050"/>
          <a:ext cx="3543750" cy="925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Take out a blank sheet of lined paper</a:t>
          </a:r>
        </a:p>
      </dsp:txBody>
      <dsp:txXfrm>
        <a:off x="50021" y="3657050"/>
        <a:ext cx="3543750" cy="925927"/>
      </dsp:txXfrm>
    </dsp:sp>
    <dsp:sp modelId="{559D2939-97BE-494F-A6E4-A30246C9AA27}">
      <dsp:nvSpPr>
        <dsp:cNvPr id="0" name=""/>
        <dsp:cNvSpPr/>
      </dsp:nvSpPr>
      <dsp:spPr>
        <a:xfrm>
          <a:off x="4904959" y="822050"/>
          <a:ext cx="2161687" cy="21616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D470B8-22BF-49E3-B05A-04917EEB1310}">
      <dsp:nvSpPr>
        <dsp:cNvPr id="0" name=""/>
        <dsp:cNvSpPr/>
      </dsp:nvSpPr>
      <dsp:spPr>
        <a:xfrm>
          <a:off x="5365646" y="1282738"/>
          <a:ext cx="1240312" cy="12403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0891D-6A73-436E-B295-EA89BD4DDCA8}">
      <dsp:nvSpPr>
        <dsp:cNvPr id="0" name=""/>
        <dsp:cNvSpPr/>
      </dsp:nvSpPr>
      <dsp:spPr>
        <a:xfrm>
          <a:off x="4213928" y="3657050"/>
          <a:ext cx="3543750" cy="925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Use a dark pen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(black or blue)</a:t>
          </a:r>
        </a:p>
      </dsp:txBody>
      <dsp:txXfrm>
        <a:off x="4213928" y="3657050"/>
        <a:ext cx="3543750" cy="925927"/>
      </dsp:txXfrm>
    </dsp:sp>
    <dsp:sp modelId="{64828AF4-F7CA-420A-BB02-7B5B0F169B49}">
      <dsp:nvSpPr>
        <dsp:cNvPr id="0" name=""/>
        <dsp:cNvSpPr/>
      </dsp:nvSpPr>
      <dsp:spPr>
        <a:xfrm>
          <a:off x="9068865" y="822050"/>
          <a:ext cx="2161687" cy="21616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42ABFA-F805-4908-935F-2842DE41E367}">
      <dsp:nvSpPr>
        <dsp:cNvPr id="0" name=""/>
        <dsp:cNvSpPr/>
      </dsp:nvSpPr>
      <dsp:spPr>
        <a:xfrm>
          <a:off x="9529553" y="1282738"/>
          <a:ext cx="1240312" cy="12403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D16FF5-111E-4DC3-8A47-73143EA5F613}">
      <dsp:nvSpPr>
        <dsp:cNvPr id="0" name=""/>
        <dsp:cNvSpPr/>
      </dsp:nvSpPr>
      <dsp:spPr>
        <a:xfrm>
          <a:off x="8377834" y="3657050"/>
          <a:ext cx="3543750" cy="925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Write your name and student ID at the top</a:t>
          </a:r>
        </a:p>
      </dsp:txBody>
      <dsp:txXfrm>
        <a:off x="8377834" y="3657050"/>
        <a:ext cx="3543750" cy="9259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00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27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13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11/13/2023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9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1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5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975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11/13/2023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07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11/13/2023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639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42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282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55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13" r:id="rId8"/>
    <p:sldLayoutId id="2147483714" r:id="rId9"/>
    <p:sldLayoutId id="2147483715" r:id="rId10"/>
    <p:sldLayoutId id="214748372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ebdevstar.com/10-high-quality-webcams-for-live-video-streaming/" TargetMode="External"/><Relationship Id="rId4" Type="http://schemas.openxmlformats.org/officeDocument/2006/relationships/image" Target="../media/image7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13.png"/><Relationship Id="rId9" Type="http://schemas.microsoft.com/office/2007/relationships/diagramDrawing" Target="../diagrams/drawing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6.png"/><Relationship Id="rId4" Type="http://schemas.openxmlformats.org/officeDocument/2006/relationships/image" Target="../media/image25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ebdevstar.com/10-high-quality-webcams-for-live-video-streaming/" TargetMode="External"/><Relationship Id="rId4" Type="http://schemas.openxmlformats.org/officeDocument/2006/relationships/image" Target="../media/image7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freepngimg.com/png/77128-emoticon-whatsapp-android-emoji-png-image-high-quality" TargetMode="External"/><Relationship Id="rId4" Type="http://schemas.openxmlformats.org/officeDocument/2006/relationships/image" Target="../media/image27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ebdevstar.com/10-high-quality-webcams-for-live-video-streaming/" TargetMode="Externa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E61FBD7-E37C-4B38-BE44-A6D4978D7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92BFCFE-FD78-4EDF-BEFE-CC444DC5F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292BAD4-5BB2-4CD3-AB5B-C35EF9F7D2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BA91DE0E-6861-418E-964C-304C560A35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BE848AF8-FC50-42AF-8B5B-3F6D2EC34C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B629C0B3-01E5-4A82-B87C-62B1483F11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228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4DFA784-845D-4F99-B808-5C025E39B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228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38800" y="1066800"/>
            <a:ext cx="5367527" cy="2833528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latin typeface="Arial Rounded MT Bold" panose="020F0704030504030204" pitchFamily="34" charset="0"/>
              </a:rPr>
              <a:t>EL Civics 26.3 </a:t>
            </a:r>
            <a:br>
              <a:rPr lang="en-US" sz="5400" dirty="0">
                <a:latin typeface="Arial Rounded MT Bold" panose="020F0704030504030204" pitchFamily="34" charset="0"/>
              </a:rPr>
            </a:br>
            <a:r>
              <a:rPr lang="en-US" sz="5400" dirty="0">
                <a:latin typeface="Arial Rounded MT Bold" panose="020F0704030504030204" pitchFamily="34" charset="0"/>
              </a:rPr>
              <a:t>Health: Free &amp; </a:t>
            </a:r>
            <a:br>
              <a:rPr lang="en-US" sz="5400" dirty="0">
                <a:latin typeface="Arial Rounded MT Bold" panose="020F0704030504030204" pitchFamily="34" charset="0"/>
              </a:rPr>
            </a:br>
            <a:r>
              <a:rPr lang="en-US" sz="5400" dirty="0">
                <a:latin typeface="Arial Rounded MT Bold" panose="020F0704030504030204" pitchFamily="34" charset="0"/>
              </a:rPr>
              <a:t>Low-Cost Care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38800" y="4074784"/>
            <a:ext cx="5367526" cy="1640216"/>
          </a:xfrm>
        </p:spPr>
        <p:txBody>
          <a:bodyPr anchor="t">
            <a:normAutofit/>
          </a:bodyPr>
          <a:lstStyle/>
          <a:p>
            <a:pPr algn="l"/>
            <a:r>
              <a:rPr lang="en-US" sz="4000" dirty="0"/>
              <a:t>Beginning High</a:t>
            </a:r>
          </a:p>
          <a:p>
            <a:pPr algn="l"/>
            <a:r>
              <a:rPr lang="en-US" sz="4000" dirty="0"/>
              <a:t>Remote Assessment</a:t>
            </a:r>
          </a:p>
        </p:txBody>
      </p:sp>
      <p:pic>
        <p:nvPicPr>
          <p:cNvPr id="4" name="Picture 3" descr="Stethoscope">
            <a:extLst>
              <a:ext uri="{FF2B5EF4-FFF2-40B4-BE49-F238E27FC236}">
                <a16:creationId xmlns:a16="http://schemas.microsoft.com/office/drawing/2014/main" id="{9FB7B8EE-3E94-4082-A4EB-7A96D69D82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439" r="13910" b="-2"/>
          <a:stretch/>
        </p:blipFill>
        <p:spPr>
          <a:xfrm>
            <a:off x="1066800" y="1357372"/>
            <a:ext cx="4209625" cy="4215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06087A0-6379-426D-8EAE-C96F6F11E152}"/>
              </a:ext>
            </a:extLst>
          </p:cNvPr>
          <p:cNvSpPr txBox="1"/>
          <p:nvPr/>
        </p:nvSpPr>
        <p:spPr>
          <a:xfrm>
            <a:off x="6690948" y="2686695"/>
            <a:ext cx="49911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Tell the assessor the information: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3a. Name?</a:t>
            </a: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3b. Address?</a:t>
            </a: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3c. Phone number?</a:t>
            </a: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3d. Hours?</a:t>
            </a: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3e. Documentation needed?</a:t>
            </a:r>
          </a:p>
        </p:txBody>
      </p:sp>
      <p:pic>
        <p:nvPicPr>
          <p:cNvPr id="7" name="Picture 6" descr="A close-up of a card&#10;&#10;Description automatically generated">
            <a:extLst>
              <a:ext uri="{FF2B5EF4-FFF2-40B4-BE49-F238E27FC236}">
                <a16:creationId xmlns:a16="http://schemas.microsoft.com/office/drawing/2014/main" id="{A96F4A9D-91B7-E280-8070-E14459969B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6877"/>
            <a:ext cx="6507032" cy="6424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719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C526B7A-4801-4FD1-95C8-03AF22629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C8BBE5-981E-4B0B-9654-32B5668BFF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45001F7-3F8F-4035-8348-1B9798C77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"/>
            <a:ext cx="5236971" cy="6858000"/>
            <a:chOff x="20829" y="1"/>
            <a:chExt cx="5236971" cy="6857999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0A49B481-5581-4AF6-AFFC-BB62F86A3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CA289CF0-18E2-49F0-8C1F-511C4BA480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3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DADC141-2CF4-4D22-BFEF-05FB358E4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228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43A66C0-8F79-4D55-8A61-9E980D5FE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228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5E4850-3276-47AD-AFD5-F1C931CA16B8}"/>
              </a:ext>
            </a:extLst>
          </p:cNvPr>
          <p:cNvSpPr/>
          <p:nvPr/>
        </p:nvSpPr>
        <p:spPr>
          <a:xfrm>
            <a:off x="912875" y="1536162"/>
            <a:ext cx="6042155" cy="43121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defTabSz="9144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4800" dirty="0">
                <a:latin typeface="Arial Rounded MT Bold" panose="020F0704030504030204" pitchFamily="34" charset="0"/>
              </a:rPr>
              <a:t>Use your phone camera or computer webcam to scan the room again. </a:t>
            </a:r>
          </a:p>
        </p:txBody>
      </p:sp>
      <p:pic>
        <p:nvPicPr>
          <p:cNvPr id="3" name="Picture 2" descr="A picture containing electronics, camera, electronic, projector&#10;&#10;Description automatically generated">
            <a:extLst>
              <a:ext uri="{FF2B5EF4-FFF2-40B4-BE49-F238E27FC236}">
                <a16:creationId xmlns:a16="http://schemas.microsoft.com/office/drawing/2014/main" id="{6DC07F00-88FF-4250-9875-D30518F8F8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292003" y="2132653"/>
            <a:ext cx="4209625" cy="3988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5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D7396-E70E-4389-97C2-53DC3CB2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04889"/>
            <a:ext cx="10515600" cy="900112"/>
          </a:xfrm>
        </p:spPr>
        <p:txBody>
          <a:bodyPr>
            <a:noAutofit/>
          </a:bodyPr>
          <a:lstStyle/>
          <a:p>
            <a:r>
              <a:rPr lang="en-US" sz="6000" dirty="0"/>
              <a:t>Task Two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0C89FE-DF79-4122-9B4F-6B9576704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762251"/>
            <a:ext cx="10515600" cy="3327400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 an application form for low-cost health services/insurance.</a:t>
            </a:r>
          </a:p>
        </p:txBody>
      </p:sp>
    </p:spTree>
    <p:extLst>
      <p:ext uri="{BB962C8B-B14F-4D97-AF65-F5344CB8AC3E}">
        <p14:creationId xmlns:p14="http://schemas.microsoft.com/office/powerpoint/2010/main" val="3321923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D7396-E70E-4389-97C2-53DC3CB2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04889"/>
            <a:ext cx="10515600" cy="900112"/>
          </a:xfrm>
        </p:spPr>
        <p:txBody>
          <a:bodyPr>
            <a:noAutofit/>
          </a:bodyPr>
          <a:lstStyle/>
          <a:p>
            <a:r>
              <a:rPr lang="en-US" sz="6000" dirty="0"/>
              <a:t>Directions: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0C89FE-DF79-4122-9B4F-6B9576704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255814"/>
            <a:ext cx="10515600" cy="1992629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will fill in the information on a health insurance application.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55710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7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21" name="Picture 9">
            <a:extLst>
              <a:ext uri="{FF2B5EF4-FFF2-40B4-BE49-F238E27FC236}">
                <a16:creationId xmlns:a16="http://schemas.microsoft.com/office/drawing/2014/main" id="{BC526B7A-4801-4FD1-95C8-03AF22629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  <p:sp useBgFill="1">
        <p:nvSpPr>
          <p:cNvPr id="22" name="Rectangle 11">
            <a:extLst>
              <a:ext uri="{FF2B5EF4-FFF2-40B4-BE49-F238E27FC236}">
                <a16:creationId xmlns:a16="http://schemas.microsoft.com/office/drawing/2014/main" id="{43A9B7B3-F171-4C25-99FC-C54250F06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D2D5C7C5-9C27-4A61-9F57-1857D453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24" name="Group 15">
            <a:extLst>
              <a:ext uri="{FF2B5EF4-FFF2-40B4-BE49-F238E27FC236}">
                <a16:creationId xmlns:a16="http://schemas.microsoft.com/office/drawing/2014/main" id="{BBDA1F5A-F3A8-40DA-ADE6-E0B4D99C8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95800" y="0"/>
            <a:ext cx="7693152" cy="6858000"/>
            <a:chOff x="4495800" y="0"/>
            <a:chExt cx="7693152" cy="6858000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9DDD0C04-CED1-41AA-B09D-56D69AC962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7526FC46-8960-4F28-92D0-94C9F69A1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4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43054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E77605C8-BD0E-4F41-9F29-7511F07E0A6C}"/>
              </a:ext>
            </a:extLst>
          </p:cNvPr>
          <p:cNvSpPr/>
          <p:nvPr/>
        </p:nvSpPr>
        <p:spPr>
          <a:xfrm>
            <a:off x="138783" y="157569"/>
            <a:ext cx="10003218" cy="10619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latin typeface="+mj-lt"/>
                <a:ea typeface="+mj-ea"/>
                <a:cs typeface="+mj-cs"/>
              </a:rPr>
              <a:t>Let’s get ready to write!</a:t>
            </a:r>
          </a:p>
        </p:txBody>
      </p:sp>
      <p:graphicFrame>
        <p:nvGraphicFramePr>
          <p:cNvPr id="2" name="Content Placeholder 2">
            <a:extLst>
              <a:ext uri="{FF2B5EF4-FFF2-40B4-BE49-F238E27FC236}">
                <a16:creationId xmlns:a16="http://schemas.microsoft.com/office/drawing/2014/main" id="{8F0AC57C-5207-446A-8E4F-9741E9E687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1277043"/>
              </p:ext>
            </p:extLst>
          </p:nvPr>
        </p:nvGraphicFramePr>
        <p:xfrm>
          <a:off x="112542" y="1295401"/>
          <a:ext cx="11971606" cy="5405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562670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46755-655D-469F-9906-E54CFE050C5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0115550" cy="6857999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Number your paper 1-16: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1.				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2.				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3.					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4.					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6.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7.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8.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9.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10.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11.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12.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13.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14.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15.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16.</a:t>
            </a:r>
          </a:p>
        </p:txBody>
      </p:sp>
    </p:spTree>
    <p:extLst>
      <p:ext uri="{BB962C8B-B14F-4D97-AF65-F5344CB8AC3E}">
        <p14:creationId xmlns:p14="http://schemas.microsoft.com/office/powerpoint/2010/main" val="817064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2BE9BCC-3E5F-8D93-00DB-2D5CD2B618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076"/>
            <a:ext cx="8628274" cy="42693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C46755-655D-469F-9906-E54CFE050C54}"/>
              </a:ext>
            </a:extLst>
          </p:cNvPr>
          <p:cNvSpPr txBox="1">
            <a:spLocks/>
          </p:cNvSpPr>
          <p:nvPr/>
        </p:nvSpPr>
        <p:spPr>
          <a:xfrm>
            <a:off x="126609" y="0"/>
            <a:ext cx="10930597" cy="645238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D72D48-06A4-416D-AE22-6C88BEF434D0}"/>
              </a:ext>
            </a:extLst>
          </p:cNvPr>
          <p:cNvSpPr/>
          <p:nvPr/>
        </p:nvSpPr>
        <p:spPr>
          <a:xfrm>
            <a:off x="228600" y="5054434"/>
            <a:ext cx="51181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Write the answers for 1-9</a:t>
            </a:r>
            <a:r>
              <a:rPr lang="en-US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BBEE4CDC-CCCB-4369-9265-1F9AF259A3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8924" y="2789936"/>
            <a:ext cx="5242477" cy="4047988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8252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FF0DCF7-91DE-EFDE-6CAD-A32AA63A89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57" y="160072"/>
            <a:ext cx="10075460" cy="326892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C46755-655D-469F-9906-E54CFE050C54}"/>
              </a:ext>
            </a:extLst>
          </p:cNvPr>
          <p:cNvSpPr txBox="1">
            <a:spLocks/>
          </p:cNvSpPr>
          <p:nvPr/>
        </p:nvSpPr>
        <p:spPr>
          <a:xfrm>
            <a:off x="126609" y="0"/>
            <a:ext cx="10930597" cy="645238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D72D48-06A4-416D-AE22-6C88BEF434D0}"/>
              </a:ext>
            </a:extLst>
          </p:cNvPr>
          <p:cNvSpPr/>
          <p:nvPr/>
        </p:nvSpPr>
        <p:spPr>
          <a:xfrm>
            <a:off x="126609" y="4603173"/>
            <a:ext cx="54535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Write the answers for 10-12</a:t>
            </a:r>
            <a:r>
              <a:rPr lang="en-US" sz="32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  <a:endParaRPr lang="en-US" sz="3200" dirty="0"/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BBEE4CDC-CCCB-4369-9265-1F9AF259A3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969" y="2628900"/>
            <a:ext cx="5477032" cy="4229100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26398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5CD2667-9A9E-5345-62E2-BD97C5B4E1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1" y="176974"/>
            <a:ext cx="10769598" cy="30117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C46755-655D-469F-9906-E54CFE050C54}"/>
              </a:ext>
            </a:extLst>
          </p:cNvPr>
          <p:cNvSpPr txBox="1">
            <a:spLocks/>
          </p:cNvSpPr>
          <p:nvPr/>
        </p:nvSpPr>
        <p:spPr>
          <a:xfrm>
            <a:off x="126609" y="0"/>
            <a:ext cx="10930597" cy="645238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D72D48-06A4-416D-AE22-6C88BEF434D0}"/>
              </a:ext>
            </a:extLst>
          </p:cNvPr>
          <p:cNvSpPr/>
          <p:nvPr/>
        </p:nvSpPr>
        <p:spPr>
          <a:xfrm>
            <a:off x="336452" y="4885197"/>
            <a:ext cx="5478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Write the answers for 13-15</a:t>
            </a:r>
            <a:r>
              <a:rPr lang="en-US" sz="32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  <a:endParaRPr lang="en-US" sz="3200" dirty="0"/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BBEE4CDC-CCCB-4369-9265-1F9AF259A3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914" y="2751970"/>
            <a:ext cx="5242477" cy="4047988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801151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54C2791-7007-59ED-71C6-24394403BD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09" y="139943"/>
            <a:ext cx="9321879" cy="29666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C46755-655D-469F-9906-E54CFE050C54}"/>
              </a:ext>
            </a:extLst>
          </p:cNvPr>
          <p:cNvSpPr txBox="1">
            <a:spLocks/>
          </p:cNvSpPr>
          <p:nvPr/>
        </p:nvSpPr>
        <p:spPr>
          <a:xfrm>
            <a:off x="126609" y="0"/>
            <a:ext cx="10930597" cy="645238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D72D48-06A4-416D-AE22-6C88BEF434D0}"/>
              </a:ext>
            </a:extLst>
          </p:cNvPr>
          <p:cNvSpPr/>
          <p:nvPr/>
        </p:nvSpPr>
        <p:spPr>
          <a:xfrm>
            <a:off x="467749" y="5177297"/>
            <a:ext cx="47747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Write the answer for 16</a:t>
            </a:r>
            <a:r>
              <a:rPr lang="en-US" sz="32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  <a:endParaRPr lang="en-US" sz="3200" dirty="0"/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BBEE4CDC-CCCB-4369-9265-1F9AF259A3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523" y="2607203"/>
            <a:ext cx="5242477" cy="4047988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18764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BC526B7A-4801-4FD1-95C8-03AF22629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F1174801-1395-44C5-9B00-CCAC45C0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BADB362-9771-4A3C-B9E5-6777F34C5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1B7E5A-2862-4470-B576-8DA7E2338B4E}"/>
              </a:ext>
            </a:extLst>
          </p:cNvPr>
          <p:cNvSpPr txBox="1"/>
          <p:nvPr/>
        </p:nvSpPr>
        <p:spPr>
          <a:xfrm>
            <a:off x="996275" y="394623"/>
            <a:ext cx="7510765" cy="2131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dirty="0">
                <a:latin typeface="Arial Rounded MT Bold" panose="020F0704030504030204" pitchFamily="34" charset="0"/>
                <a:ea typeface="+mj-ea"/>
                <a:cs typeface="+mj-cs"/>
              </a:rPr>
              <a:t>Student:</a:t>
            </a: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dirty="0">
                <a:latin typeface="Arial Rounded MT Bold" panose="020F0704030504030204" pitchFamily="34" charset="0"/>
                <a:ea typeface="+mj-ea"/>
                <a:cs typeface="+mj-cs"/>
              </a:rPr>
              <a:t>Please show your ID and tell the assessor your student ID number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44D4363-EDF7-455D-B83A-9343AD20F5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8167025" y="76200"/>
            <a:ext cx="3997615" cy="6816079"/>
            <a:chOff x="8059620" y="41922"/>
            <a:chExt cx="3997615" cy="6816077"/>
          </a:xfrm>
        </p:grpSpPr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264248C9-9186-4DBE-9F5D-F02133F84F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818" b="17291"/>
            <a:stretch/>
          </p:blipFill>
          <p:spPr>
            <a:xfrm flipH="1">
              <a:off x="8059620" y="1345934"/>
              <a:ext cx="3997615" cy="5512065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38935880-05FC-4BA7-B658-EB15C94235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0690"/>
            <a:stretch/>
          </p:blipFill>
          <p:spPr>
            <a:xfrm>
              <a:off x="8915400" y="41922"/>
              <a:ext cx="3141835" cy="6816077"/>
            </a:xfrm>
            <a:prstGeom prst="rect">
              <a:avLst/>
            </a:prstGeom>
          </p:spPr>
        </p:pic>
      </p:grpSp>
      <p:pic>
        <p:nvPicPr>
          <p:cNvPr id="3" name="Picture 4" descr="Get SAC's New Student ID Card for Free - el Don News">
            <a:extLst>
              <a:ext uri="{FF2B5EF4-FFF2-40B4-BE49-F238E27FC236}">
                <a16:creationId xmlns:a16="http://schemas.microsoft.com/office/drawing/2014/main" id="{E2027520-492A-4A2B-92B9-151E97D8E0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5226"/>
          <a:stretch/>
        </p:blipFill>
        <p:spPr bwMode="auto">
          <a:xfrm>
            <a:off x="809814" y="2858891"/>
            <a:ext cx="5179237" cy="3254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Slideshow: What you need to know about California 'Real-ID ...">
            <a:extLst>
              <a:ext uri="{FF2B5EF4-FFF2-40B4-BE49-F238E27FC236}">
                <a16:creationId xmlns:a16="http://schemas.microsoft.com/office/drawing/2014/main" id="{6F59EB0C-728D-4F08-8E1A-9AEDF0365A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" r="1" b="1"/>
          <a:stretch/>
        </p:blipFill>
        <p:spPr bwMode="auto">
          <a:xfrm>
            <a:off x="6190657" y="2858897"/>
            <a:ext cx="5191529" cy="3262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4723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C526B7A-4801-4FD1-95C8-03AF22629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E61FBD7-E37C-4B38-BE44-A6D4978D7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92BFCFE-FD78-4EDF-BEFE-CC444DC5F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85AEA58-5A10-44F4-82DC-B26FCDA95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31B764A7-7C08-4BBD-B1F8-BB1F928FE1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D2AF11BB-0B0F-4D10-83F3-09651E4424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3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83018268-9FAC-4D8E-B7E6-23850B4D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6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14A81D-6377-4BC6-9AE1-72200DA777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228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7BD5DE-7EAE-4DA1-B0E5-63EDD363C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1066799"/>
            <a:ext cx="5638926" cy="4794739"/>
          </a:xfr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Hold up your answer sheet to your camera. The assessor will take a picture of your answers.</a:t>
            </a:r>
            <a:b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take a picture of your paper with your phone and send it to the assessor.</a:t>
            </a:r>
          </a:p>
        </p:txBody>
      </p:sp>
      <p:pic>
        <p:nvPicPr>
          <p:cNvPr id="4" name="Picture 3" descr="2 hands holding up a notebook">
            <a:extLst>
              <a:ext uri="{FF2B5EF4-FFF2-40B4-BE49-F238E27FC236}">
                <a16:creationId xmlns:a16="http://schemas.microsoft.com/office/drawing/2014/main" id="{9ECDD8D5-84DC-DC64-6D0D-C34244112D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5195" y="865505"/>
            <a:ext cx="2463844" cy="24638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AC47D2D-0DF2-FAA7-E0EC-8C517D9A98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4700" y="3499271"/>
            <a:ext cx="1923027" cy="252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8898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C526B7A-4801-4FD1-95C8-03AF22629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C8BBE5-981E-4B0B-9654-32B5668BFF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45001F7-3F8F-4035-8348-1B9798C77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"/>
            <a:ext cx="5236971" cy="6858000"/>
            <a:chOff x="20829" y="1"/>
            <a:chExt cx="5236971" cy="6857999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0A49B481-5581-4AF6-AFFC-BB62F86A3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CA289CF0-18E2-49F0-8C1F-511C4BA480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3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DADC141-2CF4-4D22-BFEF-05FB358E4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228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43A66C0-8F79-4D55-8A61-9E980D5FE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228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5E4850-3276-47AD-AFD5-F1C931CA16B8}"/>
              </a:ext>
            </a:extLst>
          </p:cNvPr>
          <p:cNvSpPr/>
          <p:nvPr/>
        </p:nvSpPr>
        <p:spPr>
          <a:xfrm>
            <a:off x="912875" y="1536162"/>
            <a:ext cx="6085633" cy="43121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defTabSz="9144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your phone camera or computer webcam to scan the room again. </a:t>
            </a:r>
          </a:p>
        </p:txBody>
      </p:sp>
      <p:pic>
        <p:nvPicPr>
          <p:cNvPr id="3" name="Picture 2" descr="A picture containing electronics, camera, electronic, projector&#10;&#10;Description automatically generated">
            <a:extLst>
              <a:ext uri="{FF2B5EF4-FFF2-40B4-BE49-F238E27FC236}">
                <a16:creationId xmlns:a16="http://schemas.microsoft.com/office/drawing/2014/main" id="{6DC07F00-88FF-4250-9875-D30518F8F8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292003" y="2132653"/>
            <a:ext cx="4209625" cy="3988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6621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C526B7A-4801-4FD1-95C8-03AF22629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E61FBD7-E37C-4B38-BE44-A6D4978D7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2BFCFE-FD78-4EDF-BEFE-CC444DC5F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292BAD4-5BB2-4CD3-AB5B-C35EF9F7D2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1"/>
            <a:ext cx="5236971" cy="6858000"/>
            <a:chOff x="20829" y="1"/>
            <a:chExt cx="5236971" cy="6857999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BA91DE0E-6861-418E-964C-304C560A35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BE848AF8-FC50-42AF-8B5B-3F6D2EC34C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3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B629C0B3-01E5-4A82-B87C-62B1483F11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228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4DFA784-845D-4F99-B808-5C025E39B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228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B783BB-B029-4E13-AF68-7039FD475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6440" y="1815445"/>
            <a:ext cx="6410244" cy="3467101"/>
          </a:xfr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b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do not talk about the test with anyone!</a:t>
            </a:r>
            <a:b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 descr="Logo, icon&#10;&#10;Description automatically generated">
            <a:extLst>
              <a:ext uri="{FF2B5EF4-FFF2-40B4-BE49-F238E27FC236}">
                <a16:creationId xmlns:a16="http://schemas.microsoft.com/office/drawing/2014/main" id="{892623C5-1BC2-4F58-8C0D-7889E89D44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826815" y="1646289"/>
            <a:ext cx="4209625" cy="42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5531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007AE1-706E-4126-9603-BE8BFD6B46D7}"/>
              </a:ext>
            </a:extLst>
          </p:cNvPr>
          <p:cNvSpPr/>
          <p:nvPr/>
        </p:nvSpPr>
        <p:spPr>
          <a:xfrm>
            <a:off x="0" y="112542"/>
            <a:ext cx="121920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Student Agreement</a:t>
            </a:r>
          </a:p>
          <a:p>
            <a:pPr lvl="0" defTabSz="914400">
              <a:defRPr/>
            </a:pP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Estoy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acuerdo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lvl="0" defTabSz="914400">
              <a:defRPr/>
            </a:pPr>
            <a:endParaRPr lang="en-US" sz="36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defTabSz="914400">
              <a:defRPr/>
            </a:pP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  no usar la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ayuda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otras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personas</a:t>
            </a:r>
          </a:p>
          <a:p>
            <a:pPr lvl="0" defTabSz="914400">
              <a:defRPr/>
            </a:pP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 ser la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única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persona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la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sala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evaluación</a:t>
            </a:r>
            <a:endParaRPr lang="en-US" sz="36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defTabSz="914400">
              <a:defRPr/>
            </a:pP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c.  no usar las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notas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otros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dispositivos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para</a:t>
            </a:r>
          </a:p>
          <a:p>
            <a:pPr lvl="0" defTabSz="914400">
              <a:defRPr/>
            </a:pP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encontrar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respuestas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</a:t>
            </a:r>
          </a:p>
          <a:p>
            <a:pPr lvl="0" defTabSz="914400">
              <a:defRPr/>
            </a:pP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d.  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desplazar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mi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teléfono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dispositivo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por la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habitación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</a:t>
            </a:r>
          </a:p>
          <a:p>
            <a:pPr lvl="0" defTabSz="914400">
              <a:defRPr/>
            </a:pPr>
            <a:r>
              <a:rPr lang="en-US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cualquier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momento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solicitado</a:t>
            </a: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por el </a:t>
            </a:r>
            <a:r>
              <a:rPr lang="en-US" sz="36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asesor</a:t>
            </a:r>
            <a:endParaRPr lang="en-US" sz="36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defTabSz="914400">
              <a:defRPr/>
            </a:pPr>
            <a:endParaRPr lang="en-US" sz="36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defTabSz="914400">
              <a:defRPr/>
            </a:pPr>
            <a:r>
              <a:rPr lang="en-US" sz="4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 </a:t>
            </a:r>
            <a:r>
              <a:rPr lang="en-US" sz="44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acepta</a:t>
            </a:r>
            <a:r>
              <a:rPr lang="en-US" sz="4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por favor </a:t>
            </a:r>
            <a:r>
              <a:rPr lang="en-US" sz="44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diga</a:t>
            </a:r>
            <a:r>
              <a:rPr lang="en-US" sz="4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Yes.</a:t>
            </a:r>
          </a:p>
        </p:txBody>
      </p:sp>
    </p:spTree>
    <p:extLst>
      <p:ext uri="{BB962C8B-B14F-4D97-AF65-F5344CB8AC3E}">
        <p14:creationId xmlns:p14="http://schemas.microsoft.com/office/powerpoint/2010/main" val="30933312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C1FD8D-6BD5-47AF-927E-0A38CE05816B}"/>
              </a:ext>
            </a:extLst>
          </p:cNvPr>
          <p:cNvSpPr/>
          <p:nvPr/>
        </p:nvSpPr>
        <p:spPr>
          <a:xfrm>
            <a:off x="0" y="112542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Sự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thỏa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thuận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của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sinh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viên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Tôi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đồng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ý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trong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khi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làm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bài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thi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a. 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Tôi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không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nhờ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sự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trợ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giúp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của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người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khác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b. 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Tôi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là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người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duy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nhất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trong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phòng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c.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Tôi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không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sử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dụng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sổ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ghi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chú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hoặc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các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thiết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bị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khác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để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tìm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câu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trả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lời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d.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Tôi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sẽ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dùng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điện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thoại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hoặc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máy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vi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tính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quét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khắp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phòng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nếu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giám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khảo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yêu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cầu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Nếu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bạn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đồng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ý,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xin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vui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lòng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nói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'</a:t>
            </a:r>
            <a:r>
              <a:rPr lang="en-US" sz="36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đồng</a:t>
            </a:r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ý'</a:t>
            </a:r>
            <a:endParaRPr lang="en-US" sz="36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9504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C1FD8D-6BD5-47AF-927E-0A38CE05816B}"/>
              </a:ext>
            </a:extLst>
          </p:cNvPr>
          <p:cNvSpPr/>
          <p:nvPr/>
        </p:nvSpPr>
        <p:spPr>
          <a:xfrm>
            <a:off x="0" y="112542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학생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동의서</a:t>
            </a:r>
          </a:p>
          <a:p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저는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아래의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사항들을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동의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합니다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</a:p>
          <a:p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a. 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시험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보는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동안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방안에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혼자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있을것을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동의합니다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b. 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다른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사람으로부터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도움을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받지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않을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것을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동의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합니다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c.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ea typeface="Calibri" panose="020F0502020204030204" pitchFamily="34" charset="0"/>
              </a:rPr>
              <a:t>시험문제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ea typeface="Calibri" panose="020F0502020204030204" pitchFamily="34" charset="0"/>
              </a:rPr>
              <a:t>답을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ea typeface="Calibri" panose="020F0502020204030204" pitchFamily="34" charset="0"/>
              </a:rPr>
              <a:t>찾기위해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ea typeface="Calibri" panose="020F0502020204030204" pitchFamily="34" charset="0"/>
              </a:rPr>
              <a:t>메모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ea typeface="Calibri" panose="020F0502020204030204" pitchFamily="34" charset="0"/>
              </a:rPr>
              <a:t>사전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ea typeface="Calibri" panose="020F0502020204030204" pitchFamily="34" charset="0"/>
              </a:rPr>
              <a:t>또는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ea typeface="Calibri" panose="020F0502020204030204" pitchFamily="34" charset="0"/>
              </a:rPr>
              <a:t>다른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ea typeface="Calibri" panose="020F0502020204030204" pitchFamily="34" charset="0"/>
              </a:rPr>
              <a:t>기기를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ea typeface="Calibri" panose="020F0502020204030204" pitchFamily="34" charset="0"/>
              </a:rPr>
              <a:t>사용하지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ea typeface="Calibri" panose="020F0502020204030204" pitchFamily="34" charset="0"/>
              </a:rPr>
              <a:t>않을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ea typeface="Calibri" panose="020F0502020204030204" pitchFamily="34" charset="0"/>
              </a:rPr>
              <a:t>것을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ea typeface="Calibri" panose="020F0502020204030204" pitchFamily="34" charset="0"/>
              </a:rPr>
              <a:t>동의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ea typeface="Calibri" panose="020F0502020204030204" pitchFamily="34" charset="0"/>
              </a:rPr>
              <a:t>합니다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d.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시험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평가자의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지시대로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전화기나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컴퓨터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카메라를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사용하여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방을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스캔할것을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동의합니다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동의하시면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"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네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라고</a:t>
            </a: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effectLst/>
                <a:latin typeface="Malgun Gothic" panose="020B0503020000020004" pitchFamily="34" charset="-127"/>
                <a:cs typeface="Calibri" panose="020F0502020204030204" pitchFamily="34" charset="0"/>
              </a:rPr>
              <a:t>말하십시오</a:t>
            </a:r>
            <a:endParaRPr lang="en-US" sz="36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019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1B61D9-80B2-4EB1-8E90-79CD2D46997B}"/>
              </a:ext>
            </a:extLst>
          </p:cNvPr>
          <p:cNvSpPr txBox="1"/>
          <p:nvPr/>
        </p:nvSpPr>
        <p:spPr>
          <a:xfrm>
            <a:off x="304800" y="132521"/>
            <a:ext cx="11237843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Student Agreement</a:t>
            </a:r>
          </a:p>
          <a:p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agree:</a:t>
            </a:r>
          </a:p>
          <a:p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defRPr/>
            </a:pP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   to be the only person in the room during the test</a:t>
            </a:r>
          </a:p>
          <a:p>
            <a:pPr lvl="0">
              <a:defRPr/>
            </a:pP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   NOT to get help from others </a:t>
            </a:r>
          </a:p>
          <a:p>
            <a:pPr lvl="0">
              <a:defRPr/>
            </a:pP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c.   NOT to use notes, dictionaries, or other devices to 	find answers  </a:t>
            </a:r>
          </a:p>
          <a:p>
            <a:pPr lvl="0">
              <a:defRPr/>
            </a:pPr>
            <a:r>
              <a:rPr lang="en-US" sz="36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d.   to use my phone or computer camera to scan the 	room whenever the assessor asks me to.</a:t>
            </a:r>
          </a:p>
          <a:p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you agree, please say Yes.               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 action="ppaction://hlinksldjump"/>
              </a:rPr>
              <a:t>Spanish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 action="ppaction://hlinksldjump"/>
              </a:rPr>
              <a:t>Korean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                                                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 action="ppaction://hlinksldjump"/>
              </a:rPr>
              <a:t>Vietnamese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C526B7A-4801-4FD1-95C8-03AF22629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BC8BBE5-981E-4B0B-9654-32B5668BFF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45001F7-3F8F-4035-8348-1B9798C77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"/>
            <a:ext cx="5236971" cy="6858000"/>
            <a:chOff x="20829" y="1"/>
            <a:chExt cx="5236971" cy="6857999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0A49B481-5581-4AF6-AFFC-BB62F86A3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CA289CF0-18E2-49F0-8C1F-511C4BA480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3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0DADC141-2CF4-4D22-BFEF-05FB358E4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228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43A66C0-8F79-4D55-8A61-9E980D5FE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228" y="685800"/>
            <a:ext cx="10820400" cy="54864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5E4850-3276-47AD-AFD5-F1C931CA16B8}"/>
              </a:ext>
            </a:extLst>
          </p:cNvPr>
          <p:cNvSpPr/>
          <p:nvPr/>
        </p:nvSpPr>
        <p:spPr>
          <a:xfrm>
            <a:off x="912875" y="1536162"/>
            <a:ext cx="6042155" cy="43121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defTabSz="9144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4800" dirty="0">
                <a:latin typeface="Arial Rounded MT Bold" panose="020F0704030504030204" pitchFamily="34" charset="0"/>
              </a:rPr>
              <a:t>Use your phone camera or computer webcam to scan the room now. </a:t>
            </a:r>
          </a:p>
        </p:txBody>
      </p:sp>
      <p:pic>
        <p:nvPicPr>
          <p:cNvPr id="3" name="Picture 2" descr="A picture containing electronics, camera, electronic, projector&#10;&#10;Description automatically generated">
            <a:extLst>
              <a:ext uri="{FF2B5EF4-FFF2-40B4-BE49-F238E27FC236}">
                <a16:creationId xmlns:a16="http://schemas.microsoft.com/office/drawing/2014/main" id="{6DC07F00-88FF-4250-9875-D30518F8F8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292003" y="2132653"/>
            <a:ext cx="4209625" cy="3988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30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D7396-E70E-4389-97C2-53DC3CB2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04889"/>
            <a:ext cx="10515600" cy="900112"/>
          </a:xfrm>
        </p:spPr>
        <p:txBody>
          <a:bodyPr>
            <a:noAutofit/>
          </a:bodyPr>
          <a:lstStyle/>
          <a:p>
            <a:r>
              <a:rPr lang="en-US" sz="6000" dirty="0"/>
              <a:t>Task One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0C89FE-DF79-4122-9B4F-6B9576704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762251"/>
            <a:ext cx="10515600" cy="3327400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Find information on low-cost health care.</a:t>
            </a:r>
          </a:p>
        </p:txBody>
      </p:sp>
    </p:spTree>
    <p:extLst>
      <p:ext uri="{BB962C8B-B14F-4D97-AF65-F5344CB8AC3E}">
        <p14:creationId xmlns:p14="http://schemas.microsoft.com/office/powerpoint/2010/main" val="3923741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D7396-E70E-4389-97C2-53DC3CB2C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04889"/>
            <a:ext cx="10515600" cy="900112"/>
          </a:xfrm>
        </p:spPr>
        <p:txBody>
          <a:bodyPr>
            <a:noAutofit/>
          </a:bodyPr>
          <a:lstStyle/>
          <a:p>
            <a:r>
              <a:rPr lang="en-US" sz="6000" dirty="0"/>
              <a:t>Directions: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0C89FE-DF79-4122-9B4F-6B9576704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255814"/>
            <a:ext cx="10515600" cy="3327400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will read a flyer and give the information.</a:t>
            </a:r>
          </a:p>
          <a:p>
            <a:r>
              <a: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first one is for practice.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033592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19D88C6-AABD-4A84-B69B-F3C0D1271E70}"/>
              </a:ext>
            </a:extLst>
          </p:cNvPr>
          <p:cNvSpPr txBox="1"/>
          <p:nvPr/>
        </p:nvSpPr>
        <p:spPr>
          <a:xfrm>
            <a:off x="9553650" y="3429000"/>
            <a:ext cx="24038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Phone number?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DF7426-139B-4822-ADDD-A59EAD5FB43A}"/>
              </a:ext>
            </a:extLst>
          </p:cNvPr>
          <p:cNvSpPr txBox="1"/>
          <p:nvPr/>
        </p:nvSpPr>
        <p:spPr>
          <a:xfrm>
            <a:off x="247650" y="19050"/>
            <a:ext cx="1848436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Practice</a:t>
            </a:r>
          </a:p>
        </p:txBody>
      </p:sp>
      <p:pic>
        <p:nvPicPr>
          <p:cNvPr id="3" name="Picture 2" descr="A white card with green text&#10;&#10;Description automatically generated">
            <a:extLst>
              <a:ext uri="{FF2B5EF4-FFF2-40B4-BE49-F238E27FC236}">
                <a16:creationId xmlns:a16="http://schemas.microsoft.com/office/drawing/2014/main" id="{4E5A1990-85BA-AF3A-AAB2-83C0577108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77" y="665382"/>
            <a:ext cx="9442862" cy="6173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015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06087A0-6379-426D-8EAE-C96F6F11E152}"/>
              </a:ext>
            </a:extLst>
          </p:cNvPr>
          <p:cNvSpPr txBox="1"/>
          <p:nvPr/>
        </p:nvSpPr>
        <p:spPr>
          <a:xfrm>
            <a:off x="7353300" y="2446437"/>
            <a:ext cx="4648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Tell the assessor the information: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1a. Name?</a:t>
            </a: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1b. Address?</a:t>
            </a: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1c. Phone number?</a:t>
            </a: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1d. Hours?</a:t>
            </a: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1e. Documentation needed?</a:t>
            </a:r>
          </a:p>
        </p:txBody>
      </p:sp>
      <p:pic>
        <p:nvPicPr>
          <p:cNvPr id="3" name="Picture 2" descr="A medical information on a phone&#10;&#10;Description automatically generated with medium confidence">
            <a:extLst>
              <a:ext uri="{FF2B5EF4-FFF2-40B4-BE49-F238E27FC236}">
                <a16:creationId xmlns:a16="http://schemas.microsoft.com/office/drawing/2014/main" id="{EC8768D3-2049-CB16-6275-5D12B272BE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1473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440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06087A0-6379-426D-8EAE-C96F6F11E152}"/>
              </a:ext>
            </a:extLst>
          </p:cNvPr>
          <p:cNvSpPr txBox="1"/>
          <p:nvPr/>
        </p:nvSpPr>
        <p:spPr>
          <a:xfrm>
            <a:off x="6799384" y="2677299"/>
            <a:ext cx="4876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Tell the assessor the information: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2a. Name?</a:t>
            </a: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2b. Address?</a:t>
            </a: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2c. Phone number?</a:t>
            </a: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2d. Hours?</a:t>
            </a: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2e. Documentation needed?</a:t>
            </a:r>
          </a:p>
        </p:txBody>
      </p:sp>
      <p:pic>
        <p:nvPicPr>
          <p:cNvPr id="3" name="Picture 2" descr="A white and black text on a yellow background&#10;&#10;Description automatically generated with medium confidence">
            <a:extLst>
              <a:ext uri="{FF2B5EF4-FFF2-40B4-BE49-F238E27FC236}">
                <a16:creationId xmlns:a16="http://schemas.microsoft.com/office/drawing/2014/main" id="{2A6844F7-FF99-09F2-5B92-17BD0D4158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6213231" cy="6787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848374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Custom 81">
      <a:dk1>
        <a:sysClr val="windowText" lastClr="000000"/>
      </a:dk1>
      <a:lt1>
        <a:sysClr val="window" lastClr="FFFFFF"/>
      </a:lt1>
      <a:dk2>
        <a:srgbClr val="21363B"/>
      </a:dk2>
      <a:lt2>
        <a:srgbClr val="F4F2F0"/>
      </a:lt2>
      <a:accent1>
        <a:srgbClr val="758468"/>
      </a:accent1>
      <a:accent2>
        <a:srgbClr val="B5A7AC"/>
      </a:accent2>
      <a:accent3>
        <a:srgbClr val="CC9C6F"/>
      </a:accent3>
      <a:accent4>
        <a:srgbClr val="767640"/>
      </a:accent4>
      <a:accent5>
        <a:srgbClr val="A5B295"/>
      </a:accent5>
      <a:accent6>
        <a:srgbClr val="C19DA7"/>
      </a:accent6>
      <a:hlink>
        <a:srgbClr val="D13D6E"/>
      </a:hlink>
      <a:folHlink>
        <a:srgbClr val="6C9D92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1450A13746984985F2BD5CA2997F6E" ma:contentTypeVersion="2" ma:contentTypeDescription="Create a new document." ma:contentTypeScope="" ma:versionID="7cc33e8a01787f43ddc78f2e2f88d680">
  <xsd:schema xmlns:xsd="http://www.w3.org/2001/XMLSchema" xmlns:xs="http://www.w3.org/2001/XMLSchema" xmlns:p="http://schemas.microsoft.com/office/2006/metadata/properties" xmlns:ns1="http://schemas.microsoft.com/sharepoint/v3" xmlns:ns2="d6e866e8-7e90-4abe-a382-bf774f596087" targetNamespace="http://schemas.microsoft.com/office/2006/metadata/properties" ma:root="true" ma:fieldsID="f2fd6c16b90bde1758a258c96b65d67a" ns1:_="" ns2:_="">
    <xsd:import namespace="http://schemas.microsoft.com/sharepoint/v3"/>
    <xsd:import namespace="d6e866e8-7e90-4abe-a382-bf774f596087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e866e8-7e90-4abe-a382-bf774f59608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1F62275-D719-4485-8341-8E485A8A5F66}"/>
</file>

<file path=customXml/itemProps2.xml><?xml version="1.0" encoding="utf-8"?>
<ds:datastoreItem xmlns:ds="http://schemas.openxmlformats.org/officeDocument/2006/customXml" ds:itemID="{DC4B73EE-7158-4D3F-B083-36E75EF024EF}"/>
</file>

<file path=customXml/itemProps3.xml><?xml version="1.0" encoding="utf-8"?>
<ds:datastoreItem xmlns:ds="http://schemas.openxmlformats.org/officeDocument/2006/customXml" ds:itemID="{9CD6633D-B99E-45B6-885B-39CBC62F3D0C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269</TotalTime>
  <Words>684</Words>
  <Application>Microsoft Office PowerPoint</Application>
  <PresentationFormat>Widescreen</PresentationFormat>
  <Paragraphs>104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Malgun Gothic</vt:lpstr>
      <vt:lpstr>Arial</vt:lpstr>
      <vt:lpstr>Arial Rounded MT Bold</vt:lpstr>
      <vt:lpstr>Avenir Next LT Pro</vt:lpstr>
      <vt:lpstr>AvenirNext LT Pro Medium</vt:lpstr>
      <vt:lpstr>Calibri</vt:lpstr>
      <vt:lpstr>Sabon Next LT</vt:lpstr>
      <vt:lpstr>Tahoma</vt:lpstr>
      <vt:lpstr>DappledVTI</vt:lpstr>
      <vt:lpstr>EL Civics 26.3  Health: Free &amp;  Low-Cost Care</vt:lpstr>
      <vt:lpstr>PowerPoint Presentation</vt:lpstr>
      <vt:lpstr>PowerPoint Presentation</vt:lpstr>
      <vt:lpstr>PowerPoint Presentation</vt:lpstr>
      <vt:lpstr>Task One</vt:lpstr>
      <vt:lpstr>Directions: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Task Two</vt:lpstr>
      <vt:lpstr>Directions: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Hold up your answer sheet to your camera. The assessor will take a picture of your answers.  Or take a picture of your paper with your phone and send it to the assessor.</vt:lpstr>
      <vt:lpstr>PowerPoint Presentation</vt:lpstr>
      <vt:lpstr>Thank you!  Please do not talk about the test with anyone!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Watts, Sandra</cp:lastModifiedBy>
  <cp:revision>1</cp:revision>
  <dcterms:created xsi:type="dcterms:W3CDTF">2021-06-15T16:45:13Z</dcterms:created>
  <dcterms:modified xsi:type="dcterms:W3CDTF">2023-11-13T20:40:30Z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0x010100E21450A13746984985F2BD5CA2997F6E</vt:lpwstr>
  </property>
</Properties>
</file>