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7" r:id="rId3"/>
    <p:sldId id="258" r:id="rId4"/>
    <p:sldId id="259" r:id="rId5"/>
    <p:sldId id="260" r:id="rId6"/>
    <p:sldId id="261" r:id="rId7"/>
    <p:sldId id="262" r:id="rId8"/>
    <p:sldId id="263" r:id="rId9"/>
    <p:sldId id="264" r:id="rId10"/>
    <p:sldId id="265" r:id="rId11"/>
    <p:sldId id="270" r:id="rId12"/>
    <p:sldId id="266" r:id="rId13"/>
    <p:sldId id="267" r:id="rId14"/>
    <p:sldId id="272" r:id="rId15"/>
    <p:sldId id="273" r:id="rId16"/>
    <p:sldId id="275" r:id="rId17"/>
    <p:sldId id="276" r:id="rId18"/>
    <p:sldId id="271" r:id="rId19"/>
    <p:sldId id="277" r:id="rId20"/>
    <p:sldId id="268" r:id="rId21"/>
    <p:sldId id="269" r:id="rId22"/>
    <p:sldId id="278" r:id="rId23"/>
    <p:sldId id="29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63EF42-832E-4F27-A6FB-54F150B1AB53}" v="6" dt="2023-11-13T16:53:29.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5" d="100"/>
          <a:sy n="75" d="100"/>
        </p:scale>
        <p:origin x="78" y="3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tts, Sandra" userId="b22ec5c0-e9aa-43c6-8489-bc9a472a178f" providerId="ADAL" clId="{8181E9EE-2CFA-464B-86EE-7BE27A390D34}"/>
    <pc:docChg chg="undo custSel addSld delSld modSld sldOrd addMainMaster delMainMaster">
      <pc:chgData name="Watts, Sandra" userId="b22ec5c0-e9aa-43c6-8489-bc9a472a178f" providerId="ADAL" clId="{8181E9EE-2CFA-464B-86EE-7BE27A390D34}" dt="2021-06-17T15:42:01.665" v="1145" actId="1076"/>
      <pc:docMkLst>
        <pc:docMk/>
      </pc:docMkLst>
      <pc:sldChg chg="addSp delSp modSp mod setBg modClrScheme chgLayout">
        <pc:chgData name="Watts, Sandra" userId="b22ec5c0-e9aa-43c6-8489-bc9a472a178f" providerId="ADAL" clId="{8181E9EE-2CFA-464B-86EE-7BE27A390D34}" dt="2021-06-15T16:50:48.807" v="97" actId="255"/>
        <pc:sldMkLst>
          <pc:docMk/>
          <pc:sldMk cId="109857222" sldId="256"/>
        </pc:sldMkLst>
        <pc:spChg chg="mod">
          <ac:chgData name="Watts, Sandra" userId="b22ec5c0-e9aa-43c6-8489-bc9a472a178f" providerId="ADAL" clId="{8181E9EE-2CFA-464B-86EE-7BE27A390D34}" dt="2021-06-15T16:50:41.630" v="96" actId="255"/>
          <ac:spMkLst>
            <pc:docMk/>
            <pc:sldMk cId="109857222" sldId="256"/>
            <ac:spMk id="2" creationId="{00000000-0000-0000-0000-000000000000}"/>
          </ac:spMkLst>
        </pc:spChg>
        <pc:spChg chg="mod">
          <ac:chgData name="Watts, Sandra" userId="b22ec5c0-e9aa-43c6-8489-bc9a472a178f" providerId="ADAL" clId="{8181E9EE-2CFA-464B-86EE-7BE27A390D34}" dt="2021-06-15T16:50:48.807" v="97" actId="255"/>
          <ac:spMkLst>
            <pc:docMk/>
            <pc:sldMk cId="109857222" sldId="256"/>
            <ac:spMk id="3" creationId="{00000000-0000-0000-0000-000000000000}"/>
          </ac:spMkLst>
        </pc:spChg>
        <pc:spChg chg="add del">
          <ac:chgData name="Watts, Sandra" userId="b22ec5c0-e9aa-43c6-8489-bc9a472a178f" providerId="ADAL" clId="{8181E9EE-2CFA-464B-86EE-7BE27A390D34}" dt="2021-06-15T16:50:23.188" v="95" actId="26606"/>
          <ac:spMkLst>
            <pc:docMk/>
            <pc:sldMk cId="109857222" sldId="256"/>
            <ac:spMk id="9" creationId="{9B45BA4C-9B54-4496-821F-9E0985CA984D}"/>
          </ac:spMkLst>
        </pc:spChg>
        <pc:spChg chg="add del">
          <ac:chgData name="Watts, Sandra" userId="b22ec5c0-e9aa-43c6-8489-bc9a472a178f" providerId="ADAL" clId="{8181E9EE-2CFA-464B-86EE-7BE27A390D34}" dt="2021-06-15T16:50:23.188" v="95" actId="26606"/>
          <ac:spMkLst>
            <pc:docMk/>
            <pc:sldMk cId="109857222" sldId="256"/>
            <ac:spMk id="11" creationId="{85E1BB9D-FAFF-4C3E-9E44-13F8FBABCD62}"/>
          </ac:spMkLst>
        </pc:spChg>
        <pc:spChg chg="add del">
          <ac:chgData name="Watts, Sandra" userId="b22ec5c0-e9aa-43c6-8489-bc9a472a178f" providerId="ADAL" clId="{8181E9EE-2CFA-464B-86EE-7BE27A390D34}" dt="2021-06-15T16:50:23.188" v="95" actId="26606"/>
          <ac:spMkLst>
            <pc:docMk/>
            <pc:sldMk cId="109857222" sldId="256"/>
            <ac:spMk id="13" creationId="{A8DDC302-DBEC-4742-B54B-5E9AAFE96961}"/>
          </ac:spMkLst>
        </pc:spChg>
        <pc:spChg chg="add">
          <ac:chgData name="Watts, Sandra" userId="b22ec5c0-e9aa-43c6-8489-bc9a472a178f" providerId="ADAL" clId="{8181E9EE-2CFA-464B-86EE-7BE27A390D34}" dt="2021-06-15T16:50:23.188" v="95" actId="26606"/>
          <ac:spMkLst>
            <pc:docMk/>
            <pc:sldMk cId="109857222" sldId="256"/>
            <ac:spMk id="18" creationId="{DE61FBD7-E37C-4B38-BE44-A6D4978D7486}"/>
          </ac:spMkLst>
        </pc:spChg>
        <pc:spChg chg="add">
          <ac:chgData name="Watts, Sandra" userId="b22ec5c0-e9aa-43c6-8489-bc9a472a178f" providerId="ADAL" clId="{8181E9EE-2CFA-464B-86EE-7BE27A390D34}" dt="2021-06-15T16:50:23.188" v="95" actId="26606"/>
          <ac:spMkLst>
            <pc:docMk/>
            <pc:sldMk cId="109857222" sldId="256"/>
            <ac:spMk id="20" creationId="{392BFCFE-FD78-4EDF-BEFE-CC444DC5F307}"/>
          </ac:spMkLst>
        </pc:spChg>
        <pc:spChg chg="add">
          <ac:chgData name="Watts, Sandra" userId="b22ec5c0-e9aa-43c6-8489-bc9a472a178f" providerId="ADAL" clId="{8181E9EE-2CFA-464B-86EE-7BE27A390D34}" dt="2021-06-15T16:50:23.188" v="95" actId="26606"/>
          <ac:spMkLst>
            <pc:docMk/>
            <pc:sldMk cId="109857222" sldId="256"/>
            <ac:spMk id="26" creationId="{B629C0B3-01E5-4A82-B87C-62B1483F11B7}"/>
          </ac:spMkLst>
        </pc:spChg>
        <pc:spChg chg="add">
          <ac:chgData name="Watts, Sandra" userId="b22ec5c0-e9aa-43c6-8489-bc9a472a178f" providerId="ADAL" clId="{8181E9EE-2CFA-464B-86EE-7BE27A390D34}" dt="2021-06-15T16:50:23.188" v="95" actId="26606"/>
          <ac:spMkLst>
            <pc:docMk/>
            <pc:sldMk cId="109857222" sldId="256"/>
            <ac:spMk id="28" creationId="{D4DFA784-845D-4F99-B808-5C025E39B890}"/>
          </ac:spMkLst>
        </pc:spChg>
        <pc:grpChg chg="add">
          <ac:chgData name="Watts, Sandra" userId="b22ec5c0-e9aa-43c6-8489-bc9a472a178f" providerId="ADAL" clId="{8181E9EE-2CFA-464B-86EE-7BE27A390D34}" dt="2021-06-15T16:50:23.188" v="95" actId="26606"/>
          <ac:grpSpMkLst>
            <pc:docMk/>
            <pc:sldMk cId="109857222" sldId="256"/>
            <ac:grpSpMk id="22" creationId="{0292BAD4-5BB2-4CD3-AB5B-C35EF9F7D2B4}"/>
          </ac:grpSpMkLst>
        </pc:grpChg>
        <pc:picChg chg="add mod">
          <ac:chgData name="Watts, Sandra" userId="b22ec5c0-e9aa-43c6-8489-bc9a472a178f" providerId="ADAL" clId="{8181E9EE-2CFA-464B-86EE-7BE27A390D34}" dt="2021-06-15T16:50:23.188" v="95" actId="26606"/>
          <ac:picMkLst>
            <pc:docMk/>
            <pc:sldMk cId="109857222" sldId="256"/>
            <ac:picMk id="4" creationId="{9FB7B8EE-3E94-4082-A4EB-7A96D69D8265}"/>
          </ac:picMkLst>
        </pc:picChg>
      </pc:sldChg>
      <pc:sldChg chg="addSp delSp modSp new mod setBg">
        <pc:chgData name="Watts, Sandra" userId="b22ec5c0-e9aa-43c6-8489-bc9a472a178f" providerId="ADAL" clId="{8181E9EE-2CFA-464B-86EE-7BE27A390D34}" dt="2021-06-15T16:52:37.737" v="110" actId="14100"/>
        <pc:sldMkLst>
          <pc:docMk/>
          <pc:sldMk cId="753472373" sldId="257"/>
        </pc:sldMkLst>
        <pc:spChg chg="add mod">
          <ac:chgData name="Watts, Sandra" userId="b22ec5c0-e9aa-43c6-8489-bc9a472a178f" providerId="ADAL" clId="{8181E9EE-2CFA-464B-86EE-7BE27A390D34}" dt="2021-06-15T16:52:37.737" v="110" actId="14100"/>
          <ac:spMkLst>
            <pc:docMk/>
            <pc:sldMk cId="753472373" sldId="257"/>
            <ac:spMk id="2" creationId="{781B7E5A-2862-4470-B576-8DA7E2338B4E}"/>
          </ac:spMkLst>
        </pc:spChg>
        <pc:spChg chg="add del">
          <ac:chgData name="Watts, Sandra" userId="b22ec5c0-e9aa-43c6-8489-bc9a472a178f" providerId="ADAL" clId="{8181E9EE-2CFA-464B-86EE-7BE27A390D34}" dt="2021-06-15T16:52:02.435" v="104" actId="26606"/>
          <ac:spMkLst>
            <pc:docMk/>
            <pc:sldMk cId="753472373" sldId="257"/>
            <ac:spMk id="9" creationId="{0BABF38A-8A0D-492E-BD20-6CF4D46B50BD}"/>
          </ac:spMkLst>
        </pc:spChg>
        <pc:spChg chg="add del">
          <ac:chgData name="Watts, Sandra" userId="b22ec5c0-e9aa-43c6-8489-bc9a472a178f" providerId="ADAL" clId="{8181E9EE-2CFA-464B-86EE-7BE27A390D34}" dt="2021-06-15T16:52:02.435" v="104" actId="26606"/>
          <ac:spMkLst>
            <pc:docMk/>
            <pc:sldMk cId="753472373" sldId="257"/>
            <ac:spMk id="13" creationId="{310E06F9-9F12-4D1B-92C0-4B30818D093E}"/>
          </ac:spMkLst>
        </pc:spChg>
        <pc:spChg chg="add del">
          <ac:chgData name="Watts, Sandra" userId="b22ec5c0-e9aa-43c6-8489-bc9a472a178f" providerId="ADAL" clId="{8181E9EE-2CFA-464B-86EE-7BE27A390D34}" dt="2021-06-15T16:52:02.435" v="104" actId="26606"/>
          <ac:spMkLst>
            <pc:docMk/>
            <pc:sldMk cId="753472373" sldId="257"/>
            <ac:spMk id="15" creationId="{8F5EFE88-F6A7-4B53-AF99-227DFC56A032}"/>
          </ac:spMkLst>
        </pc:spChg>
        <pc:spChg chg="add del">
          <ac:chgData name="Watts, Sandra" userId="b22ec5c0-e9aa-43c6-8489-bc9a472a178f" providerId="ADAL" clId="{8181E9EE-2CFA-464B-86EE-7BE27A390D34}" dt="2021-06-15T16:52:02.435" v="104" actId="26606"/>
          <ac:spMkLst>
            <pc:docMk/>
            <pc:sldMk cId="753472373" sldId="257"/>
            <ac:spMk id="17" creationId="{BF9AF5CF-AE21-453A-8D3F-6D9FC64A18B2}"/>
          </ac:spMkLst>
        </pc:spChg>
        <pc:spChg chg="add del">
          <ac:chgData name="Watts, Sandra" userId="b22ec5c0-e9aa-43c6-8489-bc9a472a178f" providerId="ADAL" clId="{8181E9EE-2CFA-464B-86EE-7BE27A390D34}" dt="2021-06-15T16:52:14.971" v="106" actId="26606"/>
          <ac:spMkLst>
            <pc:docMk/>
            <pc:sldMk cId="753472373" sldId="257"/>
            <ac:spMk id="22" creationId="{0BABF38A-8A0D-492E-BD20-6CF4D46B50BD}"/>
          </ac:spMkLst>
        </pc:spChg>
        <pc:spChg chg="add del">
          <ac:chgData name="Watts, Sandra" userId="b22ec5c0-e9aa-43c6-8489-bc9a472a178f" providerId="ADAL" clId="{8181E9EE-2CFA-464B-86EE-7BE27A390D34}" dt="2021-06-15T16:52:14.971" v="106" actId="26606"/>
          <ac:spMkLst>
            <pc:docMk/>
            <pc:sldMk cId="753472373" sldId="257"/>
            <ac:spMk id="26" creationId="{310E06F9-9F12-4D1B-92C0-4B30818D093E}"/>
          </ac:spMkLst>
        </pc:spChg>
        <pc:spChg chg="add del">
          <ac:chgData name="Watts, Sandra" userId="b22ec5c0-e9aa-43c6-8489-bc9a472a178f" providerId="ADAL" clId="{8181E9EE-2CFA-464B-86EE-7BE27A390D34}" dt="2021-06-15T16:52:14.971" v="106" actId="26606"/>
          <ac:spMkLst>
            <pc:docMk/>
            <pc:sldMk cId="753472373" sldId="257"/>
            <ac:spMk id="28" creationId="{8F5EFE88-F6A7-4B53-AF99-227DFC56A032}"/>
          </ac:spMkLst>
        </pc:spChg>
        <pc:spChg chg="add">
          <ac:chgData name="Watts, Sandra" userId="b22ec5c0-e9aa-43c6-8489-bc9a472a178f" providerId="ADAL" clId="{8181E9EE-2CFA-464B-86EE-7BE27A390D34}" dt="2021-06-15T16:52:14.971" v="106" actId="26606"/>
          <ac:spMkLst>
            <pc:docMk/>
            <pc:sldMk cId="753472373" sldId="257"/>
            <ac:spMk id="37" creationId="{0BABF38A-8A0D-492E-BD20-6CF4D46B50BD}"/>
          </ac:spMkLst>
        </pc:spChg>
        <pc:spChg chg="add">
          <ac:chgData name="Watts, Sandra" userId="b22ec5c0-e9aa-43c6-8489-bc9a472a178f" providerId="ADAL" clId="{8181E9EE-2CFA-464B-86EE-7BE27A390D34}" dt="2021-06-15T16:52:14.971" v="106" actId="26606"/>
          <ac:spMkLst>
            <pc:docMk/>
            <pc:sldMk cId="753472373" sldId="257"/>
            <ac:spMk id="41" creationId="{F1174801-1395-44C5-9B00-CCAC45C056E7}"/>
          </ac:spMkLst>
        </pc:spChg>
        <pc:spChg chg="add">
          <ac:chgData name="Watts, Sandra" userId="b22ec5c0-e9aa-43c6-8489-bc9a472a178f" providerId="ADAL" clId="{8181E9EE-2CFA-464B-86EE-7BE27A390D34}" dt="2021-06-15T16:52:14.971" v="106" actId="26606"/>
          <ac:spMkLst>
            <pc:docMk/>
            <pc:sldMk cId="753472373" sldId="257"/>
            <ac:spMk id="43" creationId="{8BADB362-9771-4A3C-B9E5-6777F34C5041}"/>
          </ac:spMkLst>
        </pc:spChg>
        <pc:grpChg chg="add del">
          <ac:chgData name="Watts, Sandra" userId="b22ec5c0-e9aa-43c6-8489-bc9a472a178f" providerId="ADAL" clId="{8181E9EE-2CFA-464B-86EE-7BE27A390D34}" dt="2021-06-15T16:52:14.971" v="106" actId="26606"/>
          <ac:grpSpMkLst>
            <pc:docMk/>
            <pc:sldMk cId="753472373" sldId="257"/>
            <ac:grpSpMk id="30" creationId="{EDA08F40-4C87-48DA-86E9-B486D7A0FA43}"/>
          </ac:grpSpMkLst>
        </pc:grpChg>
        <pc:grpChg chg="add">
          <ac:chgData name="Watts, Sandra" userId="b22ec5c0-e9aa-43c6-8489-bc9a472a178f" providerId="ADAL" clId="{8181E9EE-2CFA-464B-86EE-7BE27A390D34}" dt="2021-06-15T16:52:14.971" v="106" actId="26606"/>
          <ac:grpSpMkLst>
            <pc:docMk/>
            <pc:sldMk cId="753472373" sldId="257"/>
            <ac:grpSpMk id="45" creationId="{644D4363-EDF7-455D-B83A-9343AD20F584}"/>
          </ac:grpSpMkLst>
        </pc:grpChg>
        <pc:picChg chg="add mod ord">
          <ac:chgData name="Watts, Sandra" userId="b22ec5c0-e9aa-43c6-8489-bc9a472a178f" providerId="ADAL" clId="{8181E9EE-2CFA-464B-86EE-7BE27A390D34}" dt="2021-06-15T16:52:14.971" v="106" actId="26606"/>
          <ac:picMkLst>
            <pc:docMk/>
            <pc:sldMk cId="753472373" sldId="257"/>
            <ac:picMk id="3" creationId="{E2027520-492A-4A2B-92B9-151E97D8E068}"/>
          </ac:picMkLst>
        </pc:picChg>
        <pc:picChg chg="add mod ord">
          <ac:chgData name="Watts, Sandra" userId="b22ec5c0-e9aa-43c6-8489-bc9a472a178f" providerId="ADAL" clId="{8181E9EE-2CFA-464B-86EE-7BE27A390D34}" dt="2021-06-15T16:52:18.738" v="107" actId="14100"/>
          <ac:picMkLst>
            <pc:docMk/>
            <pc:sldMk cId="753472373" sldId="257"/>
            <ac:picMk id="4" creationId="{6F59EB0C-728D-4F08-8E1A-9AEDF0365A6D}"/>
          </ac:picMkLst>
        </pc:picChg>
        <pc:picChg chg="add del">
          <ac:chgData name="Watts, Sandra" userId="b22ec5c0-e9aa-43c6-8489-bc9a472a178f" providerId="ADAL" clId="{8181E9EE-2CFA-464B-86EE-7BE27A390D34}" dt="2021-06-15T16:52:02.435" v="104" actId="26606"/>
          <ac:picMkLst>
            <pc:docMk/>
            <pc:sldMk cId="753472373" sldId="257"/>
            <ac:picMk id="11" creationId="{BC526B7A-4801-4FD1-95C8-03AF22629E87}"/>
          </ac:picMkLst>
        </pc:picChg>
        <pc:picChg chg="add del">
          <ac:chgData name="Watts, Sandra" userId="b22ec5c0-e9aa-43c6-8489-bc9a472a178f" providerId="ADAL" clId="{8181E9EE-2CFA-464B-86EE-7BE27A390D34}" dt="2021-06-15T16:52:14.971" v="106" actId="26606"/>
          <ac:picMkLst>
            <pc:docMk/>
            <pc:sldMk cId="753472373" sldId="257"/>
            <ac:picMk id="24" creationId="{BC526B7A-4801-4FD1-95C8-03AF22629E87}"/>
          </ac:picMkLst>
        </pc:picChg>
        <pc:picChg chg="add">
          <ac:chgData name="Watts, Sandra" userId="b22ec5c0-e9aa-43c6-8489-bc9a472a178f" providerId="ADAL" clId="{8181E9EE-2CFA-464B-86EE-7BE27A390D34}" dt="2021-06-15T16:52:14.971" v="106" actId="26606"/>
          <ac:picMkLst>
            <pc:docMk/>
            <pc:sldMk cId="753472373" sldId="257"/>
            <ac:picMk id="39" creationId="{BC526B7A-4801-4FD1-95C8-03AF22629E87}"/>
          </ac:picMkLst>
        </pc:picChg>
      </pc:sldChg>
      <pc:sldChg chg="addSp modSp new mod">
        <pc:chgData name="Watts, Sandra" userId="b22ec5c0-e9aa-43c6-8489-bc9a472a178f" providerId="ADAL" clId="{8181E9EE-2CFA-464B-86EE-7BE27A390D34}" dt="2021-06-15T16:53:36.061" v="118" actId="20577"/>
        <pc:sldMkLst>
          <pc:docMk/>
          <pc:sldMk cId="1540997" sldId="258"/>
        </pc:sldMkLst>
        <pc:spChg chg="add mod">
          <ac:chgData name="Watts, Sandra" userId="b22ec5c0-e9aa-43c6-8489-bc9a472a178f" providerId="ADAL" clId="{8181E9EE-2CFA-464B-86EE-7BE27A390D34}" dt="2021-06-15T16:53:36.061" v="118" actId="20577"/>
          <ac:spMkLst>
            <pc:docMk/>
            <pc:sldMk cId="1540997" sldId="258"/>
            <ac:spMk id="2" creationId="{FC1B61D9-80B2-4EB1-8E90-79CD2D46997B}"/>
          </ac:spMkLst>
        </pc:spChg>
      </pc:sldChg>
      <pc:sldChg chg="addSp delSp modSp new mod setBg">
        <pc:chgData name="Watts, Sandra" userId="b22ec5c0-e9aa-43c6-8489-bc9a472a178f" providerId="ADAL" clId="{8181E9EE-2CFA-464B-86EE-7BE27A390D34}" dt="2021-06-15T16:57:22.814" v="136" actId="14100"/>
        <pc:sldMkLst>
          <pc:docMk/>
          <pc:sldMk cId="236030014" sldId="259"/>
        </pc:sldMkLst>
        <pc:spChg chg="add del mod">
          <ac:chgData name="Watts, Sandra" userId="b22ec5c0-e9aa-43c6-8489-bc9a472a178f" providerId="ADAL" clId="{8181E9EE-2CFA-464B-86EE-7BE27A390D34}" dt="2021-06-15T16:55:01.595" v="123" actId="21"/>
          <ac:spMkLst>
            <pc:docMk/>
            <pc:sldMk cId="236030014" sldId="259"/>
            <ac:spMk id="4" creationId="{C65D7253-A1B3-42CD-8E1F-C34D5ECE6B69}"/>
          </ac:spMkLst>
        </pc:spChg>
        <pc:spChg chg="add mod">
          <ac:chgData name="Watts, Sandra" userId="b22ec5c0-e9aa-43c6-8489-bc9a472a178f" providerId="ADAL" clId="{8181E9EE-2CFA-464B-86EE-7BE27A390D34}" dt="2021-06-15T16:57:22.814" v="136" actId="14100"/>
          <ac:spMkLst>
            <pc:docMk/>
            <pc:sldMk cId="236030014" sldId="259"/>
            <ac:spMk id="5" creationId="{4D5E4850-3276-47AD-AFD5-F1C931CA16B8}"/>
          </ac:spMkLst>
        </pc:spChg>
        <pc:spChg chg="add">
          <ac:chgData name="Watts, Sandra" userId="b22ec5c0-e9aa-43c6-8489-bc9a472a178f" providerId="ADAL" clId="{8181E9EE-2CFA-464B-86EE-7BE27A390D34}" dt="2021-06-15T16:56:25.396" v="130" actId="26606"/>
          <ac:spMkLst>
            <pc:docMk/>
            <pc:sldMk cId="236030014" sldId="259"/>
            <ac:spMk id="10" creationId="{0BABF38A-8A0D-492E-BD20-6CF4D46B50BD}"/>
          </ac:spMkLst>
        </pc:spChg>
        <pc:spChg chg="add">
          <ac:chgData name="Watts, Sandra" userId="b22ec5c0-e9aa-43c6-8489-bc9a472a178f" providerId="ADAL" clId="{8181E9EE-2CFA-464B-86EE-7BE27A390D34}" dt="2021-06-15T16:56:25.396" v="130" actId="26606"/>
          <ac:spMkLst>
            <pc:docMk/>
            <pc:sldMk cId="236030014" sldId="259"/>
            <ac:spMk id="14" creationId="{8651CFA9-6065-4243-AC48-858E359780B1}"/>
          </ac:spMkLst>
        </pc:spChg>
        <pc:spChg chg="add">
          <ac:chgData name="Watts, Sandra" userId="b22ec5c0-e9aa-43c6-8489-bc9a472a178f" providerId="ADAL" clId="{8181E9EE-2CFA-464B-86EE-7BE27A390D34}" dt="2021-06-15T16:56:25.396" v="130" actId="26606"/>
          <ac:spMkLst>
            <pc:docMk/>
            <pc:sldMk cId="236030014" sldId="259"/>
            <ac:spMk id="16" creationId="{FBC8BBE5-981E-4B0B-9654-32B5668BFF31}"/>
          </ac:spMkLst>
        </pc:spChg>
        <pc:spChg chg="add">
          <ac:chgData name="Watts, Sandra" userId="b22ec5c0-e9aa-43c6-8489-bc9a472a178f" providerId="ADAL" clId="{8181E9EE-2CFA-464B-86EE-7BE27A390D34}" dt="2021-06-15T16:56:25.396" v="130" actId="26606"/>
          <ac:spMkLst>
            <pc:docMk/>
            <pc:sldMk cId="236030014" sldId="259"/>
            <ac:spMk id="22" creationId="{0DADC141-2CF4-4D22-BFEF-05FB358E4DFD}"/>
          </ac:spMkLst>
        </pc:spChg>
        <pc:spChg chg="add">
          <ac:chgData name="Watts, Sandra" userId="b22ec5c0-e9aa-43c6-8489-bc9a472a178f" providerId="ADAL" clId="{8181E9EE-2CFA-464B-86EE-7BE27A390D34}" dt="2021-06-15T16:56:25.396" v="130" actId="26606"/>
          <ac:spMkLst>
            <pc:docMk/>
            <pc:sldMk cId="236030014" sldId="259"/>
            <ac:spMk id="24" creationId="{F43A66C0-8F79-4D55-8A61-9E980D5FEE26}"/>
          </ac:spMkLst>
        </pc:spChg>
        <pc:grpChg chg="add">
          <ac:chgData name="Watts, Sandra" userId="b22ec5c0-e9aa-43c6-8489-bc9a472a178f" providerId="ADAL" clId="{8181E9EE-2CFA-464B-86EE-7BE27A390D34}" dt="2021-06-15T16:56:25.396" v="130" actId="26606"/>
          <ac:grpSpMkLst>
            <pc:docMk/>
            <pc:sldMk cId="236030014" sldId="259"/>
            <ac:grpSpMk id="18" creationId="{545001F7-3F8F-4035-8348-1B9798C77D29}"/>
          </ac:grpSpMkLst>
        </pc:grpChg>
        <pc:picChg chg="add mod ord">
          <ac:chgData name="Watts, Sandra" userId="b22ec5c0-e9aa-43c6-8489-bc9a472a178f" providerId="ADAL" clId="{8181E9EE-2CFA-464B-86EE-7BE27A390D34}" dt="2021-06-15T16:56:56.441" v="134" actId="1076"/>
          <ac:picMkLst>
            <pc:docMk/>
            <pc:sldMk cId="236030014" sldId="259"/>
            <ac:picMk id="3" creationId="{6DC07F00-88FF-4250-9875-D30518F8F8B2}"/>
          </ac:picMkLst>
        </pc:picChg>
        <pc:picChg chg="add">
          <ac:chgData name="Watts, Sandra" userId="b22ec5c0-e9aa-43c6-8489-bc9a472a178f" providerId="ADAL" clId="{8181E9EE-2CFA-464B-86EE-7BE27A390D34}" dt="2021-06-15T16:56:25.396" v="130" actId="26606"/>
          <ac:picMkLst>
            <pc:docMk/>
            <pc:sldMk cId="236030014" sldId="259"/>
            <ac:picMk id="12" creationId="{BC526B7A-4801-4FD1-95C8-03AF22629E87}"/>
          </ac:picMkLst>
        </pc:picChg>
      </pc:sldChg>
      <pc:sldChg chg="modSp new mod">
        <pc:chgData name="Watts, Sandra" userId="b22ec5c0-e9aa-43c6-8489-bc9a472a178f" providerId="ADAL" clId="{8181E9EE-2CFA-464B-86EE-7BE27A390D34}" dt="2021-06-15T17:53:01.477" v="439" actId="20577"/>
        <pc:sldMkLst>
          <pc:docMk/>
          <pc:sldMk cId="3923741790" sldId="260"/>
        </pc:sldMkLst>
        <pc:spChg chg="mod">
          <ac:chgData name="Watts, Sandra" userId="b22ec5c0-e9aa-43c6-8489-bc9a472a178f" providerId="ADAL" clId="{8181E9EE-2CFA-464B-86EE-7BE27A390D34}" dt="2021-06-15T17:00:00.157" v="217" actId="1076"/>
          <ac:spMkLst>
            <pc:docMk/>
            <pc:sldMk cId="3923741790" sldId="260"/>
            <ac:spMk id="2" creationId="{085D7396-E70E-4389-97C2-53DC3CB2CCDF}"/>
          </ac:spMkLst>
        </pc:spChg>
        <pc:spChg chg="mod">
          <ac:chgData name="Watts, Sandra" userId="b22ec5c0-e9aa-43c6-8489-bc9a472a178f" providerId="ADAL" clId="{8181E9EE-2CFA-464B-86EE-7BE27A390D34}" dt="2021-06-15T17:53:01.477" v="439" actId="20577"/>
          <ac:spMkLst>
            <pc:docMk/>
            <pc:sldMk cId="3923741790" sldId="260"/>
            <ac:spMk id="3" creationId="{5B0C89FE-DF79-4122-9B4F-6B9576704FBC}"/>
          </ac:spMkLst>
        </pc:spChg>
      </pc:sldChg>
      <pc:sldChg chg="modSp add mod">
        <pc:chgData name="Watts, Sandra" userId="b22ec5c0-e9aa-43c6-8489-bc9a472a178f" providerId="ADAL" clId="{8181E9EE-2CFA-464B-86EE-7BE27A390D34}" dt="2021-06-15T17:00:53.211" v="233"/>
        <pc:sldMkLst>
          <pc:docMk/>
          <pc:sldMk cId="2033592412" sldId="261"/>
        </pc:sldMkLst>
        <pc:spChg chg="mod">
          <ac:chgData name="Watts, Sandra" userId="b22ec5c0-e9aa-43c6-8489-bc9a472a178f" providerId="ADAL" clId="{8181E9EE-2CFA-464B-86EE-7BE27A390D34}" dt="2021-06-15T17:00:29.042" v="230" actId="20577"/>
          <ac:spMkLst>
            <pc:docMk/>
            <pc:sldMk cId="2033592412" sldId="261"/>
            <ac:spMk id="2" creationId="{085D7396-E70E-4389-97C2-53DC3CB2CCDF}"/>
          </ac:spMkLst>
        </pc:spChg>
        <pc:spChg chg="mod">
          <ac:chgData name="Watts, Sandra" userId="b22ec5c0-e9aa-43c6-8489-bc9a472a178f" providerId="ADAL" clId="{8181E9EE-2CFA-464B-86EE-7BE27A390D34}" dt="2021-06-15T17:00:53.211" v="233"/>
          <ac:spMkLst>
            <pc:docMk/>
            <pc:sldMk cId="2033592412" sldId="261"/>
            <ac:spMk id="3" creationId="{5B0C89FE-DF79-4122-9B4F-6B9576704FBC}"/>
          </ac:spMkLst>
        </pc:spChg>
      </pc:sldChg>
      <pc:sldChg chg="addSp delSp modSp new mod">
        <pc:chgData name="Watts, Sandra" userId="b22ec5c0-e9aa-43c6-8489-bc9a472a178f" providerId="ADAL" clId="{8181E9EE-2CFA-464B-86EE-7BE27A390D34}" dt="2021-06-15T17:49:39.868" v="380" actId="1076"/>
        <pc:sldMkLst>
          <pc:docMk/>
          <pc:sldMk cId="622015545" sldId="262"/>
        </pc:sldMkLst>
        <pc:spChg chg="add del mod">
          <ac:chgData name="Watts, Sandra" userId="b22ec5c0-e9aa-43c6-8489-bc9a472a178f" providerId="ADAL" clId="{8181E9EE-2CFA-464B-86EE-7BE27A390D34}" dt="2021-06-15T17:03:34.719" v="253" actId="21"/>
          <ac:spMkLst>
            <pc:docMk/>
            <pc:sldMk cId="622015545" sldId="262"/>
            <ac:spMk id="2" creationId="{40E74EFC-0377-4E97-BD83-93CA1E5AB34B}"/>
          </ac:spMkLst>
        </pc:spChg>
        <pc:spChg chg="add del mod">
          <ac:chgData name="Watts, Sandra" userId="b22ec5c0-e9aa-43c6-8489-bc9a472a178f" providerId="ADAL" clId="{8181E9EE-2CFA-464B-86EE-7BE27A390D34}" dt="2021-06-15T17:03:40.494" v="254"/>
          <ac:spMkLst>
            <pc:docMk/>
            <pc:sldMk cId="622015545" sldId="262"/>
            <ac:spMk id="6" creationId="{182A8356-B11C-455A-8092-78C08F57955D}"/>
          </ac:spMkLst>
        </pc:spChg>
        <pc:spChg chg="add mod">
          <ac:chgData name="Watts, Sandra" userId="b22ec5c0-e9aa-43c6-8489-bc9a472a178f" providerId="ADAL" clId="{8181E9EE-2CFA-464B-86EE-7BE27A390D34}" dt="2021-06-15T17:49:39.868" v="380" actId="1076"/>
          <ac:spMkLst>
            <pc:docMk/>
            <pc:sldMk cId="622015545" sldId="262"/>
            <ac:spMk id="7" creationId="{119D88C6-AABD-4A84-B69B-F3C0D1271E70}"/>
          </ac:spMkLst>
        </pc:spChg>
        <pc:spChg chg="add mod">
          <ac:chgData name="Watts, Sandra" userId="b22ec5c0-e9aa-43c6-8489-bc9a472a178f" providerId="ADAL" clId="{8181E9EE-2CFA-464B-86EE-7BE27A390D34}" dt="2021-06-15T17:05:49.965" v="282" actId="1582"/>
          <ac:spMkLst>
            <pc:docMk/>
            <pc:sldMk cId="622015545" sldId="262"/>
            <ac:spMk id="8" creationId="{60DF7426-139B-4822-ADDD-A59EAD5FB43A}"/>
          </ac:spMkLst>
        </pc:spChg>
        <pc:picChg chg="add mod">
          <ac:chgData name="Watts, Sandra" userId="b22ec5c0-e9aa-43c6-8489-bc9a472a178f" providerId="ADAL" clId="{8181E9EE-2CFA-464B-86EE-7BE27A390D34}" dt="2021-06-15T17:03:45.364" v="255" actId="14100"/>
          <ac:picMkLst>
            <pc:docMk/>
            <pc:sldMk cId="622015545" sldId="262"/>
            <ac:picMk id="4" creationId="{3DBEB259-4BCC-43FA-BE4F-9E99533F6C95}"/>
          </ac:picMkLst>
        </pc:picChg>
      </pc:sldChg>
      <pc:sldChg chg="addSp delSp modSp new mod">
        <pc:chgData name="Watts, Sandra" userId="b22ec5c0-e9aa-43c6-8489-bc9a472a178f" providerId="ADAL" clId="{8181E9EE-2CFA-464B-86EE-7BE27A390D34}" dt="2021-06-15T17:49:52.646" v="388" actId="14100"/>
        <pc:sldMkLst>
          <pc:docMk/>
          <pc:sldMk cId="968440717" sldId="263"/>
        </pc:sldMkLst>
        <pc:spChg chg="add mod">
          <ac:chgData name="Watts, Sandra" userId="b22ec5c0-e9aa-43c6-8489-bc9a472a178f" providerId="ADAL" clId="{8181E9EE-2CFA-464B-86EE-7BE27A390D34}" dt="2021-06-15T17:49:52.646" v="388" actId="14100"/>
          <ac:spMkLst>
            <pc:docMk/>
            <pc:sldMk cId="968440717" sldId="263"/>
            <ac:spMk id="4" creationId="{406087A0-6379-426D-8EAE-C96F6F11E152}"/>
          </ac:spMkLst>
        </pc:spChg>
        <pc:picChg chg="add del mod">
          <ac:chgData name="Watts, Sandra" userId="b22ec5c0-e9aa-43c6-8489-bc9a472a178f" providerId="ADAL" clId="{8181E9EE-2CFA-464B-86EE-7BE27A390D34}" dt="2021-06-15T17:45:15.395" v="364" actId="21"/>
          <ac:picMkLst>
            <pc:docMk/>
            <pc:sldMk cId="968440717" sldId="263"/>
            <ac:picMk id="3" creationId="{409B4E79-FBAE-4B85-91BE-3DDCDA7E7F66}"/>
          </ac:picMkLst>
        </pc:picChg>
        <pc:picChg chg="add mod">
          <ac:chgData name="Watts, Sandra" userId="b22ec5c0-e9aa-43c6-8489-bc9a472a178f" providerId="ADAL" clId="{8181E9EE-2CFA-464B-86EE-7BE27A390D34}" dt="2021-06-15T17:48:15.643" v="370" actId="14100"/>
          <ac:picMkLst>
            <pc:docMk/>
            <pc:sldMk cId="968440717" sldId="263"/>
            <ac:picMk id="5" creationId="{4C0B8AAE-96BF-47F6-ADC9-129BDE1A173E}"/>
          </ac:picMkLst>
        </pc:picChg>
      </pc:sldChg>
      <pc:sldChg chg="addSp delSp modSp add mod">
        <pc:chgData name="Watts, Sandra" userId="b22ec5c0-e9aa-43c6-8489-bc9a472a178f" providerId="ADAL" clId="{8181E9EE-2CFA-464B-86EE-7BE27A390D34}" dt="2021-06-15T17:50:05.035" v="397" actId="14100"/>
        <pc:sldMkLst>
          <pc:docMk/>
          <pc:sldMk cId="3793848374" sldId="264"/>
        </pc:sldMkLst>
        <pc:spChg chg="mod">
          <ac:chgData name="Watts, Sandra" userId="b22ec5c0-e9aa-43c6-8489-bc9a472a178f" providerId="ADAL" clId="{8181E9EE-2CFA-464B-86EE-7BE27A390D34}" dt="2021-06-15T17:50:05.035" v="397" actId="14100"/>
          <ac:spMkLst>
            <pc:docMk/>
            <pc:sldMk cId="3793848374" sldId="264"/>
            <ac:spMk id="4" creationId="{406087A0-6379-426D-8EAE-C96F6F11E152}"/>
          </ac:spMkLst>
        </pc:spChg>
        <pc:picChg chg="add mod">
          <ac:chgData name="Watts, Sandra" userId="b22ec5c0-e9aa-43c6-8489-bc9a472a178f" providerId="ADAL" clId="{8181E9EE-2CFA-464B-86EE-7BE27A390D34}" dt="2021-06-15T17:44:23.694" v="353" actId="14100"/>
          <ac:picMkLst>
            <pc:docMk/>
            <pc:sldMk cId="3793848374" sldId="264"/>
            <ac:picMk id="2" creationId="{620EB603-D467-4BCF-8124-762ABB97AB0E}"/>
          </ac:picMkLst>
        </pc:picChg>
        <pc:picChg chg="del">
          <ac:chgData name="Watts, Sandra" userId="b22ec5c0-e9aa-43c6-8489-bc9a472a178f" providerId="ADAL" clId="{8181E9EE-2CFA-464B-86EE-7BE27A390D34}" dt="2021-06-15T17:41:06.563" v="350" actId="21"/>
          <ac:picMkLst>
            <pc:docMk/>
            <pc:sldMk cId="3793848374" sldId="264"/>
            <ac:picMk id="3" creationId="{409B4E79-FBAE-4B85-91BE-3DDCDA7E7F66}"/>
          </ac:picMkLst>
        </pc:picChg>
      </pc:sldChg>
      <pc:sldChg chg="addSp delSp modSp add mod ord">
        <pc:chgData name="Watts, Sandra" userId="b22ec5c0-e9aa-43c6-8489-bc9a472a178f" providerId="ADAL" clId="{8181E9EE-2CFA-464B-86EE-7BE27A390D34}" dt="2021-06-15T17:52:17.037" v="412"/>
        <pc:sldMkLst>
          <pc:docMk/>
          <pc:sldMk cId="3991719598" sldId="265"/>
        </pc:sldMkLst>
        <pc:spChg chg="mod">
          <ac:chgData name="Watts, Sandra" userId="b22ec5c0-e9aa-43c6-8489-bc9a472a178f" providerId="ADAL" clId="{8181E9EE-2CFA-464B-86EE-7BE27A390D34}" dt="2021-06-15T17:50:15.609" v="405" actId="14100"/>
          <ac:spMkLst>
            <pc:docMk/>
            <pc:sldMk cId="3991719598" sldId="265"/>
            <ac:spMk id="4" creationId="{406087A0-6379-426D-8EAE-C96F6F11E152}"/>
          </ac:spMkLst>
        </pc:spChg>
        <pc:picChg chg="add del mod">
          <ac:chgData name="Watts, Sandra" userId="b22ec5c0-e9aa-43c6-8489-bc9a472a178f" providerId="ADAL" clId="{8181E9EE-2CFA-464B-86EE-7BE27A390D34}" dt="2021-06-15T17:36:58.781" v="303" actId="21"/>
          <ac:picMkLst>
            <pc:docMk/>
            <pc:sldMk cId="3991719598" sldId="265"/>
            <ac:picMk id="2" creationId="{809FBD5C-32AE-4869-97DB-B9F8E64E2A44}"/>
          </ac:picMkLst>
        </pc:picChg>
        <pc:picChg chg="del">
          <ac:chgData name="Watts, Sandra" userId="b22ec5c0-e9aa-43c6-8489-bc9a472a178f" providerId="ADAL" clId="{8181E9EE-2CFA-464B-86EE-7BE27A390D34}" dt="2021-06-15T17:35:58.581" v="295" actId="21"/>
          <ac:picMkLst>
            <pc:docMk/>
            <pc:sldMk cId="3991719598" sldId="265"/>
            <ac:picMk id="3" creationId="{409B4E79-FBAE-4B85-91BE-3DDCDA7E7F66}"/>
          </ac:picMkLst>
        </pc:picChg>
        <pc:picChg chg="add del mod">
          <ac:chgData name="Watts, Sandra" userId="b22ec5c0-e9aa-43c6-8489-bc9a472a178f" providerId="ADAL" clId="{8181E9EE-2CFA-464B-86EE-7BE27A390D34}" dt="2021-06-15T17:38:55.702" v="309" actId="21"/>
          <ac:picMkLst>
            <pc:docMk/>
            <pc:sldMk cId="3991719598" sldId="265"/>
            <ac:picMk id="5" creationId="{C8485EE1-C5D3-49BF-93D2-EBD89CA97C7A}"/>
          </ac:picMkLst>
        </pc:picChg>
        <pc:picChg chg="add mod">
          <ac:chgData name="Watts, Sandra" userId="b22ec5c0-e9aa-43c6-8489-bc9a472a178f" providerId="ADAL" clId="{8181E9EE-2CFA-464B-86EE-7BE27A390D34}" dt="2021-06-15T17:39:59.913" v="332" actId="14100"/>
          <ac:picMkLst>
            <pc:docMk/>
            <pc:sldMk cId="3991719598" sldId="265"/>
            <ac:picMk id="6" creationId="{7F0B310C-5065-4E7C-9D6A-EBA27B6EDF5C}"/>
          </ac:picMkLst>
        </pc:picChg>
      </pc:sldChg>
      <pc:sldChg chg="modSp add mod ord">
        <pc:chgData name="Watts, Sandra" userId="b22ec5c0-e9aa-43c6-8489-bc9a472a178f" providerId="ADAL" clId="{8181E9EE-2CFA-464B-86EE-7BE27A390D34}" dt="2021-06-15T17:53:44.994" v="519" actId="20577"/>
        <pc:sldMkLst>
          <pc:docMk/>
          <pc:sldMk cId="3321923995" sldId="266"/>
        </pc:sldMkLst>
        <pc:spChg chg="mod">
          <ac:chgData name="Watts, Sandra" userId="b22ec5c0-e9aa-43c6-8489-bc9a472a178f" providerId="ADAL" clId="{8181E9EE-2CFA-464B-86EE-7BE27A390D34}" dt="2021-06-15T17:52:25.291" v="418" actId="20577"/>
          <ac:spMkLst>
            <pc:docMk/>
            <pc:sldMk cId="3321923995" sldId="266"/>
            <ac:spMk id="2" creationId="{085D7396-E70E-4389-97C2-53DC3CB2CCDF}"/>
          </ac:spMkLst>
        </pc:spChg>
        <pc:spChg chg="mod">
          <ac:chgData name="Watts, Sandra" userId="b22ec5c0-e9aa-43c6-8489-bc9a472a178f" providerId="ADAL" clId="{8181E9EE-2CFA-464B-86EE-7BE27A390D34}" dt="2021-06-15T17:53:44.994" v="519" actId="20577"/>
          <ac:spMkLst>
            <pc:docMk/>
            <pc:sldMk cId="3321923995" sldId="266"/>
            <ac:spMk id="3" creationId="{5B0C89FE-DF79-4122-9B4F-6B9576704FBC}"/>
          </ac:spMkLst>
        </pc:spChg>
      </pc:sldChg>
      <pc:sldChg chg="modSp add mod ord">
        <pc:chgData name="Watts, Sandra" userId="b22ec5c0-e9aa-43c6-8489-bc9a472a178f" providerId="ADAL" clId="{8181E9EE-2CFA-464B-86EE-7BE27A390D34}" dt="2021-06-15T17:54:45.736" v="578" actId="14100"/>
        <pc:sldMkLst>
          <pc:docMk/>
          <pc:sldMk cId="345571084" sldId="267"/>
        </pc:sldMkLst>
        <pc:spChg chg="mod">
          <ac:chgData name="Watts, Sandra" userId="b22ec5c0-e9aa-43c6-8489-bc9a472a178f" providerId="ADAL" clId="{8181E9EE-2CFA-464B-86EE-7BE27A390D34}" dt="2021-06-15T17:54:45.736" v="578" actId="14100"/>
          <ac:spMkLst>
            <pc:docMk/>
            <pc:sldMk cId="345571084" sldId="267"/>
            <ac:spMk id="3" creationId="{5B0C89FE-DF79-4122-9B4F-6B9576704FBC}"/>
          </ac:spMkLst>
        </pc:spChg>
      </pc:sldChg>
      <pc:sldChg chg="addSp modSp new mod">
        <pc:chgData name="Watts, Sandra" userId="b22ec5c0-e9aa-43c6-8489-bc9a472a178f" providerId="ADAL" clId="{8181E9EE-2CFA-464B-86EE-7BE27A390D34}" dt="2021-06-15T17:57:44.679" v="672" actId="255"/>
        <pc:sldMkLst>
          <pc:docMk/>
          <pc:sldMk cId="3093331296" sldId="268"/>
        </pc:sldMkLst>
        <pc:spChg chg="add mod">
          <ac:chgData name="Watts, Sandra" userId="b22ec5c0-e9aa-43c6-8489-bc9a472a178f" providerId="ADAL" clId="{8181E9EE-2CFA-464B-86EE-7BE27A390D34}" dt="2021-06-15T17:57:44.679" v="672" actId="255"/>
          <ac:spMkLst>
            <pc:docMk/>
            <pc:sldMk cId="3093331296" sldId="268"/>
            <ac:spMk id="2" creationId="{D2007AE1-706E-4126-9603-BE8BFD6B46D7}"/>
          </ac:spMkLst>
        </pc:spChg>
      </pc:sldChg>
      <pc:sldChg chg="addSp modSp new mod">
        <pc:chgData name="Watts, Sandra" userId="b22ec5c0-e9aa-43c6-8489-bc9a472a178f" providerId="ADAL" clId="{8181E9EE-2CFA-464B-86EE-7BE27A390D34}" dt="2021-06-15T17:58:31.951" v="675" actId="255"/>
        <pc:sldMkLst>
          <pc:docMk/>
          <pc:sldMk cId="1984950404" sldId="269"/>
        </pc:sldMkLst>
        <pc:spChg chg="add mod">
          <ac:chgData name="Watts, Sandra" userId="b22ec5c0-e9aa-43c6-8489-bc9a472a178f" providerId="ADAL" clId="{8181E9EE-2CFA-464B-86EE-7BE27A390D34}" dt="2021-06-15T17:58:31.951" v="675" actId="255"/>
          <ac:spMkLst>
            <pc:docMk/>
            <pc:sldMk cId="1984950404" sldId="269"/>
            <ac:spMk id="2" creationId="{BBC1FD8D-6BD5-47AF-927E-0A38CE05816B}"/>
          </ac:spMkLst>
        </pc:spChg>
      </pc:sldChg>
      <pc:sldChg chg="modSp add mod ord">
        <pc:chgData name="Watts, Sandra" userId="b22ec5c0-e9aa-43c6-8489-bc9a472a178f" providerId="ADAL" clId="{8181E9EE-2CFA-464B-86EE-7BE27A390D34}" dt="2021-06-15T17:59:14.700" v="683" actId="20577"/>
        <pc:sldMkLst>
          <pc:docMk/>
          <pc:sldMk cId="3501152032" sldId="270"/>
        </pc:sldMkLst>
        <pc:spChg chg="mod">
          <ac:chgData name="Watts, Sandra" userId="b22ec5c0-e9aa-43c6-8489-bc9a472a178f" providerId="ADAL" clId="{8181E9EE-2CFA-464B-86EE-7BE27A390D34}" dt="2021-06-15T17:59:14.700" v="683" actId="20577"/>
          <ac:spMkLst>
            <pc:docMk/>
            <pc:sldMk cId="3501152032" sldId="270"/>
            <ac:spMk id="5" creationId="{4D5E4850-3276-47AD-AFD5-F1C931CA16B8}"/>
          </ac:spMkLst>
        </pc:spChg>
      </pc:sldChg>
      <pc:sldChg chg="modSp add mod ord">
        <pc:chgData name="Watts, Sandra" userId="b22ec5c0-e9aa-43c6-8489-bc9a472a178f" providerId="ADAL" clId="{8181E9EE-2CFA-464B-86EE-7BE27A390D34}" dt="2021-06-17T15:37:41.312" v="1047" actId="14100"/>
        <pc:sldMkLst>
          <pc:docMk/>
          <pc:sldMk cId="2169662151" sldId="271"/>
        </pc:sldMkLst>
        <pc:spChg chg="mod">
          <ac:chgData name="Watts, Sandra" userId="b22ec5c0-e9aa-43c6-8489-bc9a472a178f" providerId="ADAL" clId="{8181E9EE-2CFA-464B-86EE-7BE27A390D34}" dt="2021-06-17T15:37:41.312" v="1047" actId="14100"/>
          <ac:spMkLst>
            <pc:docMk/>
            <pc:sldMk cId="2169662151" sldId="271"/>
            <ac:spMk id="5" creationId="{4D5E4850-3276-47AD-AFD5-F1C931CA16B8}"/>
          </ac:spMkLst>
        </pc:spChg>
      </pc:sldChg>
      <pc:sldChg chg="addSp delSp modSp new mod setBg">
        <pc:chgData name="Watts, Sandra" userId="b22ec5c0-e9aa-43c6-8489-bc9a472a178f" providerId="ADAL" clId="{8181E9EE-2CFA-464B-86EE-7BE27A390D34}" dt="2021-06-15T18:04:25.342" v="724" actId="20577"/>
        <pc:sldMkLst>
          <pc:docMk/>
          <pc:sldMk cId="1562670983" sldId="272"/>
        </pc:sldMkLst>
        <pc:spChg chg="add mod">
          <ac:chgData name="Watts, Sandra" userId="b22ec5c0-e9aa-43c6-8489-bc9a472a178f" providerId="ADAL" clId="{8181E9EE-2CFA-464B-86EE-7BE27A390D34}" dt="2021-06-15T18:02:38.531" v="706" actId="1076"/>
          <ac:spMkLst>
            <pc:docMk/>
            <pc:sldMk cId="1562670983" sldId="272"/>
            <ac:spMk id="3" creationId="{E77605C8-BD0E-4F41-9F29-7511F07E0A6C}"/>
          </ac:spMkLst>
        </pc:spChg>
        <pc:spChg chg="add del">
          <ac:chgData name="Watts, Sandra" userId="b22ec5c0-e9aa-43c6-8489-bc9a472a178f" providerId="ADAL" clId="{8181E9EE-2CFA-464B-86EE-7BE27A390D34}" dt="2021-06-15T18:01:12.158" v="692" actId="26606"/>
          <ac:spMkLst>
            <pc:docMk/>
            <pc:sldMk cId="1562670983" sldId="272"/>
            <ac:spMk id="8" creationId="{0BABF38A-8A0D-492E-BD20-6CF4D46B50BD}"/>
          </ac:spMkLst>
        </pc:spChg>
        <pc:spChg chg="add del">
          <ac:chgData name="Watts, Sandra" userId="b22ec5c0-e9aa-43c6-8489-bc9a472a178f" providerId="ADAL" clId="{8181E9EE-2CFA-464B-86EE-7BE27A390D34}" dt="2021-06-15T18:01:12.158" v="692" actId="26606"/>
          <ac:spMkLst>
            <pc:docMk/>
            <pc:sldMk cId="1562670983" sldId="272"/>
            <ac:spMk id="12" creationId="{43A9B7B3-F171-4C25-99FC-C54250F0649B}"/>
          </ac:spMkLst>
        </pc:spChg>
        <pc:spChg chg="add del">
          <ac:chgData name="Watts, Sandra" userId="b22ec5c0-e9aa-43c6-8489-bc9a472a178f" providerId="ADAL" clId="{8181E9EE-2CFA-464B-86EE-7BE27A390D34}" dt="2021-06-15T18:01:12.158" v="692" actId="26606"/>
          <ac:spMkLst>
            <pc:docMk/>
            <pc:sldMk cId="1562670983" sldId="272"/>
            <ac:spMk id="14" creationId="{D2D5C7C5-9C27-4A61-9F57-1857D45320FD}"/>
          </ac:spMkLst>
        </pc:spChg>
        <pc:spChg chg="add">
          <ac:chgData name="Watts, Sandra" userId="b22ec5c0-e9aa-43c6-8489-bc9a472a178f" providerId="ADAL" clId="{8181E9EE-2CFA-464B-86EE-7BE27A390D34}" dt="2021-06-15T18:01:12.238" v="693" actId="26606"/>
          <ac:spMkLst>
            <pc:docMk/>
            <pc:sldMk cId="1562670983" sldId="272"/>
            <ac:spMk id="20" creationId="{0BABF38A-8A0D-492E-BD20-6CF4D46B50BD}"/>
          </ac:spMkLst>
        </pc:spChg>
        <pc:spChg chg="add">
          <ac:chgData name="Watts, Sandra" userId="b22ec5c0-e9aa-43c6-8489-bc9a472a178f" providerId="ADAL" clId="{8181E9EE-2CFA-464B-86EE-7BE27A390D34}" dt="2021-06-15T18:01:12.238" v="693" actId="26606"/>
          <ac:spMkLst>
            <pc:docMk/>
            <pc:sldMk cId="1562670983" sldId="272"/>
            <ac:spMk id="22" creationId="{43A9B7B3-F171-4C25-99FC-C54250F0649B}"/>
          </ac:spMkLst>
        </pc:spChg>
        <pc:spChg chg="add">
          <ac:chgData name="Watts, Sandra" userId="b22ec5c0-e9aa-43c6-8489-bc9a472a178f" providerId="ADAL" clId="{8181E9EE-2CFA-464B-86EE-7BE27A390D34}" dt="2021-06-15T18:01:12.238" v="693" actId="26606"/>
          <ac:spMkLst>
            <pc:docMk/>
            <pc:sldMk cId="1562670983" sldId="272"/>
            <ac:spMk id="23" creationId="{D2D5C7C5-9C27-4A61-9F57-1857D45320FD}"/>
          </ac:spMkLst>
        </pc:spChg>
        <pc:grpChg chg="add del">
          <ac:chgData name="Watts, Sandra" userId="b22ec5c0-e9aa-43c6-8489-bc9a472a178f" providerId="ADAL" clId="{8181E9EE-2CFA-464B-86EE-7BE27A390D34}" dt="2021-06-15T18:01:12.158" v="692" actId="26606"/>
          <ac:grpSpMkLst>
            <pc:docMk/>
            <pc:sldMk cId="1562670983" sldId="272"/>
            <ac:grpSpMk id="16" creationId="{BBDA1F5A-F3A8-40DA-ADE6-E0B4D99C853D}"/>
          </ac:grpSpMkLst>
        </pc:grpChg>
        <pc:grpChg chg="add">
          <ac:chgData name="Watts, Sandra" userId="b22ec5c0-e9aa-43c6-8489-bc9a472a178f" providerId="ADAL" clId="{8181E9EE-2CFA-464B-86EE-7BE27A390D34}" dt="2021-06-15T18:01:12.238" v="693" actId="26606"/>
          <ac:grpSpMkLst>
            <pc:docMk/>
            <pc:sldMk cId="1562670983" sldId="272"/>
            <ac:grpSpMk id="24" creationId="{BBDA1F5A-F3A8-40DA-ADE6-E0B4D99C853D}"/>
          </ac:grpSpMkLst>
        </pc:grpChg>
        <pc:graphicFrameChg chg="add mod ord modGraphic">
          <ac:chgData name="Watts, Sandra" userId="b22ec5c0-e9aa-43c6-8489-bc9a472a178f" providerId="ADAL" clId="{8181E9EE-2CFA-464B-86EE-7BE27A390D34}" dt="2021-06-15T18:04:25.342" v="724" actId="20577"/>
          <ac:graphicFrameMkLst>
            <pc:docMk/>
            <pc:sldMk cId="1562670983" sldId="272"/>
            <ac:graphicFrameMk id="2" creationId="{8F0AC57C-5207-446A-8E4F-9741E9E68733}"/>
          </ac:graphicFrameMkLst>
        </pc:graphicFrameChg>
        <pc:picChg chg="add del">
          <ac:chgData name="Watts, Sandra" userId="b22ec5c0-e9aa-43c6-8489-bc9a472a178f" providerId="ADAL" clId="{8181E9EE-2CFA-464B-86EE-7BE27A390D34}" dt="2021-06-15T18:01:12.158" v="692" actId="26606"/>
          <ac:picMkLst>
            <pc:docMk/>
            <pc:sldMk cId="1562670983" sldId="272"/>
            <ac:picMk id="10" creationId="{BC526B7A-4801-4FD1-95C8-03AF22629E87}"/>
          </ac:picMkLst>
        </pc:picChg>
        <pc:picChg chg="add">
          <ac:chgData name="Watts, Sandra" userId="b22ec5c0-e9aa-43c6-8489-bc9a472a178f" providerId="ADAL" clId="{8181E9EE-2CFA-464B-86EE-7BE27A390D34}" dt="2021-06-15T18:01:12.238" v="693" actId="26606"/>
          <ac:picMkLst>
            <pc:docMk/>
            <pc:sldMk cId="1562670983" sldId="272"/>
            <ac:picMk id="21" creationId="{BC526B7A-4801-4FD1-95C8-03AF22629E87}"/>
          </ac:picMkLst>
        </pc:picChg>
      </pc:sldChg>
      <pc:sldChg chg="addSp modSp new mod">
        <pc:chgData name="Watts, Sandra" userId="b22ec5c0-e9aa-43c6-8489-bc9a472a178f" providerId="ADAL" clId="{8181E9EE-2CFA-464B-86EE-7BE27A390D34}" dt="2021-06-15T18:05:19.785" v="734" actId="20577"/>
        <pc:sldMkLst>
          <pc:docMk/>
          <pc:sldMk cId="817064993" sldId="273"/>
        </pc:sldMkLst>
        <pc:spChg chg="add mod">
          <ac:chgData name="Watts, Sandra" userId="b22ec5c0-e9aa-43c6-8489-bc9a472a178f" providerId="ADAL" clId="{8181E9EE-2CFA-464B-86EE-7BE27A390D34}" dt="2021-06-15T18:05:19.785" v="734" actId="20577"/>
          <ac:spMkLst>
            <pc:docMk/>
            <pc:sldMk cId="817064993" sldId="273"/>
            <ac:spMk id="2" creationId="{E2C46755-655D-469F-9906-E54CFE050C54}"/>
          </ac:spMkLst>
        </pc:spChg>
      </pc:sldChg>
      <pc:sldChg chg="new del">
        <pc:chgData name="Watts, Sandra" userId="b22ec5c0-e9aa-43c6-8489-bc9a472a178f" providerId="ADAL" clId="{8181E9EE-2CFA-464B-86EE-7BE27A390D34}" dt="2021-06-15T18:05:49.923" v="737" actId="2696"/>
        <pc:sldMkLst>
          <pc:docMk/>
          <pc:sldMk cId="3730828723" sldId="274"/>
        </pc:sldMkLst>
      </pc:sldChg>
      <pc:sldChg chg="addSp delSp modSp add mod">
        <pc:chgData name="Watts, Sandra" userId="b22ec5c0-e9aa-43c6-8489-bc9a472a178f" providerId="ADAL" clId="{8181E9EE-2CFA-464B-86EE-7BE27A390D34}" dt="2021-06-17T15:32:04.606" v="930" actId="1076"/>
        <pc:sldMkLst>
          <pc:docMk/>
          <pc:sldMk cId="2825160963" sldId="275"/>
        </pc:sldMkLst>
        <pc:spChg chg="mod">
          <ac:chgData name="Watts, Sandra" userId="b22ec5c0-e9aa-43c6-8489-bc9a472a178f" providerId="ADAL" clId="{8181E9EE-2CFA-464B-86EE-7BE27A390D34}" dt="2021-06-17T15:30:01.109" v="920" actId="20577"/>
          <ac:spMkLst>
            <pc:docMk/>
            <pc:sldMk cId="2825160963" sldId="275"/>
            <ac:spMk id="2" creationId="{E2C46755-655D-469F-9906-E54CFE050C54}"/>
          </ac:spMkLst>
        </pc:spChg>
        <pc:spChg chg="add mod">
          <ac:chgData name="Watts, Sandra" userId="b22ec5c0-e9aa-43c6-8489-bc9a472a178f" providerId="ADAL" clId="{8181E9EE-2CFA-464B-86EE-7BE27A390D34}" dt="2021-06-17T15:32:04.606" v="930" actId="1076"/>
          <ac:spMkLst>
            <pc:docMk/>
            <pc:sldMk cId="2825160963" sldId="275"/>
            <ac:spMk id="8" creationId="{D4D72D48-06A4-416D-AE22-6C88BEF434D0}"/>
          </ac:spMkLst>
        </pc:spChg>
        <pc:graphicFrameChg chg="add del mod modGraphic">
          <ac:chgData name="Watts, Sandra" userId="b22ec5c0-e9aa-43c6-8489-bc9a472a178f" providerId="ADAL" clId="{8181E9EE-2CFA-464B-86EE-7BE27A390D34}" dt="2021-06-15T18:08:16.608" v="838" actId="21"/>
          <ac:graphicFrameMkLst>
            <pc:docMk/>
            <pc:sldMk cId="2825160963" sldId="275"/>
            <ac:graphicFrameMk id="3" creationId="{D087D970-EBD9-4D76-8B13-1CFBEFDF3EC4}"/>
          </ac:graphicFrameMkLst>
        </pc:graphicFrameChg>
        <pc:picChg chg="add del mod">
          <ac:chgData name="Watts, Sandra" userId="b22ec5c0-e9aa-43c6-8489-bc9a472a178f" providerId="ADAL" clId="{8181E9EE-2CFA-464B-86EE-7BE27A390D34}" dt="2021-06-17T15:12:43.885" v="860" actId="21"/>
          <ac:picMkLst>
            <pc:docMk/>
            <pc:sldMk cId="2825160963" sldId="275"/>
            <ac:picMk id="3" creationId="{6934AC51-FC97-437F-ABB0-B795B9D4B8A9}"/>
          </ac:picMkLst>
        </pc:picChg>
        <pc:picChg chg="add del mod">
          <ac:chgData name="Watts, Sandra" userId="b22ec5c0-e9aa-43c6-8489-bc9a472a178f" providerId="ADAL" clId="{8181E9EE-2CFA-464B-86EE-7BE27A390D34}" dt="2021-06-17T15:15:02.027" v="892" actId="21"/>
          <ac:picMkLst>
            <pc:docMk/>
            <pc:sldMk cId="2825160963" sldId="275"/>
            <ac:picMk id="4" creationId="{A8A5B269-80FF-422A-BB4A-A3F56BB57DA5}"/>
          </ac:picMkLst>
        </pc:picChg>
        <pc:picChg chg="add del mod">
          <ac:chgData name="Watts, Sandra" userId="b22ec5c0-e9aa-43c6-8489-bc9a472a178f" providerId="ADAL" clId="{8181E9EE-2CFA-464B-86EE-7BE27A390D34}" dt="2021-06-15T18:11:57.911" v="849" actId="21"/>
          <ac:picMkLst>
            <pc:docMk/>
            <pc:sldMk cId="2825160963" sldId="275"/>
            <ac:picMk id="4" creationId="{D4B4F1EB-20A0-4DB9-8568-65893F7D35F3}"/>
          </ac:picMkLst>
        </pc:picChg>
        <pc:picChg chg="add del mod">
          <ac:chgData name="Watts, Sandra" userId="b22ec5c0-e9aa-43c6-8489-bc9a472a178f" providerId="ADAL" clId="{8181E9EE-2CFA-464B-86EE-7BE27A390D34}" dt="2021-06-17T15:11:29.576" v="856" actId="21"/>
          <ac:picMkLst>
            <pc:docMk/>
            <pc:sldMk cId="2825160963" sldId="275"/>
            <ac:picMk id="5" creationId="{07645619-5125-4107-AB16-210F4A28A89E}"/>
          </ac:picMkLst>
        </pc:picChg>
        <pc:picChg chg="add mod">
          <ac:chgData name="Watts, Sandra" userId="b22ec5c0-e9aa-43c6-8489-bc9a472a178f" providerId="ADAL" clId="{8181E9EE-2CFA-464B-86EE-7BE27A390D34}" dt="2021-06-17T15:30:07.625" v="921" actId="14100"/>
          <ac:picMkLst>
            <pc:docMk/>
            <pc:sldMk cId="2825160963" sldId="275"/>
            <ac:picMk id="6" creationId="{FF22C988-CEDB-4389-A794-C0709B0D4BDE}"/>
          </ac:picMkLst>
        </pc:picChg>
        <pc:picChg chg="add del mod">
          <ac:chgData name="Watts, Sandra" userId="b22ec5c0-e9aa-43c6-8489-bc9a472a178f" providerId="ADAL" clId="{8181E9EE-2CFA-464B-86EE-7BE27A390D34}" dt="2021-06-17T15:31:37.347" v="925" actId="21"/>
          <ac:picMkLst>
            <pc:docMk/>
            <pc:sldMk cId="2825160963" sldId="275"/>
            <ac:picMk id="7" creationId="{896E542E-94B9-4205-97CB-AF7E08B6C850}"/>
          </ac:picMkLst>
        </pc:picChg>
        <pc:picChg chg="add mod">
          <ac:chgData name="Watts, Sandra" userId="b22ec5c0-e9aa-43c6-8489-bc9a472a178f" providerId="ADAL" clId="{8181E9EE-2CFA-464B-86EE-7BE27A390D34}" dt="2021-06-17T15:31:58.358" v="929" actId="1582"/>
          <ac:picMkLst>
            <pc:docMk/>
            <pc:sldMk cId="2825160963" sldId="275"/>
            <ac:picMk id="9" creationId="{274ECE88-907A-4383-A289-603D985C7C44}"/>
          </ac:picMkLst>
        </pc:picChg>
      </pc:sldChg>
      <pc:sldChg chg="addSp modSp new mod setBg">
        <pc:chgData name="Watts, Sandra" userId="b22ec5c0-e9aa-43c6-8489-bc9a472a178f" providerId="ADAL" clId="{8181E9EE-2CFA-464B-86EE-7BE27A390D34}" dt="2021-06-17T15:37:21.382" v="1044" actId="14100"/>
        <pc:sldMkLst>
          <pc:docMk/>
          <pc:sldMk cId="4132889878" sldId="276"/>
        </pc:sldMkLst>
        <pc:spChg chg="mod">
          <ac:chgData name="Watts, Sandra" userId="b22ec5c0-e9aa-43c6-8489-bc9a472a178f" providerId="ADAL" clId="{8181E9EE-2CFA-464B-86EE-7BE27A390D34}" dt="2021-06-17T15:37:21.382" v="1044" actId="14100"/>
          <ac:spMkLst>
            <pc:docMk/>
            <pc:sldMk cId="4132889878" sldId="276"/>
            <ac:spMk id="2" creationId="{F27BD5DE-7EAE-4DA1-B0E5-63EDD363CA8D}"/>
          </ac:spMkLst>
        </pc:spChg>
        <pc:spChg chg="add">
          <ac:chgData name="Watts, Sandra" userId="b22ec5c0-e9aa-43c6-8489-bc9a472a178f" providerId="ADAL" clId="{8181E9EE-2CFA-464B-86EE-7BE27A390D34}" dt="2021-06-17T15:36:04.254" v="1036" actId="26606"/>
          <ac:spMkLst>
            <pc:docMk/>
            <pc:sldMk cId="4132889878" sldId="276"/>
            <ac:spMk id="8" creationId="{0BABF38A-8A0D-492E-BD20-6CF4D46B50BD}"/>
          </ac:spMkLst>
        </pc:spChg>
        <pc:spChg chg="add">
          <ac:chgData name="Watts, Sandra" userId="b22ec5c0-e9aa-43c6-8489-bc9a472a178f" providerId="ADAL" clId="{8181E9EE-2CFA-464B-86EE-7BE27A390D34}" dt="2021-06-17T15:36:04.254" v="1036" actId="26606"/>
          <ac:spMkLst>
            <pc:docMk/>
            <pc:sldMk cId="4132889878" sldId="276"/>
            <ac:spMk id="12" creationId="{DE61FBD7-E37C-4B38-BE44-A6D4978D7486}"/>
          </ac:spMkLst>
        </pc:spChg>
        <pc:spChg chg="add">
          <ac:chgData name="Watts, Sandra" userId="b22ec5c0-e9aa-43c6-8489-bc9a472a178f" providerId="ADAL" clId="{8181E9EE-2CFA-464B-86EE-7BE27A390D34}" dt="2021-06-17T15:36:04.254" v="1036" actId="26606"/>
          <ac:spMkLst>
            <pc:docMk/>
            <pc:sldMk cId="4132889878" sldId="276"/>
            <ac:spMk id="14" creationId="{392BFCFE-FD78-4EDF-BEFE-CC444DC5F307}"/>
          </ac:spMkLst>
        </pc:spChg>
        <pc:spChg chg="add">
          <ac:chgData name="Watts, Sandra" userId="b22ec5c0-e9aa-43c6-8489-bc9a472a178f" providerId="ADAL" clId="{8181E9EE-2CFA-464B-86EE-7BE27A390D34}" dt="2021-06-17T15:36:04.254" v="1036" actId="26606"/>
          <ac:spMkLst>
            <pc:docMk/>
            <pc:sldMk cId="4132889878" sldId="276"/>
            <ac:spMk id="20" creationId="{83018268-9FAC-4D8E-B7E6-23850B4D4486}"/>
          </ac:spMkLst>
        </pc:spChg>
        <pc:spChg chg="add">
          <ac:chgData name="Watts, Sandra" userId="b22ec5c0-e9aa-43c6-8489-bc9a472a178f" providerId="ADAL" clId="{8181E9EE-2CFA-464B-86EE-7BE27A390D34}" dt="2021-06-17T15:36:04.254" v="1036" actId="26606"/>
          <ac:spMkLst>
            <pc:docMk/>
            <pc:sldMk cId="4132889878" sldId="276"/>
            <ac:spMk id="22" creationId="{8914A81D-6377-4BC6-9AE1-72200DA77710}"/>
          </ac:spMkLst>
        </pc:spChg>
        <pc:grpChg chg="add">
          <ac:chgData name="Watts, Sandra" userId="b22ec5c0-e9aa-43c6-8489-bc9a472a178f" providerId="ADAL" clId="{8181E9EE-2CFA-464B-86EE-7BE27A390D34}" dt="2021-06-17T15:36:04.254" v="1036" actId="26606"/>
          <ac:grpSpMkLst>
            <pc:docMk/>
            <pc:sldMk cId="4132889878" sldId="276"/>
            <ac:grpSpMk id="16" creationId="{685AEA58-5A10-44F4-82DC-B26FCDA9556C}"/>
          </ac:grpSpMkLst>
        </pc:grpChg>
        <pc:picChg chg="add mod">
          <ac:chgData name="Watts, Sandra" userId="b22ec5c0-e9aa-43c6-8489-bc9a472a178f" providerId="ADAL" clId="{8181E9EE-2CFA-464B-86EE-7BE27A390D34}" dt="2021-06-17T15:36:04.254" v="1036" actId="26606"/>
          <ac:picMkLst>
            <pc:docMk/>
            <pc:sldMk cId="4132889878" sldId="276"/>
            <ac:picMk id="3" creationId="{310BE271-8A3C-473B-91E8-10C07813845F}"/>
          </ac:picMkLst>
        </pc:picChg>
        <pc:picChg chg="add">
          <ac:chgData name="Watts, Sandra" userId="b22ec5c0-e9aa-43c6-8489-bc9a472a178f" providerId="ADAL" clId="{8181E9EE-2CFA-464B-86EE-7BE27A390D34}" dt="2021-06-17T15:36:04.254" v="1036" actId="26606"/>
          <ac:picMkLst>
            <pc:docMk/>
            <pc:sldMk cId="4132889878" sldId="276"/>
            <ac:picMk id="10" creationId="{BC526B7A-4801-4FD1-95C8-03AF22629E87}"/>
          </ac:picMkLst>
        </pc:picChg>
      </pc:sldChg>
      <pc:sldChg chg="addSp delSp modSp new mod setBg">
        <pc:chgData name="Watts, Sandra" userId="b22ec5c0-e9aa-43c6-8489-bc9a472a178f" providerId="ADAL" clId="{8181E9EE-2CFA-464B-86EE-7BE27A390D34}" dt="2021-06-17T15:42:01.665" v="1145" actId="1076"/>
        <pc:sldMkLst>
          <pc:docMk/>
          <pc:sldMk cId="2503553119" sldId="277"/>
        </pc:sldMkLst>
        <pc:spChg chg="mod">
          <ac:chgData name="Watts, Sandra" userId="b22ec5c0-e9aa-43c6-8489-bc9a472a178f" providerId="ADAL" clId="{8181E9EE-2CFA-464B-86EE-7BE27A390D34}" dt="2021-06-17T15:42:01.665" v="1145" actId="1076"/>
          <ac:spMkLst>
            <pc:docMk/>
            <pc:sldMk cId="2503553119" sldId="277"/>
            <ac:spMk id="2" creationId="{75B783BB-B029-4E13-AF68-7039FD47505E}"/>
          </ac:spMkLst>
        </pc:spChg>
        <pc:spChg chg="add del mod">
          <ac:chgData name="Watts, Sandra" userId="b22ec5c0-e9aa-43c6-8489-bc9a472a178f" providerId="ADAL" clId="{8181E9EE-2CFA-464B-86EE-7BE27A390D34}" dt="2021-06-17T15:39:45.197" v="1123" actId="21"/>
          <ac:spMkLst>
            <pc:docMk/>
            <pc:sldMk cId="2503553119" sldId="277"/>
            <ac:spMk id="5" creationId="{8BE0E182-9B66-4BB5-A69F-F4829BB6C95C}"/>
          </ac:spMkLst>
        </pc:spChg>
        <pc:spChg chg="add">
          <ac:chgData name="Watts, Sandra" userId="b22ec5c0-e9aa-43c6-8489-bc9a472a178f" providerId="ADAL" clId="{8181E9EE-2CFA-464B-86EE-7BE27A390D34}" dt="2021-06-17T15:39:54.175" v="1125" actId="26606"/>
          <ac:spMkLst>
            <pc:docMk/>
            <pc:sldMk cId="2503553119" sldId="277"/>
            <ac:spMk id="9" creationId="{0BABF38A-8A0D-492E-BD20-6CF4D46B50BD}"/>
          </ac:spMkLst>
        </pc:spChg>
        <pc:spChg chg="add">
          <ac:chgData name="Watts, Sandra" userId="b22ec5c0-e9aa-43c6-8489-bc9a472a178f" providerId="ADAL" clId="{8181E9EE-2CFA-464B-86EE-7BE27A390D34}" dt="2021-06-17T15:39:54.175" v="1125" actId="26606"/>
          <ac:spMkLst>
            <pc:docMk/>
            <pc:sldMk cId="2503553119" sldId="277"/>
            <ac:spMk id="13" creationId="{DE61FBD7-E37C-4B38-BE44-A6D4978D7486}"/>
          </ac:spMkLst>
        </pc:spChg>
        <pc:spChg chg="add">
          <ac:chgData name="Watts, Sandra" userId="b22ec5c0-e9aa-43c6-8489-bc9a472a178f" providerId="ADAL" clId="{8181E9EE-2CFA-464B-86EE-7BE27A390D34}" dt="2021-06-17T15:39:54.175" v="1125" actId="26606"/>
          <ac:spMkLst>
            <pc:docMk/>
            <pc:sldMk cId="2503553119" sldId="277"/>
            <ac:spMk id="15" creationId="{392BFCFE-FD78-4EDF-BEFE-CC444DC5F307}"/>
          </ac:spMkLst>
        </pc:spChg>
        <pc:spChg chg="add">
          <ac:chgData name="Watts, Sandra" userId="b22ec5c0-e9aa-43c6-8489-bc9a472a178f" providerId="ADAL" clId="{8181E9EE-2CFA-464B-86EE-7BE27A390D34}" dt="2021-06-17T15:39:54.175" v="1125" actId="26606"/>
          <ac:spMkLst>
            <pc:docMk/>
            <pc:sldMk cId="2503553119" sldId="277"/>
            <ac:spMk id="21" creationId="{B629C0B3-01E5-4A82-B87C-62B1483F11B7}"/>
          </ac:spMkLst>
        </pc:spChg>
        <pc:spChg chg="add">
          <ac:chgData name="Watts, Sandra" userId="b22ec5c0-e9aa-43c6-8489-bc9a472a178f" providerId="ADAL" clId="{8181E9EE-2CFA-464B-86EE-7BE27A390D34}" dt="2021-06-17T15:39:54.175" v="1125" actId="26606"/>
          <ac:spMkLst>
            <pc:docMk/>
            <pc:sldMk cId="2503553119" sldId="277"/>
            <ac:spMk id="23" creationId="{D4DFA784-845D-4F99-B808-5C025E39B890}"/>
          </ac:spMkLst>
        </pc:spChg>
        <pc:grpChg chg="add">
          <ac:chgData name="Watts, Sandra" userId="b22ec5c0-e9aa-43c6-8489-bc9a472a178f" providerId="ADAL" clId="{8181E9EE-2CFA-464B-86EE-7BE27A390D34}" dt="2021-06-17T15:39:54.175" v="1125" actId="26606"/>
          <ac:grpSpMkLst>
            <pc:docMk/>
            <pc:sldMk cId="2503553119" sldId="277"/>
            <ac:grpSpMk id="17" creationId="{0292BAD4-5BB2-4CD3-AB5B-C35EF9F7D2B4}"/>
          </ac:grpSpMkLst>
        </pc:grpChg>
        <pc:picChg chg="add mod">
          <ac:chgData name="Watts, Sandra" userId="b22ec5c0-e9aa-43c6-8489-bc9a472a178f" providerId="ADAL" clId="{8181E9EE-2CFA-464B-86EE-7BE27A390D34}" dt="2021-06-17T15:40:33.707" v="1135" actId="1076"/>
          <ac:picMkLst>
            <pc:docMk/>
            <pc:sldMk cId="2503553119" sldId="277"/>
            <ac:picMk id="4" creationId="{892623C5-1BC2-4F58-8C0D-7889E89D4484}"/>
          </ac:picMkLst>
        </pc:picChg>
        <pc:picChg chg="add">
          <ac:chgData name="Watts, Sandra" userId="b22ec5c0-e9aa-43c6-8489-bc9a472a178f" providerId="ADAL" clId="{8181E9EE-2CFA-464B-86EE-7BE27A390D34}" dt="2021-06-17T15:39:54.175" v="1125" actId="26606"/>
          <ac:picMkLst>
            <pc:docMk/>
            <pc:sldMk cId="2503553119" sldId="277"/>
            <ac:picMk id="11" creationId="{BC526B7A-4801-4FD1-95C8-03AF22629E87}"/>
          </ac:picMkLst>
        </pc:picChg>
      </pc:sldChg>
      <pc:sldMasterChg chg="del delSldLayout">
        <pc:chgData name="Watts, Sandra" userId="b22ec5c0-e9aa-43c6-8489-bc9a472a178f" providerId="ADAL" clId="{8181E9EE-2CFA-464B-86EE-7BE27A390D34}" dt="2021-06-15T16:47:52.548" v="74" actId="26606"/>
        <pc:sldMasterMkLst>
          <pc:docMk/>
          <pc:sldMasterMk cId="2003525978" sldId="2147483672"/>
        </pc:sldMasterMkLst>
        <pc:sldLayoutChg chg="del">
          <pc:chgData name="Watts, Sandra" userId="b22ec5c0-e9aa-43c6-8489-bc9a472a178f" providerId="ADAL" clId="{8181E9EE-2CFA-464B-86EE-7BE27A390D34}" dt="2021-06-15T16:47:52.548" v="74" actId="26606"/>
          <pc:sldLayoutMkLst>
            <pc:docMk/>
            <pc:sldMasterMk cId="2003525978" sldId="2147483672"/>
            <pc:sldLayoutMk cId="1980973920" sldId="2147483673"/>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464830125" sldId="2147483674"/>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284830155" sldId="2147483675"/>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133824605" sldId="2147483676"/>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4208575882" sldId="2147483677"/>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331686788" sldId="2147483678"/>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3129759441" sldId="2147483679"/>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824183116" sldId="2147483680"/>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182846884" sldId="2147483681"/>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582027930" sldId="2147483682"/>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793478020" sldId="2147483683"/>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684868793" sldId="2147483684"/>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329036754" sldId="2147483685"/>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737221876" sldId="2147483686"/>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3516174685" sldId="2147483687"/>
          </pc:sldLayoutMkLst>
        </pc:sldLayoutChg>
        <pc:sldLayoutChg chg="del">
          <pc:chgData name="Watts, Sandra" userId="b22ec5c0-e9aa-43c6-8489-bc9a472a178f" providerId="ADAL" clId="{8181E9EE-2CFA-464B-86EE-7BE27A390D34}" dt="2021-06-15T16:47:52.548" v="74" actId="26606"/>
          <pc:sldLayoutMkLst>
            <pc:docMk/>
            <pc:sldMasterMk cId="2003525978" sldId="2147483672"/>
            <pc:sldLayoutMk cId="1955679971" sldId="2147483688"/>
          </pc:sldLayoutMkLst>
        </pc:sldLayoutChg>
      </pc:sldMasterChg>
      <pc:sldMasterChg chg="add del addSldLayout delSldLayout">
        <pc:chgData name="Watts, Sandra" userId="b22ec5c0-e9aa-43c6-8489-bc9a472a178f" providerId="ADAL" clId="{8181E9EE-2CFA-464B-86EE-7BE27A390D34}" dt="2021-06-15T16:50:23.188" v="95" actId="26606"/>
        <pc:sldMasterMkLst>
          <pc:docMk/>
          <pc:sldMasterMk cId="568142391" sldId="2147483689"/>
        </pc:sldMasterMkLst>
        <pc:sldLayoutChg chg="add del">
          <pc:chgData name="Watts, Sandra" userId="b22ec5c0-e9aa-43c6-8489-bc9a472a178f" providerId="ADAL" clId="{8181E9EE-2CFA-464B-86EE-7BE27A390D34}" dt="2021-06-15T16:50:23.188" v="95" actId="26606"/>
          <pc:sldLayoutMkLst>
            <pc:docMk/>
            <pc:sldMasterMk cId="568142391" sldId="2147483689"/>
            <pc:sldLayoutMk cId="381657178" sldId="2147483690"/>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2920237194" sldId="2147483691"/>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3160445365" sldId="2147483692"/>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4284326476" sldId="2147483693"/>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167036946" sldId="2147483694"/>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3107480567" sldId="2147483695"/>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2084120748" sldId="2147483696"/>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3007144111" sldId="2147483697"/>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282526646" sldId="2147483698"/>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864124639" sldId="2147483699"/>
          </pc:sldLayoutMkLst>
        </pc:sldLayoutChg>
        <pc:sldLayoutChg chg="add del">
          <pc:chgData name="Watts, Sandra" userId="b22ec5c0-e9aa-43c6-8489-bc9a472a178f" providerId="ADAL" clId="{8181E9EE-2CFA-464B-86EE-7BE27A390D34}" dt="2021-06-15T16:50:23.188" v="95" actId="26606"/>
          <pc:sldLayoutMkLst>
            <pc:docMk/>
            <pc:sldMasterMk cId="568142391" sldId="2147483689"/>
            <pc:sldLayoutMk cId="2728545746" sldId="2147483700"/>
          </pc:sldLayoutMkLst>
        </pc:sldLayoutChg>
      </pc:sldMasterChg>
      <pc:sldMasterChg chg="add addSldLayout">
        <pc:chgData name="Watts, Sandra" userId="b22ec5c0-e9aa-43c6-8489-bc9a472a178f" providerId="ADAL" clId="{8181E9EE-2CFA-464B-86EE-7BE27A390D34}" dt="2021-06-15T16:50:23.188" v="95" actId="26606"/>
        <pc:sldMasterMkLst>
          <pc:docMk/>
          <pc:sldMasterMk cId="2722550191" sldId="2147483724"/>
        </pc:sldMasterMkLst>
        <pc:sldLayoutChg chg="add">
          <pc:chgData name="Watts, Sandra" userId="b22ec5c0-e9aa-43c6-8489-bc9a472a178f" providerId="ADAL" clId="{8181E9EE-2CFA-464B-86EE-7BE27A390D34}" dt="2021-06-15T16:50:23.188" v="95" actId="26606"/>
          <pc:sldLayoutMkLst>
            <pc:docMk/>
            <pc:sldMasterMk cId="2722550191" sldId="2147483724"/>
            <pc:sldLayoutMk cId="2329242669" sldId="2147483713"/>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626282077" sldId="2147483714"/>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2477927119" sldId="2147483715"/>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3318300544" sldId="2147483716"/>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107509799" sldId="2147483717"/>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3655916669" sldId="2147483718"/>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61885666" sldId="2147483719"/>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541975710" sldId="2147483720"/>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537907494" sldId="2147483721"/>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1769639852" sldId="2147483722"/>
          </pc:sldLayoutMkLst>
        </pc:sldLayoutChg>
        <pc:sldLayoutChg chg="add">
          <pc:chgData name="Watts, Sandra" userId="b22ec5c0-e9aa-43c6-8489-bc9a472a178f" providerId="ADAL" clId="{8181E9EE-2CFA-464B-86EE-7BE27A390D34}" dt="2021-06-15T16:50:23.188" v="95" actId="26606"/>
          <pc:sldLayoutMkLst>
            <pc:docMk/>
            <pc:sldMasterMk cId="2722550191" sldId="2147483724"/>
            <pc:sldLayoutMk cId="3641113733" sldId="2147483723"/>
          </pc:sldLayoutMkLst>
        </pc:sldLayoutChg>
      </pc:sldMasterChg>
    </pc:docChg>
  </pc:docChgLst>
  <pc:docChgLst>
    <pc:chgData name="Watts, Sandra" userId="b22ec5c0-e9aa-43c6-8489-bc9a472a178f" providerId="ADAL" clId="{B1B7FE20-E001-493E-892B-E8F25D6CBCE1}"/>
    <pc:docChg chg="custSel addSld modSld">
      <pc:chgData name="Watts, Sandra" userId="b22ec5c0-e9aa-43c6-8489-bc9a472a178f" providerId="ADAL" clId="{B1B7FE20-E001-493E-892B-E8F25D6CBCE1}" dt="2021-09-28T15:33:06.424" v="135" actId="20577"/>
      <pc:docMkLst>
        <pc:docMk/>
      </pc:docMkLst>
      <pc:sldChg chg="modSp mod">
        <pc:chgData name="Watts, Sandra" userId="b22ec5c0-e9aa-43c6-8489-bc9a472a178f" providerId="ADAL" clId="{B1B7FE20-E001-493E-892B-E8F25D6CBCE1}" dt="2021-09-28T15:33:06.424" v="135" actId="20577"/>
        <pc:sldMkLst>
          <pc:docMk/>
          <pc:sldMk cId="1540997" sldId="258"/>
        </pc:sldMkLst>
        <pc:spChg chg="mod">
          <ac:chgData name="Watts, Sandra" userId="b22ec5c0-e9aa-43c6-8489-bc9a472a178f" providerId="ADAL" clId="{B1B7FE20-E001-493E-892B-E8F25D6CBCE1}" dt="2021-09-28T15:33:06.424" v="135" actId="20577"/>
          <ac:spMkLst>
            <pc:docMk/>
            <pc:sldMk cId="1540997" sldId="258"/>
            <ac:spMk id="2" creationId="{FC1B61D9-80B2-4EB1-8E90-79CD2D46997B}"/>
          </ac:spMkLst>
        </pc:spChg>
      </pc:sldChg>
      <pc:sldChg chg="modSp mod">
        <pc:chgData name="Watts, Sandra" userId="b22ec5c0-e9aa-43c6-8489-bc9a472a178f" providerId="ADAL" clId="{B1B7FE20-E001-493E-892B-E8F25D6CBCE1}" dt="2021-09-28T15:22:18.428" v="93" actId="33524"/>
        <pc:sldMkLst>
          <pc:docMk/>
          <pc:sldMk cId="4132889878" sldId="276"/>
        </pc:sldMkLst>
        <pc:spChg chg="mod">
          <ac:chgData name="Watts, Sandra" userId="b22ec5c0-e9aa-43c6-8489-bc9a472a178f" providerId="ADAL" clId="{B1B7FE20-E001-493E-892B-E8F25D6CBCE1}" dt="2021-09-28T15:22:18.428" v="93" actId="33524"/>
          <ac:spMkLst>
            <pc:docMk/>
            <pc:sldMk cId="4132889878" sldId="276"/>
            <ac:spMk id="2" creationId="{F27BD5DE-7EAE-4DA1-B0E5-63EDD363CA8D}"/>
          </ac:spMkLst>
        </pc:spChg>
      </pc:sldChg>
      <pc:sldChg chg="modSp add mod">
        <pc:chgData name="Watts, Sandra" userId="b22ec5c0-e9aa-43c6-8489-bc9a472a178f" providerId="ADAL" clId="{B1B7FE20-E001-493E-892B-E8F25D6CBCE1}" dt="2021-09-28T15:26:01.174" v="107" actId="255"/>
        <pc:sldMkLst>
          <pc:docMk/>
          <pc:sldMk cId="2428019195" sldId="278"/>
        </pc:sldMkLst>
        <pc:spChg chg="mod">
          <ac:chgData name="Watts, Sandra" userId="b22ec5c0-e9aa-43c6-8489-bc9a472a178f" providerId="ADAL" clId="{B1B7FE20-E001-493E-892B-E8F25D6CBCE1}" dt="2021-09-28T15:26:01.174" v="107" actId="255"/>
          <ac:spMkLst>
            <pc:docMk/>
            <pc:sldMk cId="2428019195" sldId="278"/>
            <ac:spMk id="2" creationId="{BBC1FD8D-6BD5-47AF-927E-0A38CE05816B}"/>
          </ac:spMkLst>
        </pc:spChg>
      </pc:sldChg>
    </pc:docChg>
  </pc:docChgLst>
  <pc:docChgLst>
    <pc:chgData name="Watts, Sandra" userId="b22ec5c0-e9aa-43c6-8489-bc9a472a178f" providerId="ADAL" clId="{4F63EF42-832E-4F27-A6FB-54F150B1AB53}"/>
    <pc:docChg chg="custSel modSld">
      <pc:chgData name="Watts, Sandra" userId="b22ec5c0-e9aa-43c6-8489-bc9a472a178f" providerId="ADAL" clId="{4F63EF42-832E-4F27-A6FB-54F150B1AB53}" dt="2023-11-13T20:34:14.633" v="76" actId="1076"/>
      <pc:docMkLst>
        <pc:docMk/>
      </pc:docMkLst>
      <pc:sldChg chg="addSp delSp modSp mod">
        <pc:chgData name="Watts, Sandra" userId="b22ec5c0-e9aa-43c6-8489-bc9a472a178f" providerId="ADAL" clId="{4F63EF42-832E-4F27-A6FB-54F150B1AB53}" dt="2023-11-13T16:54:04.260" v="72" actId="1076"/>
        <pc:sldMkLst>
          <pc:docMk/>
          <pc:sldMk cId="622015545" sldId="262"/>
        </pc:sldMkLst>
        <pc:spChg chg="mod">
          <ac:chgData name="Watts, Sandra" userId="b22ec5c0-e9aa-43c6-8489-bc9a472a178f" providerId="ADAL" clId="{4F63EF42-832E-4F27-A6FB-54F150B1AB53}" dt="2023-11-13T16:54:04.260" v="72" actId="1076"/>
          <ac:spMkLst>
            <pc:docMk/>
            <pc:sldMk cId="622015545" sldId="262"/>
            <ac:spMk id="7" creationId="{119D88C6-AABD-4A84-B69B-F3C0D1271E70}"/>
          </ac:spMkLst>
        </pc:spChg>
        <pc:picChg chg="add mod">
          <ac:chgData name="Watts, Sandra" userId="b22ec5c0-e9aa-43c6-8489-bc9a472a178f" providerId="ADAL" clId="{4F63EF42-832E-4F27-A6FB-54F150B1AB53}" dt="2023-11-13T16:53:56.603" v="70" actId="1076"/>
          <ac:picMkLst>
            <pc:docMk/>
            <pc:sldMk cId="622015545" sldId="262"/>
            <ac:picMk id="2" creationId="{2D1B16EB-8102-9790-93B5-446F5562CC47}"/>
          </ac:picMkLst>
        </pc:picChg>
        <pc:picChg chg="del">
          <ac:chgData name="Watts, Sandra" userId="b22ec5c0-e9aa-43c6-8489-bc9a472a178f" providerId="ADAL" clId="{4F63EF42-832E-4F27-A6FB-54F150B1AB53}" dt="2023-11-13T16:53:09.103" v="62" actId="21"/>
          <ac:picMkLst>
            <pc:docMk/>
            <pc:sldMk cId="622015545" sldId="262"/>
            <ac:picMk id="4" creationId="{3DBEB259-4BCC-43FA-BE4F-9E99533F6C95}"/>
          </ac:picMkLst>
        </pc:picChg>
      </pc:sldChg>
      <pc:sldChg chg="addSp delSp modSp mod">
        <pc:chgData name="Watts, Sandra" userId="b22ec5c0-e9aa-43c6-8489-bc9a472a178f" providerId="ADAL" clId="{4F63EF42-832E-4F27-A6FB-54F150B1AB53}" dt="2023-11-09T22:17:16.916" v="14" actId="14100"/>
        <pc:sldMkLst>
          <pc:docMk/>
          <pc:sldMk cId="968440717" sldId="263"/>
        </pc:sldMkLst>
        <pc:spChg chg="mod">
          <ac:chgData name="Watts, Sandra" userId="b22ec5c0-e9aa-43c6-8489-bc9a472a178f" providerId="ADAL" clId="{4F63EF42-832E-4F27-A6FB-54F150B1AB53}" dt="2023-11-09T22:17:13.483" v="13" actId="1076"/>
          <ac:spMkLst>
            <pc:docMk/>
            <pc:sldMk cId="968440717" sldId="263"/>
            <ac:spMk id="4" creationId="{406087A0-6379-426D-8EAE-C96F6F11E152}"/>
          </ac:spMkLst>
        </pc:spChg>
        <pc:picChg chg="add mod">
          <ac:chgData name="Watts, Sandra" userId="b22ec5c0-e9aa-43c6-8489-bc9a472a178f" providerId="ADAL" clId="{4F63EF42-832E-4F27-A6FB-54F150B1AB53}" dt="2023-11-09T22:17:16.916" v="14" actId="14100"/>
          <ac:picMkLst>
            <pc:docMk/>
            <pc:sldMk cId="968440717" sldId="263"/>
            <ac:picMk id="3" creationId="{A9D15C34-C6E7-66E2-B5AE-23B20084F0CE}"/>
          </ac:picMkLst>
        </pc:picChg>
        <pc:picChg chg="del">
          <ac:chgData name="Watts, Sandra" userId="b22ec5c0-e9aa-43c6-8489-bc9a472a178f" providerId="ADAL" clId="{4F63EF42-832E-4F27-A6FB-54F150B1AB53}" dt="2023-11-09T22:15:59.099" v="0" actId="21"/>
          <ac:picMkLst>
            <pc:docMk/>
            <pc:sldMk cId="968440717" sldId="263"/>
            <ac:picMk id="5" creationId="{4C0B8AAE-96BF-47F6-ADC9-129BDE1A173E}"/>
          </ac:picMkLst>
        </pc:picChg>
      </pc:sldChg>
      <pc:sldChg chg="addSp delSp modSp mod">
        <pc:chgData name="Watts, Sandra" userId="b22ec5c0-e9aa-43c6-8489-bc9a472a178f" providerId="ADAL" clId="{4F63EF42-832E-4F27-A6FB-54F150B1AB53}" dt="2023-11-13T16:54:36.892" v="73" actId="1076"/>
        <pc:sldMkLst>
          <pc:docMk/>
          <pc:sldMk cId="3793848374" sldId="264"/>
        </pc:sldMkLst>
        <pc:spChg chg="mod">
          <ac:chgData name="Watts, Sandra" userId="b22ec5c0-e9aa-43c6-8489-bc9a472a178f" providerId="ADAL" clId="{4F63EF42-832E-4F27-A6FB-54F150B1AB53}" dt="2023-11-13T16:54:36.892" v="73" actId="1076"/>
          <ac:spMkLst>
            <pc:docMk/>
            <pc:sldMk cId="3793848374" sldId="264"/>
            <ac:spMk id="4" creationId="{406087A0-6379-426D-8EAE-C96F6F11E152}"/>
          </ac:spMkLst>
        </pc:spChg>
        <pc:picChg chg="del">
          <ac:chgData name="Watts, Sandra" userId="b22ec5c0-e9aa-43c6-8489-bc9a472a178f" providerId="ADAL" clId="{4F63EF42-832E-4F27-A6FB-54F150B1AB53}" dt="2023-11-09T22:17:29.994" v="15" actId="21"/>
          <ac:picMkLst>
            <pc:docMk/>
            <pc:sldMk cId="3793848374" sldId="264"/>
            <ac:picMk id="2" creationId="{620EB603-D467-4BCF-8124-762ABB97AB0E}"/>
          </ac:picMkLst>
        </pc:picChg>
        <pc:picChg chg="add mod">
          <ac:chgData name="Watts, Sandra" userId="b22ec5c0-e9aa-43c6-8489-bc9a472a178f" providerId="ADAL" clId="{4F63EF42-832E-4F27-A6FB-54F150B1AB53}" dt="2023-11-09T22:18:07.235" v="26" actId="14100"/>
          <ac:picMkLst>
            <pc:docMk/>
            <pc:sldMk cId="3793848374" sldId="264"/>
            <ac:picMk id="5" creationId="{D18CF266-197F-2F93-40E8-C36EFCC654FE}"/>
          </ac:picMkLst>
        </pc:picChg>
      </pc:sldChg>
      <pc:sldChg chg="addSp delSp modSp mod">
        <pc:chgData name="Watts, Sandra" userId="b22ec5c0-e9aa-43c6-8489-bc9a472a178f" providerId="ADAL" clId="{4F63EF42-832E-4F27-A6FB-54F150B1AB53}" dt="2023-11-09T23:40:26.287" v="61" actId="1076"/>
        <pc:sldMkLst>
          <pc:docMk/>
          <pc:sldMk cId="3991719598" sldId="265"/>
        </pc:sldMkLst>
        <pc:spChg chg="mod">
          <ac:chgData name="Watts, Sandra" userId="b22ec5c0-e9aa-43c6-8489-bc9a472a178f" providerId="ADAL" clId="{4F63EF42-832E-4F27-A6FB-54F150B1AB53}" dt="2023-11-09T23:40:26.287" v="61" actId="1076"/>
          <ac:spMkLst>
            <pc:docMk/>
            <pc:sldMk cId="3991719598" sldId="265"/>
            <ac:spMk id="4" creationId="{406087A0-6379-426D-8EAE-C96F6F11E152}"/>
          </ac:spMkLst>
        </pc:spChg>
        <pc:picChg chg="add del mod">
          <ac:chgData name="Watts, Sandra" userId="b22ec5c0-e9aa-43c6-8489-bc9a472a178f" providerId="ADAL" clId="{4F63EF42-832E-4F27-A6FB-54F150B1AB53}" dt="2023-11-09T22:21:05.763" v="40" actId="21"/>
          <ac:picMkLst>
            <pc:docMk/>
            <pc:sldMk cId="3991719598" sldId="265"/>
            <ac:picMk id="3" creationId="{210952D6-F19E-AD45-CBBB-B4FBCEF85F43}"/>
          </ac:picMkLst>
        </pc:picChg>
        <pc:picChg chg="del">
          <ac:chgData name="Watts, Sandra" userId="b22ec5c0-e9aa-43c6-8489-bc9a472a178f" providerId="ADAL" clId="{4F63EF42-832E-4F27-A6FB-54F150B1AB53}" dt="2023-11-09T22:18:29.865" v="28" actId="21"/>
          <ac:picMkLst>
            <pc:docMk/>
            <pc:sldMk cId="3991719598" sldId="265"/>
            <ac:picMk id="6" creationId="{7F0B310C-5065-4E7C-9D6A-EBA27B6EDF5C}"/>
          </ac:picMkLst>
        </pc:picChg>
        <pc:picChg chg="add mod">
          <ac:chgData name="Watts, Sandra" userId="b22ec5c0-e9aa-43c6-8489-bc9a472a178f" providerId="ADAL" clId="{4F63EF42-832E-4F27-A6FB-54F150B1AB53}" dt="2023-11-09T22:21:26.336" v="46" actId="14100"/>
          <ac:picMkLst>
            <pc:docMk/>
            <pc:sldMk cId="3991719598" sldId="265"/>
            <ac:picMk id="7" creationId="{B10E7148-66A4-F95E-0118-5E29C4284501}"/>
          </ac:picMkLst>
        </pc:picChg>
      </pc:sldChg>
      <pc:sldChg chg="addSp delSp modSp mod">
        <pc:chgData name="Watts, Sandra" userId="b22ec5c0-e9aa-43c6-8489-bc9a472a178f" providerId="ADAL" clId="{4F63EF42-832E-4F27-A6FB-54F150B1AB53}" dt="2023-11-09T22:31:50.288" v="60" actId="1076"/>
        <pc:sldMkLst>
          <pc:docMk/>
          <pc:sldMk cId="2825160963" sldId="275"/>
        </pc:sldMkLst>
        <pc:spChg chg="mod">
          <ac:chgData name="Watts, Sandra" userId="b22ec5c0-e9aa-43c6-8489-bc9a472a178f" providerId="ADAL" clId="{4F63EF42-832E-4F27-A6FB-54F150B1AB53}" dt="2023-11-09T22:31:01.756" v="58" actId="1076"/>
          <ac:spMkLst>
            <pc:docMk/>
            <pc:sldMk cId="2825160963" sldId="275"/>
            <ac:spMk id="8" creationId="{D4D72D48-06A4-416D-AE22-6C88BEF434D0}"/>
          </ac:spMkLst>
        </pc:spChg>
        <pc:picChg chg="add mod">
          <ac:chgData name="Watts, Sandra" userId="b22ec5c0-e9aa-43c6-8489-bc9a472a178f" providerId="ADAL" clId="{4F63EF42-832E-4F27-A6FB-54F150B1AB53}" dt="2023-11-09T22:30:55.280" v="56" actId="14100"/>
          <ac:picMkLst>
            <pc:docMk/>
            <pc:sldMk cId="2825160963" sldId="275"/>
            <ac:picMk id="4" creationId="{E797E95F-130A-85E0-DC59-21ECD1A9E143}"/>
          </ac:picMkLst>
        </pc:picChg>
        <pc:picChg chg="del">
          <ac:chgData name="Watts, Sandra" userId="b22ec5c0-e9aa-43c6-8489-bc9a472a178f" providerId="ADAL" clId="{4F63EF42-832E-4F27-A6FB-54F150B1AB53}" dt="2023-11-09T22:30:07.871" v="48" actId="21"/>
          <ac:picMkLst>
            <pc:docMk/>
            <pc:sldMk cId="2825160963" sldId="275"/>
            <ac:picMk id="6" creationId="{FF22C988-CEDB-4389-A794-C0709B0D4BDE}"/>
          </ac:picMkLst>
        </pc:picChg>
        <pc:picChg chg="mod ord">
          <ac:chgData name="Watts, Sandra" userId="b22ec5c0-e9aa-43c6-8489-bc9a472a178f" providerId="ADAL" clId="{4F63EF42-832E-4F27-A6FB-54F150B1AB53}" dt="2023-11-09T22:31:50.288" v="60" actId="1076"/>
          <ac:picMkLst>
            <pc:docMk/>
            <pc:sldMk cId="2825160963" sldId="275"/>
            <ac:picMk id="9" creationId="{274ECE88-907A-4383-A289-603D985C7C44}"/>
          </ac:picMkLst>
        </pc:picChg>
      </pc:sldChg>
      <pc:sldChg chg="modSp mod">
        <pc:chgData name="Watts, Sandra" userId="b22ec5c0-e9aa-43c6-8489-bc9a472a178f" providerId="ADAL" clId="{4F63EF42-832E-4F27-A6FB-54F150B1AB53}" dt="2023-11-13T20:34:14.633" v="76" actId="1076"/>
        <pc:sldMkLst>
          <pc:docMk/>
          <pc:sldMk cId="4132889878" sldId="276"/>
        </pc:sldMkLst>
        <pc:picChg chg="mod">
          <ac:chgData name="Watts, Sandra" userId="b22ec5c0-e9aa-43c6-8489-bc9a472a178f" providerId="ADAL" clId="{4F63EF42-832E-4F27-A6FB-54F150B1AB53}" dt="2023-11-13T20:34:08.979" v="74" actId="14100"/>
          <ac:picMkLst>
            <pc:docMk/>
            <pc:sldMk cId="4132889878" sldId="276"/>
            <ac:picMk id="4" creationId="{3D04F29C-1D9F-6781-4B7E-C532077C8191}"/>
          </ac:picMkLst>
        </pc:picChg>
        <pc:picChg chg="mod">
          <ac:chgData name="Watts, Sandra" userId="b22ec5c0-e9aa-43c6-8489-bc9a472a178f" providerId="ADAL" clId="{4F63EF42-832E-4F27-A6FB-54F150B1AB53}" dt="2023-11-13T20:34:14.633" v="76" actId="1076"/>
          <ac:picMkLst>
            <pc:docMk/>
            <pc:sldMk cId="4132889878" sldId="276"/>
            <ac:picMk id="6" creationId="{5625455A-9D0E-E8F6-4DEF-7B207BD5B224}"/>
          </ac:picMkLst>
        </pc:picChg>
      </pc:sldChg>
    </pc:docChg>
  </pc:docChgLst>
  <pc:docChgLst>
    <pc:chgData name="Watts, Sandra" userId="b22ec5c0-e9aa-43c6-8489-bc9a472a178f" providerId="ADAL" clId="{AA31A268-0A8E-4A6B-A104-DF47221A9A60}"/>
    <pc:docChg chg="modSld">
      <pc:chgData name="Watts, Sandra" userId="b22ec5c0-e9aa-43c6-8489-bc9a472a178f" providerId="ADAL" clId="{AA31A268-0A8E-4A6B-A104-DF47221A9A60}" dt="2021-12-07T15:30:35.309" v="5" actId="1076"/>
      <pc:docMkLst>
        <pc:docMk/>
      </pc:docMkLst>
      <pc:sldChg chg="modSp mod">
        <pc:chgData name="Watts, Sandra" userId="b22ec5c0-e9aa-43c6-8489-bc9a472a178f" providerId="ADAL" clId="{AA31A268-0A8E-4A6B-A104-DF47221A9A60}" dt="2021-12-07T15:30:35.309" v="5" actId="1076"/>
        <pc:sldMkLst>
          <pc:docMk/>
          <pc:sldMk cId="2825160963" sldId="275"/>
        </pc:sldMkLst>
        <pc:spChg chg="mod">
          <ac:chgData name="Watts, Sandra" userId="b22ec5c0-e9aa-43c6-8489-bc9a472a178f" providerId="ADAL" clId="{AA31A268-0A8E-4A6B-A104-DF47221A9A60}" dt="2021-12-07T15:30:26.556" v="4" actId="1076"/>
          <ac:spMkLst>
            <pc:docMk/>
            <pc:sldMk cId="2825160963" sldId="275"/>
            <ac:spMk id="8" creationId="{D4D72D48-06A4-416D-AE22-6C88BEF434D0}"/>
          </ac:spMkLst>
        </pc:spChg>
        <pc:picChg chg="mod">
          <ac:chgData name="Watts, Sandra" userId="b22ec5c0-e9aa-43c6-8489-bc9a472a178f" providerId="ADAL" clId="{AA31A268-0A8E-4A6B-A104-DF47221A9A60}" dt="2021-12-07T15:30:35.309" v="5" actId="1076"/>
          <ac:picMkLst>
            <pc:docMk/>
            <pc:sldMk cId="2825160963" sldId="275"/>
            <ac:picMk id="9" creationId="{274ECE88-907A-4383-A289-603D985C7C44}"/>
          </ac:picMkLst>
        </pc:picChg>
      </pc:sldChg>
    </pc:docChg>
  </pc:docChgLst>
  <pc:docChgLst>
    <pc:chgData name="Watts, Sandra" userId="b22ec5c0-e9aa-43c6-8489-bc9a472a178f" providerId="ADAL" clId="{B246DFCA-878A-48EE-83AD-F7BAF79C13CB}"/>
    <pc:docChg chg="undo custSel addSld modSld">
      <pc:chgData name="Watts, Sandra" userId="b22ec5c0-e9aa-43c6-8489-bc9a472a178f" providerId="ADAL" clId="{B246DFCA-878A-48EE-83AD-F7BAF79C13CB}" dt="2023-08-23T18:46:52.740" v="89"/>
      <pc:docMkLst>
        <pc:docMk/>
      </pc:docMkLst>
      <pc:sldChg chg="addSp delSp modSp mod delDesignElem">
        <pc:chgData name="Watts, Sandra" userId="b22ec5c0-e9aa-43c6-8489-bc9a472a178f" providerId="ADAL" clId="{B246DFCA-878A-48EE-83AD-F7BAF79C13CB}" dt="2023-08-23T18:46:52.740" v="89"/>
        <pc:sldMkLst>
          <pc:docMk/>
          <pc:sldMk cId="109857222" sldId="256"/>
        </pc:sldMkLst>
        <pc:spChg chg="mod">
          <ac:chgData name="Watts, Sandra" userId="b22ec5c0-e9aa-43c6-8489-bc9a472a178f" providerId="ADAL" clId="{B246DFCA-878A-48EE-83AD-F7BAF79C13CB}" dt="2023-08-23T18:46:52.005" v="88"/>
          <ac:spMkLst>
            <pc:docMk/>
            <pc:sldMk cId="109857222" sldId="256"/>
            <ac:spMk id="2" creationId="{00000000-0000-0000-0000-000000000000}"/>
          </ac:spMkLst>
        </pc:spChg>
        <pc:spChg chg="add del">
          <ac:chgData name="Watts, Sandra" userId="b22ec5c0-e9aa-43c6-8489-bc9a472a178f" providerId="ADAL" clId="{B246DFCA-878A-48EE-83AD-F7BAF79C13CB}" dt="2023-08-23T18:46:52.740" v="89"/>
          <ac:spMkLst>
            <pc:docMk/>
            <pc:sldMk cId="109857222" sldId="256"/>
            <ac:spMk id="18" creationId="{DE61FBD7-E37C-4B38-BE44-A6D4978D7486}"/>
          </ac:spMkLst>
        </pc:spChg>
        <pc:spChg chg="add del">
          <ac:chgData name="Watts, Sandra" userId="b22ec5c0-e9aa-43c6-8489-bc9a472a178f" providerId="ADAL" clId="{B246DFCA-878A-48EE-83AD-F7BAF79C13CB}" dt="2023-08-23T18:46:52.740" v="89"/>
          <ac:spMkLst>
            <pc:docMk/>
            <pc:sldMk cId="109857222" sldId="256"/>
            <ac:spMk id="20" creationId="{392BFCFE-FD78-4EDF-BEFE-CC444DC5F307}"/>
          </ac:spMkLst>
        </pc:spChg>
        <pc:spChg chg="add del">
          <ac:chgData name="Watts, Sandra" userId="b22ec5c0-e9aa-43c6-8489-bc9a472a178f" providerId="ADAL" clId="{B246DFCA-878A-48EE-83AD-F7BAF79C13CB}" dt="2023-08-23T18:46:52.740" v="89"/>
          <ac:spMkLst>
            <pc:docMk/>
            <pc:sldMk cId="109857222" sldId="256"/>
            <ac:spMk id="26" creationId="{B629C0B3-01E5-4A82-B87C-62B1483F11B7}"/>
          </ac:spMkLst>
        </pc:spChg>
        <pc:spChg chg="add del">
          <ac:chgData name="Watts, Sandra" userId="b22ec5c0-e9aa-43c6-8489-bc9a472a178f" providerId="ADAL" clId="{B246DFCA-878A-48EE-83AD-F7BAF79C13CB}" dt="2023-08-23T18:46:52.740" v="89"/>
          <ac:spMkLst>
            <pc:docMk/>
            <pc:sldMk cId="109857222" sldId="256"/>
            <ac:spMk id="28" creationId="{D4DFA784-845D-4F99-B808-5C025E39B890}"/>
          </ac:spMkLst>
        </pc:spChg>
        <pc:grpChg chg="add del">
          <ac:chgData name="Watts, Sandra" userId="b22ec5c0-e9aa-43c6-8489-bc9a472a178f" providerId="ADAL" clId="{B246DFCA-878A-48EE-83AD-F7BAF79C13CB}" dt="2023-08-23T18:46:52.740" v="89"/>
          <ac:grpSpMkLst>
            <pc:docMk/>
            <pc:sldMk cId="109857222" sldId="256"/>
            <ac:grpSpMk id="22" creationId="{0292BAD4-5BB2-4CD3-AB5B-C35EF9F7D2B4}"/>
          </ac:grpSpMkLst>
        </pc:grpChg>
      </pc:sldChg>
      <pc:sldChg chg="addSp delSp delDesignElem">
        <pc:chgData name="Watts, Sandra" userId="b22ec5c0-e9aa-43c6-8489-bc9a472a178f" providerId="ADAL" clId="{B246DFCA-878A-48EE-83AD-F7BAF79C13CB}" dt="2023-08-23T18:46:52.740" v="89"/>
        <pc:sldMkLst>
          <pc:docMk/>
          <pc:sldMk cId="753472373" sldId="257"/>
        </pc:sldMkLst>
        <pc:spChg chg="add del">
          <ac:chgData name="Watts, Sandra" userId="b22ec5c0-e9aa-43c6-8489-bc9a472a178f" providerId="ADAL" clId="{B246DFCA-878A-48EE-83AD-F7BAF79C13CB}" dt="2023-08-23T18:46:52.740" v="89"/>
          <ac:spMkLst>
            <pc:docMk/>
            <pc:sldMk cId="753472373" sldId="257"/>
            <ac:spMk id="37" creationId="{0BABF38A-8A0D-492E-BD20-6CF4D46B50BD}"/>
          </ac:spMkLst>
        </pc:spChg>
        <pc:spChg chg="add del">
          <ac:chgData name="Watts, Sandra" userId="b22ec5c0-e9aa-43c6-8489-bc9a472a178f" providerId="ADAL" clId="{B246DFCA-878A-48EE-83AD-F7BAF79C13CB}" dt="2023-08-23T18:46:52.740" v="89"/>
          <ac:spMkLst>
            <pc:docMk/>
            <pc:sldMk cId="753472373" sldId="257"/>
            <ac:spMk id="41" creationId="{F1174801-1395-44C5-9B00-CCAC45C056E7}"/>
          </ac:spMkLst>
        </pc:spChg>
        <pc:spChg chg="add del">
          <ac:chgData name="Watts, Sandra" userId="b22ec5c0-e9aa-43c6-8489-bc9a472a178f" providerId="ADAL" clId="{B246DFCA-878A-48EE-83AD-F7BAF79C13CB}" dt="2023-08-23T18:46:52.740" v="89"/>
          <ac:spMkLst>
            <pc:docMk/>
            <pc:sldMk cId="753472373" sldId="257"/>
            <ac:spMk id="43" creationId="{8BADB362-9771-4A3C-B9E5-6777F34C5041}"/>
          </ac:spMkLst>
        </pc:spChg>
        <pc:grpChg chg="add del">
          <ac:chgData name="Watts, Sandra" userId="b22ec5c0-e9aa-43c6-8489-bc9a472a178f" providerId="ADAL" clId="{B246DFCA-878A-48EE-83AD-F7BAF79C13CB}" dt="2023-08-23T18:46:52.740" v="89"/>
          <ac:grpSpMkLst>
            <pc:docMk/>
            <pc:sldMk cId="753472373" sldId="257"/>
            <ac:grpSpMk id="45" creationId="{644D4363-EDF7-455D-B83A-9343AD20F584}"/>
          </ac:grpSpMkLst>
        </pc:grpChg>
        <pc:picChg chg="add del">
          <ac:chgData name="Watts, Sandra" userId="b22ec5c0-e9aa-43c6-8489-bc9a472a178f" providerId="ADAL" clId="{B246DFCA-878A-48EE-83AD-F7BAF79C13CB}" dt="2023-08-23T18:46:52.740" v="89"/>
          <ac:picMkLst>
            <pc:docMk/>
            <pc:sldMk cId="753472373" sldId="257"/>
            <ac:picMk id="39" creationId="{BC526B7A-4801-4FD1-95C8-03AF22629E87}"/>
          </ac:picMkLst>
        </pc:picChg>
      </pc:sldChg>
      <pc:sldChg chg="modSp mod">
        <pc:chgData name="Watts, Sandra" userId="b22ec5c0-e9aa-43c6-8489-bc9a472a178f" providerId="ADAL" clId="{B246DFCA-878A-48EE-83AD-F7BAF79C13CB}" dt="2023-08-23T18:44:34.473" v="73" actId="20577"/>
        <pc:sldMkLst>
          <pc:docMk/>
          <pc:sldMk cId="1540997" sldId="258"/>
        </pc:sldMkLst>
        <pc:spChg chg="mod">
          <ac:chgData name="Watts, Sandra" userId="b22ec5c0-e9aa-43c6-8489-bc9a472a178f" providerId="ADAL" clId="{B246DFCA-878A-48EE-83AD-F7BAF79C13CB}" dt="2023-08-23T18:44:34.473" v="73" actId="20577"/>
          <ac:spMkLst>
            <pc:docMk/>
            <pc:sldMk cId="1540997" sldId="258"/>
            <ac:spMk id="2" creationId="{FC1B61D9-80B2-4EB1-8E90-79CD2D46997B}"/>
          </ac:spMkLst>
        </pc:spChg>
      </pc:sldChg>
      <pc:sldChg chg="addSp delSp delDesignElem">
        <pc:chgData name="Watts, Sandra" userId="b22ec5c0-e9aa-43c6-8489-bc9a472a178f" providerId="ADAL" clId="{B246DFCA-878A-48EE-83AD-F7BAF79C13CB}" dt="2023-08-23T18:46:52.740" v="89"/>
        <pc:sldMkLst>
          <pc:docMk/>
          <pc:sldMk cId="236030014" sldId="259"/>
        </pc:sldMkLst>
        <pc:spChg chg="add del">
          <ac:chgData name="Watts, Sandra" userId="b22ec5c0-e9aa-43c6-8489-bc9a472a178f" providerId="ADAL" clId="{B246DFCA-878A-48EE-83AD-F7BAF79C13CB}" dt="2023-08-23T18:46:52.740" v="89"/>
          <ac:spMkLst>
            <pc:docMk/>
            <pc:sldMk cId="236030014" sldId="259"/>
            <ac:spMk id="10" creationId="{0BABF38A-8A0D-492E-BD20-6CF4D46B50BD}"/>
          </ac:spMkLst>
        </pc:spChg>
        <pc:spChg chg="add del">
          <ac:chgData name="Watts, Sandra" userId="b22ec5c0-e9aa-43c6-8489-bc9a472a178f" providerId="ADAL" clId="{B246DFCA-878A-48EE-83AD-F7BAF79C13CB}" dt="2023-08-23T18:46:52.740" v="89"/>
          <ac:spMkLst>
            <pc:docMk/>
            <pc:sldMk cId="236030014" sldId="259"/>
            <ac:spMk id="14" creationId="{8651CFA9-6065-4243-AC48-858E359780B1}"/>
          </ac:spMkLst>
        </pc:spChg>
        <pc:spChg chg="add del">
          <ac:chgData name="Watts, Sandra" userId="b22ec5c0-e9aa-43c6-8489-bc9a472a178f" providerId="ADAL" clId="{B246DFCA-878A-48EE-83AD-F7BAF79C13CB}" dt="2023-08-23T18:46:52.740" v="89"/>
          <ac:spMkLst>
            <pc:docMk/>
            <pc:sldMk cId="236030014" sldId="259"/>
            <ac:spMk id="16" creationId="{FBC8BBE5-981E-4B0B-9654-32B5668BFF31}"/>
          </ac:spMkLst>
        </pc:spChg>
        <pc:spChg chg="add del">
          <ac:chgData name="Watts, Sandra" userId="b22ec5c0-e9aa-43c6-8489-bc9a472a178f" providerId="ADAL" clId="{B246DFCA-878A-48EE-83AD-F7BAF79C13CB}" dt="2023-08-23T18:46:52.740" v="89"/>
          <ac:spMkLst>
            <pc:docMk/>
            <pc:sldMk cId="236030014" sldId="259"/>
            <ac:spMk id="22" creationId="{0DADC141-2CF4-4D22-BFEF-05FB358E4DFD}"/>
          </ac:spMkLst>
        </pc:spChg>
        <pc:spChg chg="add del">
          <ac:chgData name="Watts, Sandra" userId="b22ec5c0-e9aa-43c6-8489-bc9a472a178f" providerId="ADAL" clId="{B246DFCA-878A-48EE-83AD-F7BAF79C13CB}" dt="2023-08-23T18:46:52.740" v="89"/>
          <ac:spMkLst>
            <pc:docMk/>
            <pc:sldMk cId="236030014" sldId="259"/>
            <ac:spMk id="24" creationId="{F43A66C0-8F79-4D55-8A61-9E980D5FEE26}"/>
          </ac:spMkLst>
        </pc:spChg>
        <pc:grpChg chg="add del">
          <ac:chgData name="Watts, Sandra" userId="b22ec5c0-e9aa-43c6-8489-bc9a472a178f" providerId="ADAL" clId="{B246DFCA-878A-48EE-83AD-F7BAF79C13CB}" dt="2023-08-23T18:46:52.740" v="89"/>
          <ac:grpSpMkLst>
            <pc:docMk/>
            <pc:sldMk cId="236030014" sldId="259"/>
            <ac:grpSpMk id="18" creationId="{545001F7-3F8F-4035-8348-1B9798C77D29}"/>
          </ac:grpSpMkLst>
        </pc:grpChg>
        <pc:picChg chg="add del">
          <ac:chgData name="Watts, Sandra" userId="b22ec5c0-e9aa-43c6-8489-bc9a472a178f" providerId="ADAL" clId="{B246DFCA-878A-48EE-83AD-F7BAF79C13CB}" dt="2023-08-23T18:46:52.740" v="89"/>
          <ac:picMkLst>
            <pc:docMk/>
            <pc:sldMk cId="236030014" sldId="259"/>
            <ac:picMk id="12" creationId="{BC526B7A-4801-4FD1-95C8-03AF22629E87}"/>
          </ac:picMkLst>
        </pc:picChg>
      </pc:sldChg>
      <pc:sldChg chg="modSp mod">
        <pc:chgData name="Watts, Sandra" userId="b22ec5c0-e9aa-43c6-8489-bc9a472a178f" providerId="ADAL" clId="{B246DFCA-878A-48EE-83AD-F7BAF79C13CB}" dt="2023-08-23T18:35:00.788" v="5" actId="1076"/>
        <pc:sldMkLst>
          <pc:docMk/>
          <pc:sldMk cId="622015545" sldId="262"/>
        </pc:sldMkLst>
        <pc:spChg chg="mod">
          <ac:chgData name="Watts, Sandra" userId="b22ec5c0-e9aa-43c6-8489-bc9a472a178f" providerId="ADAL" clId="{B246DFCA-878A-48EE-83AD-F7BAF79C13CB}" dt="2023-08-23T18:35:00.788" v="5" actId="1076"/>
          <ac:spMkLst>
            <pc:docMk/>
            <pc:sldMk cId="622015545" sldId="262"/>
            <ac:spMk id="7" creationId="{119D88C6-AABD-4A84-B69B-F3C0D1271E70}"/>
          </ac:spMkLst>
        </pc:spChg>
        <pc:picChg chg="mod">
          <ac:chgData name="Watts, Sandra" userId="b22ec5c0-e9aa-43c6-8489-bc9a472a178f" providerId="ADAL" clId="{B246DFCA-878A-48EE-83AD-F7BAF79C13CB}" dt="2023-08-23T18:34:57.399" v="4" actId="1076"/>
          <ac:picMkLst>
            <pc:docMk/>
            <pc:sldMk cId="622015545" sldId="262"/>
            <ac:picMk id="4" creationId="{3DBEB259-4BCC-43FA-BE4F-9E99533F6C95}"/>
          </ac:picMkLst>
        </pc:picChg>
      </pc:sldChg>
      <pc:sldChg chg="addSp delSp delDesignElem">
        <pc:chgData name="Watts, Sandra" userId="b22ec5c0-e9aa-43c6-8489-bc9a472a178f" providerId="ADAL" clId="{B246DFCA-878A-48EE-83AD-F7BAF79C13CB}" dt="2023-08-23T18:46:52.740" v="89"/>
        <pc:sldMkLst>
          <pc:docMk/>
          <pc:sldMk cId="3501152032" sldId="270"/>
        </pc:sldMkLst>
        <pc:spChg chg="add del">
          <ac:chgData name="Watts, Sandra" userId="b22ec5c0-e9aa-43c6-8489-bc9a472a178f" providerId="ADAL" clId="{B246DFCA-878A-48EE-83AD-F7BAF79C13CB}" dt="2023-08-23T18:46:52.740" v="89"/>
          <ac:spMkLst>
            <pc:docMk/>
            <pc:sldMk cId="3501152032" sldId="270"/>
            <ac:spMk id="10" creationId="{0BABF38A-8A0D-492E-BD20-6CF4D46B50BD}"/>
          </ac:spMkLst>
        </pc:spChg>
        <pc:spChg chg="add del">
          <ac:chgData name="Watts, Sandra" userId="b22ec5c0-e9aa-43c6-8489-bc9a472a178f" providerId="ADAL" clId="{B246DFCA-878A-48EE-83AD-F7BAF79C13CB}" dt="2023-08-23T18:46:52.740" v="89"/>
          <ac:spMkLst>
            <pc:docMk/>
            <pc:sldMk cId="3501152032" sldId="270"/>
            <ac:spMk id="14" creationId="{8651CFA9-6065-4243-AC48-858E359780B1}"/>
          </ac:spMkLst>
        </pc:spChg>
        <pc:spChg chg="add del">
          <ac:chgData name="Watts, Sandra" userId="b22ec5c0-e9aa-43c6-8489-bc9a472a178f" providerId="ADAL" clId="{B246DFCA-878A-48EE-83AD-F7BAF79C13CB}" dt="2023-08-23T18:46:52.740" v="89"/>
          <ac:spMkLst>
            <pc:docMk/>
            <pc:sldMk cId="3501152032" sldId="270"/>
            <ac:spMk id="16" creationId="{FBC8BBE5-981E-4B0B-9654-32B5668BFF31}"/>
          </ac:spMkLst>
        </pc:spChg>
        <pc:spChg chg="add del">
          <ac:chgData name="Watts, Sandra" userId="b22ec5c0-e9aa-43c6-8489-bc9a472a178f" providerId="ADAL" clId="{B246DFCA-878A-48EE-83AD-F7BAF79C13CB}" dt="2023-08-23T18:46:52.740" v="89"/>
          <ac:spMkLst>
            <pc:docMk/>
            <pc:sldMk cId="3501152032" sldId="270"/>
            <ac:spMk id="22" creationId="{0DADC141-2CF4-4D22-BFEF-05FB358E4DFD}"/>
          </ac:spMkLst>
        </pc:spChg>
        <pc:spChg chg="add del">
          <ac:chgData name="Watts, Sandra" userId="b22ec5c0-e9aa-43c6-8489-bc9a472a178f" providerId="ADAL" clId="{B246DFCA-878A-48EE-83AD-F7BAF79C13CB}" dt="2023-08-23T18:46:52.740" v="89"/>
          <ac:spMkLst>
            <pc:docMk/>
            <pc:sldMk cId="3501152032" sldId="270"/>
            <ac:spMk id="24" creationId="{F43A66C0-8F79-4D55-8A61-9E980D5FEE26}"/>
          </ac:spMkLst>
        </pc:spChg>
        <pc:grpChg chg="add del">
          <ac:chgData name="Watts, Sandra" userId="b22ec5c0-e9aa-43c6-8489-bc9a472a178f" providerId="ADAL" clId="{B246DFCA-878A-48EE-83AD-F7BAF79C13CB}" dt="2023-08-23T18:46:52.740" v="89"/>
          <ac:grpSpMkLst>
            <pc:docMk/>
            <pc:sldMk cId="3501152032" sldId="270"/>
            <ac:grpSpMk id="18" creationId="{545001F7-3F8F-4035-8348-1B9798C77D29}"/>
          </ac:grpSpMkLst>
        </pc:grpChg>
        <pc:picChg chg="add del">
          <ac:chgData name="Watts, Sandra" userId="b22ec5c0-e9aa-43c6-8489-bc9a472a178f" providerId="ADAL" clId="{B246DFCA-878A-48EE-83AD-F7BAF79C13CB}" dt="2023-08-23T18:46:52.740" v="89"/>
          <ac:picMkLst>
            <pc:docMk/>
            <pc:sldMk cId="3501152032" sldId="270"/>
            <ac:picMk id="12" creationId="{BC526B7A-4801-4FD1-95C8-03AF22629E87}"/>
          </ac:picMkLst>
        </pc:picChg>
      </pc:sldChg>
      <pc:sldChg chg="addSp delSp delDesignElem">
        <pc:chgData name="Watts, Sandra" userId="b22ec5c0-e9aa-43c6-8489-bc9a472a178f" providerId="ADAL" clId="{B246DFCA-878A-48EE-83AD-F7BAF79C13CB}" dt="2023-08-23T18:46:52.740" v="89"/>
        <pc:sldMkLst>
          <pc:docMk/>
          <pc:sldMk cId="2169662151" sldId="271"/>
        </pc:sldMkLst>
        <pc:spChg chg="add del">
          <ac:chgData name="Watts, Sandra" userId="b22ec5c0-e9aa-43c6-8489-bc9a472a178f" providerId="ADAL" clId="{B246DFCA-878A-48EE-83AD-F7BAF79C13CB}" dt="2023-08-23T18:46:52.740" v="89"/>
          <ac:spMkLst>
            <pc:docMk/>
            <pc:sldMk cId="2169662151" sldId="271"/>
            <ac:spMk id="10" creationId="{0BABF38A-8A0D-492E-BD20-6CF4D46B50BD}"/>
          </ac:spMkLst>
        </pc:spChg>
        <pc:spChg chg="add del">
          <ac:chgData name="Watts, Sandra" userId="b22ec5c0-e9aa-43c6-8489-bc9a472a178f" providerId="ADAL" clId="{B246DFCA-878A-48EE-83AD-F7BAF79C13CB}" dt="2023-08-23T18:46:52.740" v="89"/>
          <ac:spMkLst>
            <pc:docMk/>
            <pc:sldMk cId="2169662151" sldId="271"/>
            <ac:spMk id="14" creationId="{8651CFA9-6065-4243-AC48-858E359780B1}"/>
          </ac:spMkLst>
        </pc:spChg>
        <pc:spChg chg="add del">
          <ac:chgData name="Watts, Sandra" userId="b22ec5c0-e9aa-43c6-8489-bc9a472a178f" providerId="ADAL" clId="{B246DFCA-878A-48EE-83AD-F7BAF79C13CB}" dt="2023-08-23T18:46:52.740" v="89"/>
          <ac:spMkLst>
            <pc:docMk/>
            <pc:sldMk cId="2169662151" sldId="271"/>
            <ac:spMk id="16" creationId="{FBC8BBE5-981E-4B0B-9654-32B5668BFF31}"/>
          </ac:spMkLst>
        </pc:spChg>
        <pc:spChg chg="add del">
          <ac:chgData name="Watts, Sandra" userId="b22ec5c0-e9aa-43c6-8489-bc9a472a178f" providerId="ADAL" clId="{B246DFCA-878A-48EE-83AD-F7BAF79C13CB}" dt="2023-08-23T18:46:52.740" v="89"/>
          <ac:spMkLst>
            <pc:docMk/>
            <pc:sldMk cId="2169662151" sldId="271"/>
            <ac:spMk id="22" creationId="{0DADC141-2CF4-4D22-BFEF-05FB358E4DFD}"/>
          </ac:spMkLst>
        </pc:spChg>
        <pc:spChg chg="add del">
          <ac:chgData name="Watts, Sandra" userId="b22ec5c0-e9aa-43c6-8489-bc9a472a178f" providerId="ADAL" clId="{B246DFCA-878A-48EE-83AD-F7BAF79C13CB}" dt="2023-08-23T18:46:52.740" v="89"/>
          <ac:spMkLst>
            <pc:docMk/>
            <pc:sldMk cId="2169662151" sldId="271"/>
            <ac:spMk id="24" creationId="{F43A66C0-8F79-4D55-8A61-9E980D5FEE26}"/>
          </ac:spMkLst>
        </pc:spChg>
        <pc:grpChg chg="add del">
          <ac:chgData name="Watts, Sandra" userId="b22ec5c0-e9aa-43c6-8489-bc9a472a178f" providerId="ADAL" clId="{B246DFCA-878A-48EE-83AD-F7BAF79C13CB}" dt="2023-08-23T18:46:52.740" v="89"/>
          <ac:grpSpMkLst>
            <pc:docMk/>
            <pc:sldMk cId="2169662151" sldId="271"/>
            <ac:grpSpMk id="18" creationId="{545001F7-3F8F-4035-8348-1B9798C77D29}"/>
          </ac:grpSpMkLst>
        </pc:grpChg>
        <pc:picChg chg="add del">
          <ac:chgData name="Watts, Sandra" userId="b22ec5c0-e9aa-43c6-8489-bc9a472a178f" providerId="ADAL" clId="{B246DFCA-878A-48EE-83AD-F7BAF79C13CB}" dt="2023-08-23T18:46:52.740" v="89"/>
          <ac:picMkLst>
            <pc:docMk/>
            <pc:sldMk cId="2169662151" sldId="271"/>
            <ac:picMk id="12" creationId="{BC526B7A-4801-4FD1-95C8-03AF22629E87}"/>
          </ac:picMkLst>
        </pc:picChg>
      </pc:sldChg>
      <pc:sldChg chg="addSp delSp delDesignElem">
        <pc:chgData name="Watts, Sandra" userId="b22ec5c0-e9aa-43c6-8489-bc9a472a178f" providerId="ADAL" clId="{B246DFCA-878A-48EE-83AD-F7BAF79C13CB}" dt="2023-08-23T18:46:52.740" v="89"/>
        <pc:sldMkLst>
          <pc:docMk/>
          <pc:sldMk cId="1562670983" sldId="272"/>
        </pc:sldMkLst>
        <pc:spChg chg="add del">
          <ac:chgData name="Watts, Sandra" userId="b22ec5c0-e9aa-43c6-8489-bc9a472a178f" providerId="ADAL" clId="{B246DFCA-878A-48EE-83AD-F7BAF79C13CB}" dt="2023-08-23T18:46:52.740" v="89"/>
          <ac:spMkLst>
            <pc:docMk/>
            <pc:sldMk cId="1562670983" sldId="272"/>
            <ac:spMk id="20" creationId="{0BABF38A-8A0D-492E-BD20-6CF4D46B50BD}"/>
          </ac:spMkLst>
        </pc:spChg>
        <pc:spChg chg="add del">
          <ac:chgData name="Watts, Sandra" userId="b22ec5c0-e9aa-43c6-8489-bc9a472a178f" providerId="ADAL" clId="{B246DFCA-878A-48EE-83AD-F7BAF79C13CB}" dt="2023-08-23T18:46:52.740" v="89"/>
          <ac:spMkLst>
            <pc:docMk/>
            <pc:sldMk cId="1562670983" sldId="272"/>
            <ac:spMk id="22" creationId="{43A9B7B3-F171-4C25-99FC-C54250F0649B}"/>
          </ac:spMkLst>
        </pc:spChg>
        <pc:spChg chg="add del">
          <ac:chgData name="Watts, Sandra" userId="b22ec5c0-e9aa-43c6-8489-bc9a472a178f" providerId="ADAL" clId="{B246DFCA-878A-48EE-83AD-F7BAF79C13CB}" dt="2023-08-23T18:46:52.740" v="89"/>
          <ac:spMkLst>
            <pc:docMk/>
            <pc:sldMk cId="1562670983" sldId="272"/>
            <ac:spMk id="23" creationId="{D2D5C7C5-9C27-4A61-9F57-1857D45320FD}"/>
          </ac:spMkLst>
        </pc:spChg>
        <pc:grpChg chg="add del">
          <ac:chgData name="Watts, Sandra" userId="b22ec5c0-e9aa-43c6-8489-bc9a472a178f" providerId="ADAL" clId="{B246DFCA-878A-48EE-83AD-F7BAF79C13CB}" dt="2023-08-23T18:46:52.740" v="89"/>
          <ac:grpSpMkLst>
            <pc:docMk/>
            <pc:sldMk cId="1562670983" sldId="272"/>
            <ac:grpSpMk id="24" creationId="{BBDA1F5A-F3A8-40DA-ADE6-E0B4D99C853D}"/>
          </ac:grpSpMkLst>
        </pc:grpChg>
        <pc:picChg chg="add del">
          <ac:chgData name="Watts, Sandra" userId="b22ec5c0-e9aa-43c6-8489-bc9a472a178f" providerId="ADAL" clId="{B246DFCA-878A-48EE-83AD-F7BAF79C13CB}" dt="2023-08-23T18:46:52.740" v="89"/>
          <ac:picMkLst>
            <pc:docMk/>
            <pc:sldMk cId="1562670983" sldId="272"/>
            <ac:picMk id="21" creationId="{BC526B7A-4801-4FD1-95C8-03AF22629E87}"/>
          </ac:picMkLst>
        </pc:picChg>
      </pc:sldChg>
      <pc:sldChg chg="modSp mod">
        <pc:chgData name="Watts, Sandra" userId="b22ec5c0-e9aa-43c6-8489-bc9a472a178f" providerId="ADAL" clId="{B246DFCA-878A-48EE-83AD-F7BAF79C13CB}" dt="2023-08-23T18:37:02.709" v="51" actId="1076"/>
        <pc:sldMkLst>
          <pc:docMk/>
          <pc:sldMk cId="2825160963" sldId="275"/>
        </pc:sldMkLst>
        <pc:spChg chg="mod">
          <ac:chgData name="Watts, Sandra" userId="b22ec5c0-e9aa-43c6-8489-bc9a472a178f" providerId="ADAL" clId="{B246DFCA-878A-48EE-83AD-F7BAF79C13CB}" dt="2023-08-23T18:37:02.709" v="51" actId="1076"/>
          <ac:spMkLst>
            <pc:docMk/>
            <pc:sldMk cId="2825160963" sldId="275"/>
            <ac:spMk id="8" creationId="{D4D72D48-06A4-416D-AE22-6C88BEF434D0}"/>
          </ac:spMkLst>
        </pc:spChg>
      </pc:sldChg>
      <pc:sldChg chg="addSp delSp modSp mod delDesignElem">
        <pc:chgData name="Watts, Sandra" userId="b22ec5c0-e9aa-43c6-8489-bc9a472a178f" providerId="ADAL" clId="{B246DFCA-878A-48EE-83AD-F7BAF79C13CB}" dt="2023-08-23T18:46:52.740" v="89"/>
        <pc:sldMkLst>
          <pc:docMk/>
          <pc:sldMk cId="4132889878" sldId="276"/>
        </pc:sldMkLst>
        <pc:spChg chg="mod">
          <ac:chgData name="Watts, Sandra" userId="b22ec5c0-e9aa-43c6-8489-bc9a472a178f" providerId="ADAL" clId="{B246DFCA-878A-48EE-83AD-F7BAF79C13CB}" dt="2023-08-23T18:42:11.837" v="64" actId="20577"/>
          <ac:spMkLst>
            <pc:docMk/>
            <pc:sldMk cId="4132889878" sldId="276"/>
            <ac:spMk id="2" creationId="{F27BD5DE-7EAE-4DA1-B0E5-63EDD363CA8D}"/>
          </ac:spMkLst>
        </pc:spChg>
        <pc:spChg chg="add del">
          <ac:chgData name="Watts, Sandra" userId="b22ec5c0-e9aa-43c6-8489-bc9a472a178f" providerId="ADAL" clId="{B246DFCA-878A-48EE-83AD-F7BAF79C13CB}" dt="2023-08-23T18:46:52.740" v="89"/>
          <ac:spMkLst>
            <pc:docMk/>
            <pc:sldMk cId="4132889878" sldId="276"/>
            <ac:spMk id="8" creationId="{0BABF38A-8A0D-492E-BD20-6CF4D46B50BD}"/>
          </ac:spMkLst>
        </pc:spChg>
        <pc:spChg chg="add del">
          <ac:chgData name="Watts, Sandra" userId="b22ec5c0-e9aa-43c6-8489-bc9a472a178f" providerId="ADAL" clId="{B246DFCA-878A-48EE-83AD-F7BAF79C13CB}" dt="2023-08-23T18:46:52.740" v="89"/>
          <ac:spMkLst>
            <pc:docMk/>
            <pc:sldMk cId="4132889878" sldId="276"/>
            <ac:spMk id="12" creationId="{DE61FBD7-E37C-4B38-BE44-A6D4978D7486}"/>
          </ac:spMkLst>
        </pc:spChg>
        <pc:spChg chg="add del">
          <ac:chgData name="Watts, Sandra" userId="b22ec5c0-e9aa-43c6-8489-bc9a472a178f" providerId="ADAL" clId="{B246DFCA-878A-48EE-83AD-F7BAF79C13CB}" dt="2023-08-23T18:46:52.740" v="89"/>
          <ac:spMkLst>
            <pc:docMk/>
            <pc:sldMk cId="4132889878" sldId="276"/>
            <ac:spMk id="14" creationId="{392BFCFE-FD78-4EDF-BEFE-CC444DC5F307}"/>
          </ac:spMkLst>
        </pc:spChg>
        <pc:spChg chg="add del">
          <ac:chgData name="Watts, Sandra" userId="b22ec5c0-e9aa-43c6-8489-bc9a472a178f" providerId="ADAL" clId="{B246DFCA-878A-48EE-83AD-F7BAF79C13CB}" dt="2023-08-23T18:46:52.740" v="89"/>
          <ac:spMkLst>
            <pc:docMk/>
            <pc:sldMk cId="4132889878" sldId="276"/>
            <ac:spMk id="20" creationId="{83018268-9FAC-4D8E-B7E6-23850B4D4486}"/>
          </ac:spMkLst>
        </pc:spChg>
        <pc:spChg chg="add del">
          <ac:chgData name="Watts, Sandra" userId="b22ec5c0-e9aa-43c6-8489-bc9a472a178f" providerId="ADAL" clId="{B246DFCA-878A-48EE-83AD-F7BAF79C13CB}" dt="2023-08-23T18:46:52.740" v="89"/>
          <ac:spMkLst>
            <pc:docMk/>
            <pc:sldMk cId="4132889878" sldId="276"/>
            <ac:spMk id="22" creationId="{8914A81D-6377-4BC6-9AE1-72200DA77710}"/>
          </ac:spMkLst>
        </pc:spChg>
        <pc:grpChg chg="add del">
          <ac:chgData name="Watts, Sandra" userId="b22ec5c0-e9aa-43c6-8489-bc9a472a178f" providerId="ADAL" clId="{B246DFCA-878A-48EE-83AD-F7BAF79C13CB}" dt="2023-08-23T18:46:52.740" v="89"/>
          <ac:grpSpMkLst>
            <pc:docMk/>
            <pc:sldMk cId="4132889878" sldId="276"/>
            <ac:grpSpMk id="16" creationId="{685AEA58-5A10-44F4-82DC-B26FCDA9556C}"/>
          </ac:grpSpMkLst>
        </pc:grpChg>
        <pc:picChg chg="del">
          <ac:chgData name="Watts, Sandra" userId="b22ec5c0-e9aa-43c6-8489-bc9a472a178f" providerId="ADAL" clId="{B246DFCA-878A-48EE-83AD-F7BAF79C13CB}" dt="2023-08-23T18:37:32.032" v="52" actId="21"/>
          <ac:picMkLst>
            <pc:docMk/>
            <pc:sldMk cId="4132889878" sldId="276"/>
            <ac:picMk id="3" creationId="{310BE271-8A3C-473B-91E8-10C07813845F}"/>
          </ac:picMkLst>
        </pc:picChg>
        <pc:picChg chg="add mod">
          <ac:chgData name="Watts, Sandra" userId="b22ec5c0-e9aa-43c6-8489-bc9a472a178f" providerId="ADAL" clId="{B246DFCA-878A-48EE-83AD-F7BAF79C13CB}" dt="2023-08-23T18:41:39.165" v="58" actId="1076"/>
          <ac:picMkLst>
            <pc:docMk/>
            <pc:sldMk cId="4132889878" sldId="276"/>
            <ac:picMk id="4" creationId="{3D04F29C-1D9F-6781-4B7E-C532077C8191}"/>
          </ac:picMkLst>
        </pc:picChg>
        <pc:picChg chg="add mod">
          <ac:chgData name="Watts, Sandra" userId="b22ec5c0-e9aa-43c6-8489-bc9a472a178f" providerId="ADAL" clId="{B246DFCA-878A-48EE-83AD-F7BAF79C13CB}" dt="2023-08-23T18:42:16.641" v="65" actId="1076"/>
          <ac:picMkLst>
            <pc:docMk/>
            <pc:sldMk cId="4132889878" sldId="276"/>
            <ac:picMk id="6" creationId="{5625455A-9D0E-E8F6-4DEF-7B207BD5B224}"/>
          </ac:picMkLst>
        </pc:picChg>
        <pc:picChg chg="add del">
          <ac:chgData name="Watts, Sandra" userId="b22ec5c0-e9aa-43c6-8489-bc9a472a178f" providerId="ADAL" clId="{B246DFCA-878A-48EE-83AD-F7BAF79C13CB}" dt="2023-08-23T18:46:52.740" v="89"/>
          <ac:picMkLst>
            <pc:docMk/>
            <pc:sldMk cId="4132889878" sldId="276"/>
            <ac:picMk id="10" creationId="{BC526B7A-4801-4FD1-95C8-03AF22629E87}"/>
          </ac:picMkLst>
        </pc:picChg>
      </pc:sldChg>
      <pc:sldChg chg="addSp delSp delDesignElem">
        <pc:chgData name="Watts, Sandra" userId="b22ec5c0-e9aa-43c6-8489-bc9a472a178f" providerId="ADAL" clId="{B246DFCA-878A-48EE-83AD-F7BAF79C13CB}" dt="2023-08-23T18:46:52.740" v="89"/>
        <pc:sldMkLst>
          <pc:docMk/>
          <pc:sldMk cId="2503553119" sldId="277"/>
        </pc:sldMkLst>
        <pc:spChg chg="add del">
          <ac:chgData name="Watts, Sandra" userId="b22ec5c0-e9aa-43c6-8489-bc9a472a178f" providerId="ADAL" clId="{B246DFCA-878A-48EE-83AD-F7BAF79C13CB}" dt="2023-08-23T18:46:52.740" v="89"/>
          <ac:spMkLst>
            <pc:docMk/>
            <pc:sldMk cId="2503553119" sldId="277"/>
            <ac:spMk id="9" creationId="{0BABF38A-8A0D-492E-BD20-6CF4D46B50BD}"/>
          </ac:spMkLst>
        </pc:spChg>
        <pc:spChg chg="add del">
          <ac:chgData name="Watts, Sandra" userId="b22ec5c0-e9aa-43c6-8489-bc9a472a178f" providerId="ADAL" clId="{B246DFCA-878A-48EE-83AD-F7BAF79C13CB}" dt="2023-08-23T18:46:52.740" v="89"/>
          <ac:spMkLst>
            <pc:docMk/>
            <pc:sldMk cId="2503553119" sldId="277"/>
            <ac:spMk id="13" creationId="{DE61FBD7-E37C-4B38-BE44-A6D4978D7486}"/>
          </ac:spMkLst>
        </pc:spChg>
        <pc:spChg chg="add del">
          <ac:chgData name="Watts, Sandra" userId="b22ec5c0-e9aa-43c6-8489-bc9a472a178f" providerId="ADAL" clId="{B246DFCA-878A-48EE-83AD-F7BAF79C13CB}" dt="2023-08-23T18:46:52.740" v="89"/>
          <ac:spMkLst>
            <pc:docMk/>
            <pc:sldMk cId="2503553119" sldId="277"/>
            <ac:spMk id="15" creationId="{392BFCFE-FD78-4EDF-BEFE-CC444DC5F307}"/>
          </ac:spMkLst>
        </pc:spChg>
        <pc:spChg chg="add del">
          <ac:chgData name="Watts, Sandra" userId="b22ec5c0-e9aa-43c6-8489-bc9a472a178f" providerId="ADAL" clId="{B246DFCA-878A-48EE-83AD-F7BAF79C13CB}" dt="2023-08-23T18:46:52.740" v="89"/>
          <ac:spMkLst>
            <pc:docMk/>
            <pc:sldMk cId="2503553119" sldId="277"/>
            <ac:spMk id="21" creationId="{B629C0B3-01E5-4A82-B87C-62B1483F11B7}"/>
          </ac:spMkLst>
        </pc:spChg>
        <pc:spChg chg="add del">
          <ac:chgData name="Watts, Sandra" userId="b22ec5c0-e9aa-43c6-8489-bc9a472a178f" providerId="ADAL" clId="{B246DFCA-878A-48EE-83AD-F7BAF79C13CB}" dt="2023-08-23T18:46:52.740" v="89"/>
          <ac:spMkLst>
            <pc:docMk/>
            <pc:sldMk cId="2503553119" sldId="277"/>
            <ac:spMk id="23" creationId="{D4DFA784-845D-4F99-B808-5C025E39B890}"/>
          </ac:spMkLst>
        </pc:spChg>
        <pc:grpChg chg="add del">
          <ac:chgData name="Watts, Sandra" userId="b22ec5c0-e9aa-43c6-8489-bc9a472a178f" providerId="ADAL" clId="{B246DFCA-878A-48EE-83AD-F7BAF79C13CB}" dt="2023-08-23T18:46:52.740" v="89"/>
          <ac:grpSpMkLst>
            <pc:docMk/>
            <pc:sldMk cId="2503553119" sldId="277"/>
            <ac:grpSpMk id="17" creationId="{0292BAD4-5BB2-4CD3-AB5B-C35EF9F7D2B4}"/>
          </ac:grpSpMkLst>
        </pc:grpChg>
        <pc:picChg chg="add del">
          <ac:chgData name="Watts, Sandra" userId="b22ec5c0-e9aa-43c6-8489-bc9a472a178f" providerId="ADAL" clId="{B246DFCA-878A-48EE-83AD-F7BAF79C13CB}" dt="2023-08-23T18:46:52.740" v="89"/>
          <ac:picMkLst>
            <pc:docMk/>
            <pc:sldMk cId="2503553119" sldId="277"/>
            <ac:picMk id="11" creationId="{BC526B7A-4801-4FD1-95C8-03AF22629E87}"/>
          </ac:picMkLst>
        </pc:picChg>
      </pc:sldChg>
      <pc:sldChg chg="modSp add">
        <pc:chgData name="Watts, Sandra" userId="b22ec5c0-e9aa-43c6-8489-bc9a472a178f" providerId="ADAL" clId="{B246DFCA-878A-48EE-83AD-F7BAF79C13CB}" dt="2023-08-23T18:43:37.745" v="67"/>
        <pc:sldMkLst>
          <pc:docMk/>
          <pc:sldMk cId="1124535699" sldId="290"/>
        </pc:sldMkLst>
        <pc:picChg chg="mod">
          <ac:chgData name="Watts, Sandra" userId="b22ec5c0-e9aa-43c6-8489-bc9a472a178f" providerId="ADAL" clId="{B246DFCA-878A-48EE-83AD-F7BAF79C13CB}" dt="2023-08-23T18:43:37.745" v="67"/>
          <ac:picMkLst>
            <pc:docMk/>
            <pc:sldMk cId="1124535699" sldId="290"/>
            <ac:picMk id="2" creationId="{3BFBD6FD-E5F6-D34D-3F95-7BB2E30D086A}"/>
          </ac:picMkLst>
        </pc:picChg>
      </pc:sldChg>
    </pc:docChg>
  </pc:docChgLst>
  <pc:docChgLst>
    <pc:chgData name="Watts, Sandra" userId="b22ec5c0-e9aa-43c6-8489-bc9a472a178f" providerId="ADAL" clId="{15084F86-E470-4667-A30A-3F3A3D352271}"/>
    <pc:docChg chg="undo custSel modSld">
      <pc:chgData name="Watts, Sandra" userId="b22ec5c0-e9aa-43c6-8489-bc9a472a178f" providerId="ADAL" clId="{15084F86-E470-4667-A30A-3F3A3D352271}" dt="2023-08-25T15:05:21.285" v="5" actId="1076"/>
      <pc:docMkLst>
        <pc:docMk/>
      </pc:docMkLst>
      <pc:sldChg chg="modSp mod">
        <pc:chgData name="Watts, Sandra" userId="b22ec5c0-e9aa-43c6-8489-bc9a472a178f" providerId="ADAL" clId="{15084F86-E470-4667-A30A-3F3A3D352271}" dt="2023-08-25T15:05:21.285" v="5" actId="1076"/>
        <pc:sldMkLst>
          <pc:docMk/>
          <pc:sldMk cId="4132889878" sldId="276"/>
        </pc:sldMkLst>
        <pc:spChg chg="mod">
          <ac:chgData name="Watts, Sandra" userId="b22ec5c0-e9aa-43c6-8489-bc9a472a178f" providerId="ADAL" clId="{15084F86-E470-4667-A30A-3F3A3D352271}" dt="2023-08-25T15:05:15.825" v="4" actId="1076"/>
          <ac:spMkLst>
            <pc:docMk/>
            <pc:sldMk cId="4132889878" sldId="276"/>
            <ac:spMk id="2" creationId="{F27BD5DE-7EAE-4DA1-B0E5-63EDD363CA8D}"/>
          </ac:spMkLst>
        </pc:spChg>
        <pc:picChg chg="mod">
          <ac:chgData name="Watts, Sandra" userId="b22ec5c0-e9aa-43c6-8489-bc9a472a178f" providerId="ADAL" clId="{15084F86-E470-4667-A30A-3F3A3D352271}" dt="2023-08-25T15:05:21.285" v="5" actId="1076"/>
          <ac:picMkLst>
            <pc:docMk/>
            <pc:sldMk cId="4132889878" sldId="276"/>
            <ac:picMk id="4" creationId="{3D04F29C-1D9F-6781-4B7E-C532077C8191}"/>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18/5/colors/Iconchunking_coloredtext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dgm:fillClrLst>
    <dgm:linClrLst meth="repeat">
      <a:schemeClr val="lt1">
        <a:alpha val="0"/>
      </a:schemeClr>
    </dgm:linClrLst>
    <dgm:effectClrLst/>
    <dgm:txLinClrLst/>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accent1">
        <a:alpha val="0"/>
      </a:schemeClr>
    </dgm:fillClrLst>
    <dgm:linClrLst meth="repeat">
      <a:schemeClr val="accent1">
        <a:alpha val="0"/>
      </a:schemeClr>
    </dgm:linClrLst>
    <dgm:effectClrLst/>
    <dgm:txLinClrLst/>
    <dgm:txFillClrLst meth="repeat">
      <a:schemeClr val="accent1"/>
    </dgm:txFillClrLst>
    <dgm:txEffectClrLst/>
  </dgm:styleLbl>
</dgm:colorsDef>
</file>

<file path=ppt/diagrams/data1.xml><?xml version="1.0" encoding="utf-8"?>
<dgm:dataModel xmlns:dgm="http://schemas.openxmlformats.org/drawingml/2006/diagram" xmlns:a="http://schemas.openxmlformats.org/drawingml/2006/main">
  <dgm:ptLst>
    <dgm:pt modelId="{38D90661-BDD9-4F25-B3E7-4FEB2C1DBBBF}" type="doc">
      <dgm:prSet loTypeId="urn:microsoft.com/office/officeart/2018/5/layout/IconCircleLabelList" loCatId="icon" qsTypeId="urn:microsoft.com/office/officeart/2005/8/quickstyle/simple1" qsCatId="simple" csTypeId="urn:microsoft.com/office/officeart/2018/5/colors/Iconchunking_coloredtext_accent1_2" csCatId="accent1" phldr="1"/>
      <dgm:spPr/>
      <dgm:t>
        <a:bodyPr/>
        <a:lstStyle/>
        <a:p>
          <a:endParaRPr lang="en-US"/>
        </a:p>
      </dgm:t>
    </dgm:pt>
    <dgm:pt modelId="{47FF0C45-8CE2-4829-9E50-2D58FB04A14F}">
      <dgm:prSet custT="1"/>
      <dgm:spPr/>
      <dgm:t>
        <a:bodyPr/>
        <a:lstStyle/>
        <a:p>
          <a:r>
            <a:rPr lang="en-US" sz="2800" dirty="0">
              <a:solidFill>
                <a:schemeClr val="tx1"/>
              </a:solidFill>
              <a:latin typeface="Tahoma" panose="020B0604030504040204" pitchFamily="34" charset="0"/>
              <a:ea typeface="Tahoma" panose="020B0604030504040204" pitchFamily="34" charset="0"/>
              <a:cs typeface="Tahoma" panose="020B0604030504040204" pitchFamily="34" charset="0"/>
            </a:rPr>
            <a:t>Take out a blank sheet of lined paper</a:t>
          </a:r>
        </a:p>
      </dgm:t>
    </dgm:pt>
    <dgm:pt modelId="{44D13551-1371-4007-BDE0-6933D3C56C38}" type="parTrans" cxnId="{2A8BFE61-94E9-4F77-85EF-D831CEA85BDF}">
      <dgm:prSet/>
      <dgm:spPr/>
      <dgm:t>
        <a:bodyPr/>
        <a:lstStyle/>
        <a:p>
          <a:endParaRPr lang="en-US"/>
        </a:p>
      </dgm:t>
    </dgm:pt>
    <dgm:pt modelId="{BBF9B65D-9770-4E27-AB12-2807C8156A8D}" type="sibTrans" cxnId="{2A8BFE61-94E9-4F77-85EF-D831CEA85BDF}">
      <dgm:prSet/>
      <dgm:spPr/>
      <dgm:t>
        <a:bodyPr/>
        <a:lstStyle/>
        <a:p>
          <a:endParaRPr lang="en-US"/>
        </a:p>
      </dgm:t>
    </dgm:pt>
    <dgm:pt modelId="{B4543ACA-FC3E-457F-86F6-5DCEEB82005B}">
      <dgm:prSet custT="1"/>
      <dgm:spPr/>
      <dgm:t>
        <a:bodyPr/>
        <a:lstStyle/>
        <a:p>
          <a:r>
            <a:rPr lang="en-US" sz="2800" dirty="0">
              <a:solidFill>
                <a:schemeClr val="tx1"/>
              </a:solidFill>
              <a:latin typeface="Tahoma" panose="020B0604030504040204" pitchFamily="34" charset="0"/>
              <a:ea typeface="Tahoma" panose="020B0604030504040204" pitchFamily="34" charset="0"/>
              <a:cs typeface="Tahoma" panose="020B0604030504040204" pitchFamily="34" charset="0"/>
            </a:rPr>
            <a:t>Use a dark pen </a:t>
          </a:r>
        </a:p>
        <a:p>
          <a:r>
            <a:rPr lang="en-US" sz="2800" dirty="0">
              <a:solidFill>
                <a:schemeClr val="tx1"/>
              </a:solidFill>
              <a:latin typeface="Tahoma" panose="020B0604030504040204" pitchFamily="34" charset="0"/>
              <a:ea typeface="Tahoma" panose="020B0604030504040204" pitchFamily="34" charset="0"/>
              <a:cs typeface="Tahoma" panose="020B0604030504040204" pitchFamily="34" charset="0"/>
            </a:rPr>
            <a:t>(black or blue)</a:t>
          </a:r>
        </a:p>
      </dgm:t>
    </dgm:pt>
    <dgm:pt modelId="{34041389-87BE-474C-A4B5-B0A39D2A8F87}" type="parTrans" cxnId="{7B9D5F61-F184-4319-BCB9-6C4DE56E3B2D}">
      <dgm:prSet/>
      <dgm:spPr/>
      <dgm:t>
        <a:bodyPr/>
        <a:lstStyle/>
        <a:p>
          <a:endParaRPr lang="en-US"/>
        </a:p>
      </dgm:t>
    </dgm:pt>
    <dgm:pt modelId="{AFD5393E-6487-49EA-A00A-8B043AAC718D}" type="sibTrans" cxnId="{7B9D5F61-F184-4319-BCB9-6C4DE56E3B2D}">
      <dgm:prSet/>
      <dgm:spPr/>
      <dgm:t>
        <a:bodyPr/>
        <a:lstStyle/>
        <a:p>
          <a:endParaRPr lang="en-US"/>
        </a:p>
      </dgm:t>
    </dgm:pt>
    <dgm:pt modelId="{4FC691BA-1A1A-45C9-BA14-4CF68A8132F4}">
      <dgm:prSet/>
      <dgm:spPr/>
      <dgm:t>
        <a:bodyPr/>
        <a:lstStyle/>
        <a:p>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Write your name and student ID at the top</a:t>
          </a:r>
        </a:p>
      </dgm:t>
    </dgm:pt>
    <dgm:pt modelId="{5528EFFB-E9E3-47F2-A918-662C0DDED5F9}" type="parTrans" cxnId="{0449B236-2B8F-4E50-93F6-9CBF5BB908BA}">
      <dgm:prSet/>
      <dgm:spPr/>
      <dgm:t>
        <a:bodyPr/>
        <a:lstStyle/>
        <a:p>
          <a:endParaRPr lang="en-US"/>
        </a:p>
      </dgm:t>
    </dgm:pt>
    <dgm:pt modelId="{01095778-7D56-40DE-990A-5481328F8E70}" type="sibTrans" cxnId="{0449B236-2B8F-4E50-93F6-9CBF5BB908BA}">
      <dgm:prSet/>
      <dgm:spPr/>
      <dgm:t>
        <a:bodyPr/>
        <a:lstStyle/>
        <a:p>
          <a:endParaRPr lang="en-US"/>
        </a:p>
      </dgm:t>
    </dgm:pt>
    <dgm:pt modelId="{F5C54601-2C68-4AFB-9819-395657A7CF9C}" type="pres">
      <dgm:prSet presAssocID="{38D90661-BDD9-4F25-B3E7-4FEB2C1DBBBF}" presName="root" presStyleCnt="0">
        <dgm:presLayoutVars>
          <dgm:dir/>
          <dgm:resizeHandles val="exact"/>
        </dgm:presLayoutVars>
      </dgm:prSet>
      <dgm:spPr/>
    </dgm:pt>
    <dgm:pt modelId="{E2E76D41-DC8A-4929-AABB-64AF2FEA8CCA}" type="pres">
      <dgm:prSet presAssocID="{47FF0C45-8CE2-4829-9E50-2D58FB04A14F}" presName="compNode" presStyleCnt="0"/>
      <dgm:spPr/>
    </dgm:pt>
    <dgm:pt modelId="{699E3E34-0E5E-4ACD-BDBF-D100E3F6E11F}" type="pres">
      <dgm:prSet presAssocID="{47FF0C45-8CE2-4829-9E50-2D58FB04A14F}" presName="iconBgRect" presStyleLbl="bgShp" presStyleIdx="0" presStyleCnt="3"/>
      <dgm:spPr/>
    </dgm:pt>
    <dgm:pt modelId="{EBDB99B6-930C-4792-9B1C-5AAF2C2313A0}" type="pres">
      <dgm:prSet presAssocID="{47FF0C45-8CE2-4829-9E50-2D58FB04A14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aper"/>
        </a:ext>
      </dgm:extLst>
    </dgm:pt>
    <dgm:pt modelId="{3FA87FB5-A671-4DAD-BE32-965E637B7F65}" type="pres">
      <dgm:prSet presAssocID="{47FF0C45-8CE2-4829-9E50-2D58FB04A14F}" presName="spaceRect" presStyleCnt="0"/>
      <dgm:spPr/>
    </dgm:pt>
    <dgm:pt modelId="{B0A54A07-782B-41F8-A3EA-E1BE5D077A65}" type="pres">
      <dgm:prSet presAssocID="{47FF0C45-8CE2-4829-9E50-2D58FB04A14F}" presName="textRect" presStyleLbl="revTx" presStyleIdx="0" presStyleCnt="3">
        <dgm:presLayoutVars>
          <dgm:chMax val="1"/>
          <dgm:chPref val="1"/>
        </dgm:presLayoutVars>
      </dgm:prSet>
      <dgm:spPr/>
    </dgm:pt>
    <dgm:pt modelId="{6EED87CE-A9E3-4036-9B2E-5BB3AFF37CD3}" type="pres">
      <dgm:prSet presAssocID="{BBF9B65D-9770-4E27-AB12-2807C8156A8D}" presName="sibTrans" presStyleCnt="0"/>
      <dgm:spPr/>
    </dgm:pt>
    <dgm:pt modelId="{940562B8-4898-43B2-AB64-72870EB2F4E8}" type="pres">
      <dgm:prSet presAssocID="{B4543ACA-FC3E-457F-86F6-5DCEEB82005B}" presName="compNode" presStyleCnt="0"/>
      <dgm:spPr/>
    </dgm:pt>
    <dgm:pt modelId="{559D2939-97BE-494F-A6E4-A30246C9AA27}" type="pres">
      <dgm:prSet presAssocID="{B4543ACA-FC3E-457F-86F6-5DCEEB82005B}" presName="iconBgRect" presStyleLbl="bgShp" presStyleIdx="1" presStyleCnt="3"/>
      <dgm:spPr/>
    </dgm:pt>
    <dgm:pt modelId="{A4D470B8-22BF-49E3-B05A-04917EEB1310}" type="pres">
      <dgm:prSet presAssocID="{B4543ACA-FC3E-457F-86F6-5DCEEB82005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3C0B23A7-028C-4E6D-A220-6EECBFE0922A}" type="pres">
      <dgm:prSet presAssocID="{B4543ACA-FC3E-457F-86F6-5DCEEB82005B}" presName="spaceRect" presStyleCnt="0"/>
      <dgm:spPr/>
    </dgm:pt>
    <dgm:pt modelId="{F740891D-6A73-436E-B295-EA89BD4DDCA8}" type="pres">
      <dgm:prSet presAssocID="{B4543ACA-FC3E-457F-86F6-5DCEEB82005B}" presName="textRect" presStyleLbl="revTx" presStyleIdx="1" presStyleCnt="3">
        <dgm:presLayoutVars>
          <dgm:chMax val="1"/>
          <dgm:chPref val="1"/>
        </dgm:presLayoutVars>
      </dgm:prSet>
      <dgm:spPr/>
    </dgm:pt>
    <dgm:pt modelId="{5458B845-739C-43AA-BBF8-3BA4415D8DCB}" type="pres">
      <dgm:prSet presAssocID="{AFD5393E-6487-49EA-A00A-8B043AAC718D}" presName="sibTrans" presStyleCnt="0"/>
      <dgm:spPr/>
    </dgm:pt>
    <dgm:pt modelId="{F0773F17-B083-4BE6-8A12-24EB0EC273B4}" type="pres">
      <dgm:prSet presAssocID="{4FC691BA-1A1A-45C9-BA14-4CF68A8132F4}" presName="compNode" presStyleCnt="0"/>
      <dgm:spPr/>
    </dgm:pt>
    <dgm:pt modelId="{64828AF4-F7CA-420A-BB02-7B5B0F169B49}" type="pres">
      <dgm:prSet presAssocID="{4FC691BA-1A1A-45C9-BA14-4CF68A8132F4}" presName="iconBgRect" presStyleLbl="bgShp" presStyleIdx="2" presStyleCnt="3"/>
      <dgm:spPr/>
    </dgm:pt>
    <dgm:pt modelId="{1E42ABFA-F805-4908-935F-2842DE41E367}" type="pres">
      <dgm:prSet presAssocID="{4FC691BA-1A1A-45C9-BA14-4CF68A8132F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mployee Badge"/>
        </a:ext>
      </dgm:extLst>
    </dgm:pt>
    <dgm:pt modelId="{E5F06294-E9EB-4557-8454-6B9E77DC9B77}" type="pres">
      <dgm:prSet presAssocID="{4FC691BA-1A1A-45C9-BA14-4CF68A8132F4}" presName="spaceRect" presStyleCnt="0"/>
      <dgm:spPr/>
    </dgm:pt>
    <dgm:pt modelId="{EBD16FF5-111E-4DC3-8A47-73143EA5F613}" type="pres">
      <dgm:prSet presAssocID="{4FC691BA-1A1A-45C9-BA14-4CF68A8132F4}" presName="textRect" presStyleLbl="revTx" presStyleIdx="2" presStyleCnt="3">
        <dgm:presLayoutVars>
          <dgm:chMax val="1"/>
          <dgm:chPref val="1"/>
        </dgm:presLayoutVars>
      </dgm:prSet>
      <dgm:spPr/>
    </dgm:pt>
  </dgm:ptLst>
  <dgm:cxnLst>
    <dgm:cxn modelId="{0449B236-2B8F-4E50-93F6-9CBF5BB908BA}" srcId="{38D90661-BDD9-4F25-B3E7-4FEB2C1DBBBF}" destId="{4FC691BA-1A1A-45C9-BA14-4CF68A8132F4}" srcOrd="2" destOrd="0" parTransId="{5528EFFB-E9E3-47F2-A918-662C0DDED5F9}" sibTransId="{01095778-7D56-40DE-990A-5481328F8E70}"/>
    <dgm:cxn modelId="{F569515B-45FB-4B4D-9116-29AB2E608F83}" type="presOf" srcId="{4FC691BA-1A1A-45C9-BA14-4CF68A8132F4}" destId="{EBD16FF5-111E-4DC3-8A47-73143EA5F613}" srcOrd="0" destOrd="0" presId="urn:microsoft.com/office/officeart/2018/5/layout/IconCircleLabelList"/>
    <dgm:cxn modelId="{7B9D5F61-F184-4319-BCB9-6C4DE56E3B2D}" srcId="{38D90661-BDD9-4F25-B3E7-4FEB2C1DBBBF}" destId="{B4543ACA-FC3E-457F-86F6-5DCEEB82005B}" srcOrd="1" destOrd="0" parTransId="{34041389-87BE-474C-A4B5-B0A39D2A8F87}" sibTransId="{AFD5393E-6487-49EA-A00A-8B043AAC718D}"/>
    <dgm:cxn modelId="{9D9E5461-EB46-4B90-84CA-EA9341317745}" type="presOf" srcId="{B4543ACA-FC3E-457F-86F6-5DCEEB82005B}" destId="{F740891D-6A73-436E-B295-EA89BD4DDCA8}" srcOrd="0" destOrd="0" presId="urn:microsoft.com/office/officeart/2018/5/layout/IconCircleLabelList"/>
    <dgm:cxn modelId="{2A8BFE61-94E9-4F77-85EF-D831CEA85BDF}" srcId="{38D90661-BDD9-4F25-B3E7-4FEB2C1DBBBF}" destId="{47FF0C45-8CE2-4829-9E50-2D58FB04A14F}" srcOrd="0" destOrd="0" parTransId="{44D13551-1371-4007-BDE0-6933D3C56C38}" sibTransId="{BBF9B65D-9770-4E27-AB12-2807C8156A8D}"/>
    <dgm:cxn modelId="{80DECEC2-7129-4255-9C8B-9E2BD1124C79}" type="presOf" srcId="{38D90661-BDD9-4F25-B3E7-4FEB2C1DBBBF}" destId="{F5C54601-2C68-4AFB-9819-395657A7CF9C}" srcOrd="0" destOrd="0" presId="urn:microsoft.com/office/officeart/2018/5/layout/IconCircleLabelList"/>
    <dgm:cxn modelId="{0C0B3FEE-0B4A-4FFF-BA09-805AE505FACA}" type="presOf" srcId="{47FF0C45-8CE2-4829-9E50-2D58FB04A14F}" destId="{B0A54A07-782B-41F8-A3EA-E1BE5D077A65}" srcOrd="0" destOrd="0" presId="urn:microsoft.com/office/officeart/2018/5/layout/IconCircleLabelList"/>
    <dgm:cxn modelId="{C98A9458-261A-4523-816F-1BE4EDDCAE07}" type="presParOf" srcId="{F5C54601-2C68-4AFB-9819-395657A7CF9C}" destId="{E2E76D41-DC8A-4929-AABB-64AF2FEA8CCA}" srcOrd="0" destOrd="0" presId="urn:microsoft.com/office/officeart/2018/5/layout/IconCircleLabelList"/>
    <dgm:cxn modelId="{91950245-7959-4E25-81D8-AA6D8C83D7E2}" type="presParOf" srcId="{E2E76D41-DC8A-4929-AABB-64AF2FEA8CCA}" destId="{699E3E34-0E5E-4ACD-BDBF-D100E3F6E11F}" srcOrd="0" destOrd="0" presId="urn:microsoft.com/office/officeart/2018/5/layout/IconCircleLabelList"/>
    <dgm:cxn modelId="{90255B49-9B60-4646-B83D-15DD694D74C4}" type="presParOf" srcId="{E2E76D41-DC8A-4929-AABB-64AF2FEA8CCA}" destId="{EBDB99B6-930C-4792-9B1C-5AAF2C2313A0}" srcOrd="1" destOrd="0" presId="urn:microsoft.com/office/officeart/2018/5/layout/IconCircleLabelList"/>
    <dgm:cxn modelId="{FC438A10-9D89-40BF-9444-50BFB296DAA1}" type="presParOf" srcId="{E2E76D41-DC8A-4929-AABB-64AF2FEA8CCA}" destId="{3FA87FB5-A671-4DAD-BE32-965E637B7F65}" srcOrd="2" destOrd="0" presId="urn:microsoft.com/office/officeart/2018/5/layout/IconCircleLabelList"/>
    <dgm:cxn modelId="{2AC5FFE0-7643-4538-ACE4-E05D67F7F7E1}" type="presParOf" srcId="{E2E76D41-DC8A-4929-AABB-64AF2FEA8CCA}" destId="{B0A54A07-782B-41F8-A3EA-E1BE5D077A65}" srcOrd="3" destOrd="0" presId="urn:microsoft.com/office/officeart/2018/5/layout/IconCircleLabelList"/>
    <dgm:cxn modelId="{481331FA-4279-40C7-A72C-057E4B1A7FA3}" type="presParOf" srcId="{F5C54601-2C68-4AFB-9819-395657A7CF9C}" destId="{6EED87CE-A9E3-4036-9B2E-5BB3AFF37CD3}" srcOrd="1" destOrd="0" presId="urn:microsoft.com/office/officeart/2018/5/layout/IconCircleLabelList"/>
    <dgm:cxn modelId="{90A138C7-B061-48BD-A22A-F46CA16F1362}" type="presParOf" srcId="{F5C54601-2C68-4AFB-9819-395657A7CF9C}" destId="{940562B8-4898-43B2-AB64-72870EB2F4E8}" srcOrd="2" destOrd="0" presId="urn:microsoft.com/office/officeart/2018/5/layout/IconCircleLabelList"/>
    <dgm:cxn modelId="{EBFD910A-4579-4E25-A12C-3CF216A41DE5}" type="presParOf" srcId="{940562B8-4898-43B2-AB64-72870EB2F4E8}" destId="{559D2939-97BE-494F-A6E4-A30246C9AA27}" srcOrd="0" destOrd="0" presId="urn:microsoft.com/office/officeart/2018/5/layout/IconCircleLabelList"/>
    <dgm:cxn modelId="{A2813E06-2E36-4BB1-9C05-A7FAA8961C5E}" type="presParOf" srcId="{940562B8-4898-43B2-AB64-72870EB2F4E8}" destId="{A4D470B8-22BF-49E3-B05A-04917EEB1310}" srcOrd="1" destOrd="0" presId="urn:microsoft.com/office/officeart/2018/5/layout/IconCircleLabelList"/>
    <dgm:cxn modelId="{488056E8-6E75-4561-8941-E883A1336751}" type="presParOf" srcId="{940562B8-4898-43B2-AB64-72870EB2F4E8}" destId="{3C0B23A7-028C-4E6D-A220-6EECBFE0922A}" srcOrd="2" destOrd="0" presId="urn:microsoft.com/office/officeart/2018/5/layout/IconCircleLabelList"/>
    <dgm:cxn modelId="{B530FA53-FDE3-4F9C-A462-0DCC0E6E23F4}" type="presParOf" srcId="{940562B8-4898-43B2-AB64-72870EB2F4E8}" destId="{F740891D-6A73-436E-B295-EA89BD4DDCA8}" srcOrd="3" destOrd="0" presId="urn:microsoft.com/office/officeart/2018/5/layout/IconCircleLabelList"/>
    <dgm:cxn modelId="{FBC039CE-216D-4C86-AC7C-377ED124D467}" type="presParOf" srcId="{F5C54601-2C68-4AFB-9819-395657A7CF9C}" destId="{5458B845-739C-43AA-BBF8-3BA4415D8DCB}" srcOrd="3" destOrd="0" presId="urn:microsoft.com/office/officeart/2018/5/layout/IconCircleLabelList"/>
    <dgm:cxn modelId="{3277839C-71BB-4109-B500-3CB0F8F5B535}" type="presParOf" srcId="{F5C54601-2C68-4AFB-9819-395657A7CF9C}" destId="{F0773F17-B083-4BE6-8A12-24EB0EC273B4}" srcOrd="4" destOrd="0" presId="urn:microsoft.com/office/officeart/2018/5/layout/IconCircleLabelList"/>
    <dgm:cxn modelId="{982C265C-D75C-4559-BE3D-01E9EFA4E936}" type="presParOf" srcId="{F0773F17-B083-4BE6-8A12-24EB0EC273B4}" destId="{64828AF4-F7CA-420A-BB02-7B5B0F169B49}" srcOrd="0" destOrd="0" presId="urn:microsoft.com/office/officeart/2018/5/layout/IconCircleLabelList"/>
    <dgm:cxn modelId="{619E5DA4-9078-4012-9557-635105DE7FFC}" type="presParOf" srcId="{F0773F17-B083-4BE6-8A12-24EB0EC273B4}" destId="{1E42ABFA-F805-4908-935F-2842DE41E367}" srcOrd="1" destOrd="0" presId="urn:microsoft.com/office/officeart/2018/5/layout/IconCircleLabelList"/>
    <dgm:cxn modelId="{D829C8FD-73FC-4EEE-A9F6-BE8E11688BB2}" type="presParOf" srcId="{F0773F17-B083-4BE6-8A12-24EB0EC273B4}" destId="{E5F06294-E9EB-4557-8454-6B9E77DC9B77}" srcOrd="2" destOrd="0" presId="urn:microsoft.com/office/officeart/2018/5/layout/IconCircleLabelList"/>
    <dgm:cxn modelId="{C8168D58-9F44-41B3-8B76-292866817E69}" type="presParOf" srcId="{F0773F17-B083-4BE6-8A12-24EB0EC273B4}" destId="{EBD16FF5-111E-4DC3-8A47-73143EA5F613}" srcOrd="3" destOrd="0" presId="urn:microsoft.com/office/officeart/2018/5/layout/IconCircleLabel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9E3E34-0E5E-4ACD-BDBF-D100E3F6E11F}">
      <dsp:nvSpPr>
        <dsp:cNvPr id="0" name=""/>
        <dsp:cNvSpPr/>
      </dsp:nvSpPr>
      <dsp:spPr>
        <a:xfrm>
          <a:off x="741053" y="822050"/>
          <a:ext cx="2161687" cy="2161687"/>
        </a:xfrm>
        <a:prstGeom prst="ellipse">
          <a:avLst/>
        </a:prstGeom>
        <a:solidFill>
          <a:schemeClr val="accent1">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DB99B6-930C-4792-9B1C-5AAF2C2313A0}">
      <dsp:nvSpPr>
        <dsp:cNvPr id="0" name=""/>
        <dsp:cNvSpPr/>
      </dsp:nvSpPr>
      <dsp:spPr>
        <a:xfrm>
          <a:off x="1201740" y="1282738"/>
          <a:ext cx="1240312" cy="12403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A54A07-782B-41F8-A3EA-E1BE5D077A65}">
      <dsp:nvSpPr>
        <dsp:cNvPr id="0" name=""/>
        <dsp:cNvSpPr/>
      </dsp:nvSpPr>
      <dsp:spPr>
        <a:xfrm>
          <a:off x="50021" y="3657050"/>
          <a:ext cx="3543750" cy="925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pPr>
          <a:r>
            <a:rPr lang="en-US" sz="2800" kern="1200" dirty="0">
              <a:solidFill>
                <a:schemeClr val="tx1"/>
              </a:solidFill>
              <a:latin typeface="Tahoma" panose="020B0604030504040204" pitchFamily="34" charset="0"/>
              <a:ea typeface="Tahoma" panose="020B0604030504040204" pitchFamily="34" charset="0"/>
              <a:cs typeface="Tahoma" panose="020B0604030504040204" pitchFamily="34" charset="0"/>
            </a:rPr>
            <a:t>Take out a blank sheet of lined paper</a:t>
          </a:r>
        </a:p>
      </dsp:txBody>
      <dsp:txXfrm>
        <a:off x="50021" y="3657050"/>
        <a:ext cx="3543750" cy="925927"/>
      </dsp:txXfrm>
    </dsp:sp>
    <dsp:sp modelId="{559D2939-97BE-494F-A6E4-A30246C9AA27}">
      <dsp:nvSpPr>
        <dsp:cNvPr id="0" name=""/>
        <dsp:cNvSpPr/>
      </dsp:nvSpPr>
      <dsp:spPr>
        <a:xfrm>
          <a:off x="4904959" y="822050"/>
          <a:ext cx="2161687" cy="2161687"/>
        </a:xfrm>
        <a:prstGeom prst="ellipse">
          <a:avLst/>
        </a:prstGeom>
        <a:solidFill>
          <a:schemeClr val="accent1">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D470B8-22BF-49E3-B05A-04917EEB1310}">
      <dsp:nvSpPr>
        <dsp:cNvPr id="0" name=""/>
        <dsp:cNvSpPr/>
      </dsp:nvSpPr>
      <dsp:spPr>
        <a:xfrm>
          <a:off x="5365646" y="1282738"/>
          <a:ext cx="1240312" cy="12403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40891D-6A73-436E-B295-EA89BD4DDCA8}">
      <dsp:nvSpPr>
        <dsp:cNvPr id="0" name=""/>
        <dsp:cNvSpPr/>
      </dsp:nvSpPr>
      <dsp:spPr>
        <a:xfrm>
          <a:off x="4213928" y="3657050"/>
          <a:ext cx="3543750" cy="925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pPr>
          <a:r>
            <a:rPr lang="en-US" sz="2800" kern="1200" dirty="0">
              <a:solidFill>
                <a:schemeClr val="tx1"/>
              </a:solidFill>
              <a:latin typeface="Tahoma" panose="020B0604030504040204" pitchFamily="34" charset="0"/>
              <a:ea typeface="Tahoma" panose="020B0604030504040204" pitchFamily="34" charset="0"/>
              <a:cs typeface="Tahoma" panose="020B0604030504040204" pitchFamily="34" charset="0"/>
            </a:rPr>
            <a:t>Use a dark pen </a:t>
          </a:r>
        </a:p>
        <a:p>
          <a:pPr marL="0" lvl="0" indent="0" algn="ctr" defTabSz="1244600">
            <a:lnSpc>
              <a:spcPct val="90000"/>
            </a:lnSpc>
            <a:spcBef>
              <a:spcPct val="0"/>
            </a:spcBef>
            <a:spcAft>
              <a:spcPct val="35000"/>
            </a:spcAft>
            <a:buNone/>
          </a:pPr>
          <a:r>
            <a:rPr lang="en-US" sz="2800" kern="1200" dirty="0">
              <a:solidFill>
                <a:schemeClr val="tx1"/>
              </a:solidFill>
              <a:latin typeface="Tahoma" panose="020B0604030504040204" pitchFamily="34" charset="0"/>
              <a:ea typeface="Tahoma" panose="020B0604030504040204" pitchFamily="34" charset="0"/>
              <a:cs typeface="Tahoma" panose="020B0604030504040204" pitchFamily="34" charset="0"/>
            </a:rPr>
            <a:t>(black or blue)</a:t>
          </a:r>
        </a:p>
      </dsp:txBody>
      <dsp:txXfrm>
        <a:off x="4213928" y="3657050"/>
        <a:ext cx="3543750" cy="925927"/>
      </dsp:txXfrm>
    </dsp:sp>
    <dsp:sp modelId="{64828AF4-F7CA-420A-BB02-7B5B0F169B49}">
      <dsp:nvSpPr>
        <dsp:cNvPr id="0" name=""/>
        <dsp:cNvSpPr/>
      </dsp:nvSpPr>
      <dsp:spPr>
        <a:xfrm>
          <a:off x="9068865" y="822050"/>
          <a:ext cx="2161687" cy="2161687"/>
        </a:xfrm>
        <a:prstGeom prst="ellipse">
          <a:avLst/>
        </a:prstGeom>
        <a:solidFill>
          <a:schemeClr val="accent1">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42ABFA-F805-4908-935F-2842DE41E367}">
      <dsp:nvSpPr>
        <dsp:cNvPr id="0" name=""/>
        <dsp:cNvSpPr/>
      </dsp:nvSpPr>
      <dsp:spPr>
        <a:xfrm>
          <a:off x="9529553" y="1282738"/>
          <a:ext cx="1240312" cy="12403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D16FF5-111E-4DC3-8A47-73143EA5F613}">
      <dsp:nvSpPr>
        <dsp:cNvPr id="0" name=""/>
        <dsp:cNvSpPr/>
      </dsp:nvSpPr>
      <dsp:spPr>
        <a:xfrm>
          <a:off x="8377834" y="3657050"/>
          <a:ext cx="3543750" cy="925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89050">
            <a:lnSpc>
              <a:spcPct val="90000"/>
            </a:lnSpc>
            <a:spcBef>
              <a:spcPct val="0"/>
            </a:spcBef>
            <a:spcAft>
              <a:spcPct val="35000"/>
            </a:spcAft>
            <a:buNone/>
          </a:pPr>
          <a:r>
            <a:rPr lang="en-US" sz="2900" kern="1200" dirty="0">
              <a:solidFill>
                <a:schemeClr val="tx1"/>
              </a:solidFill>
              <a:latin typeface="Tahoma" panose="020B0604030504040204" pitchFamily="34" charset="0"/>
              <a:ea typeface="Tahoma" panose="020B0604030504040204" pitchFamily="34" charset="0"/>
              <a:cs typeface="Tahoma" panose="020B0604030504040204" pitchFamily="34" charset="0"/>
            </a:rPr>
            <a:t>Write your name and student ID at the top</a:t>
          </a:r>
        </a:p>
      </dsp:txBody>
      <dsp:txXfrm>
        <a:off x="8377834" y="3657050"/>
        <a:ext cx="3543750" cy="925927"/>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11/13/2023</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3318300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11/13/2023</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477927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11/13/2023</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41113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11/13/2023</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07509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11/13/2023</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55916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11/13/2023</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1885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11/13/2023</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541975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11/13/2023</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53790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11/13/2023</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69639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11/13/2023</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29242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11/13/2023</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26282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11/13/2023</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2722550191"/>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13" r:id="rId8"/>
    <p:sldLayoutId id="2147483714" r:id="rId9"/>
    <p:sldLayoutId id="2147483715" r:id="rId10"/>
    <p:sldLayoutId id="2147483723"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webdevstar.com/10-high-quality-webcams-for-live-video-streaming/" TargetMode="External"/><Relationship Id="rId4" Type="http://schemas.openxmlformats.org/officeDocument/2006/relationships/image" Target="../media/image7.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2.png"/><Relationship Id="rId7" Type="http://schemas.openxmlformats.org/officeDocument/2006/relationships/diagramQuickStyle" Target="../diagrams/quickStyle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3.png"/><Relationship Id="rId9" Type="http://schemas.microsoft.com/office/2007/relationships/diagramDrawing" Target="../diagrams/drawing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23.png"/><Relationship Id="rId4" Type="http://schemas.openxmlformats.org/officeDocument/2006/relationships/image" Target="../media/image22.jp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webdevstar.com/10-high-quality-webcams-for-live-video-streaming/" TargetMode="External"/><Relationship Id="rId4" Type="http://schemas.openxmlformats.org/officeDocument/2006/relationships/image" Target="../media/image7.jp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hyperlink" Target="https://freepngimg.com/png/77128-emoticon-whatsapp-android-emoji-png-image-high-quality" TargetMode="External"/><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15.xml"/><Relationship Id="rId1" Type="http://schemas.openxmlformats.org/officeDocument/2006/relationships/slideLayout" Target="../slideLayouts/slideLayout7.xml"/><Relationship Id="rId5" Type="http://schemas.openxmlformats.org/officeDocument/2006/relationships/slide" Target="slide23.xml"/><Relationship Id="rId4" Type="http://schemas.openxmlformats.org/officeDocument/2006/relationships/slide" Target="slide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webdevstar.com/10-high-quality-webcams-for-live-video-streaming/" TargetMode="External"/><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E61FBD7-E37C-4B38-BE44-A6D4978D7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0" name="Rectangle 19">
            <a:extLst>
              <a:ext uri="{FF2B5EF4-FFF2-40B4-BE49-F238E27FC236}">
                <a16:creationId xmlns:a16="http://schemas.microsoft.com/office/drawing/2014/main" id="{392BFCFE-FD78-4EDF-BEFE-CC444DC5F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22" name="Group 21">
            <a:extLst>
              <a:ext uri="{FF2B5EF4-FFF2-40B4-BE49-F238E27FC236}">
                <a16:creationId xmlns:a16="http://schemas.microsoft.com/office/drawing/2014/main" id="{0292BAD4-5BB2-4CD3-AB5B-C35EF9F7D2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0" y="1"/>
            <a:ext cx="5236971" cy="6858000"/>
            <a:chOff x="20829" y="1"/>
            <a:chExt cx="5236971" cy="6857999"/>
          </a:xfrm>
        </p:grpSpPr>
        <p:pic>
          <p:nvPicPr>
            <p:cNvPr id="23" name="Picture 22">
              <a:extLst>
                <a:ext uri="{FF2B5EF4-FFF2-40B4-BE49-F238E27FC236}">
                  <a16:creationId xmlns:a16="http://schemas.microsoft.com/office/drawing/2014/main" id="{BA91DE0E-6861-418E-964C-304C560A350C}"/>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24" name="Picture 23">
              <a:extLst>
                <a:ext uri="{FF2B5EF4-FFF2-40B4-BE49-F238E27FC236}">
                  <a16:creationId xmlns:a16="http://schemas.microsoft.com/office/drawing/2014/main" id="{BE848AF8-FC50-42AF-8B5B-3F6D2EC34CB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6" name="Rectangle 25">
            <a:extLst>
              <a:ext uri="{FF2B5EF4-FFF2-40B4-BE49-F238E27FC236}">
                <a16:creationId xmlns:a16="http://schemas.microsoft.com/office/drawing/2014/main" id="{B629C0B3-01E5-4A82-B87C-62B1483F1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4DFA784-845D-4F99-B808-5C025E39B8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638800" y="1066800"/>
            <a:ext cx="5367527" cy="2833528"/>
          </a:xfrm>
        </p:spPr>
        <p:txBody>
          <a:bodyPr anchor="b">
            <a:normAutofit/>
          </a:bodyPr>
          <a:lstStyle/>
          <a:p>
            <a:pPr algn="l"/>
            <a:r>
              <a:rPr lang="en-US" sz="5400" dirty="0">
                <a:latin typeface="Arial Rounded MT Bold" panose="020F0704030504030204" pitchFamily="34" charset="0"/>
              </a:rPr>
              <a:t>EL Civics 26.3 </a:t>
            </a:r>
            <a:br>
              <a:rPr lang="en-US" sz="5400" dirty="0">
                <a:latin typeface="Arial Rounded MT Bold" panose="020F0704030504030204" pitchFamily="34" charset="0"/>
              </a:rPr>
            </a:br>
            <a:r>
              <a:rPr lang="en-US" sz="5400" dirty="0">
                <a:latin typeface="Arial Rounded MT Bold" panose="020F0704030504030204" pitchFamily="34" charset="0"/>
              </a:rPr>
              <a:t>Health: Free &amp; </a:t>
            </a:r>
            <a:br>
              <a:rPr lang="en-US" sz="5400" dirty="0">
                <a:latin typeface="Arial Rounded MT Bold" panose="020F0704030504030204" pitchFamily="34" charset="0"/>
              </a:rPr>
            </a:br>
            <a:r>
              <a:rPr lang="en-US" sz="5400" dirty="0">
                <a:latin typeface="Arial Rounded MT Bold" panose="020F0704030504030204" pitchFamily="34" charset="0"/>
              </a:rPr>
              <a:t>Low-Cost Care</a:t>
            </a:r>
          </a:p>
        </p:txBody>
      </p:sp>
      <p:sp>
        <p:nvSpPr>
          <p:cNvPr id="3" name="Subtitle 2"/>
          <p:cNvSpPr>
            <a:spLocks noGrp="1"/>
          </p:cNvSpPr>
          <p:nvPr>
            <p:ph type="subTitle" idx="1"/>
          </p:nvPr>
        </p:nvSpPr>
        <p:spPr>
          <a:xfrm>
            <a:off x="5638800" y="4074784"/>
            <a:ext cx="5367526" cy="1640216"/>
          </a:xfrm>
        </p:spPr>
        <p:txBody>
          <a:bodyPr anchor="t">
            <a:normAutofit/>
          </a:bodyPr>
          <a:lstStyle/>
          <a:p>
            <a:pPr algn="l"/>
            <a:r>
              <a:rPr lang="en-US" sz="4000" dirty="0"/>
              <a:t>Beginning Low</a:t>
            </a:r>
          </a:p>
          <a:p>
            <a:pPr algn="l"/>
            <a:r>
              <a:rPr lang="en-US" sz="4000" dirty="0"/>
              <a:t>Remote Assessment</a:t>
            </a:r>
          </a:p>
        </p:txBody>
      </p:sp>
      <p:pic>
        <p:nvPicPr>
          <p:cNvPr id="4" name="Picture 3" descr="Stethoscope">
            <a:extLst>
              <a:ext uri="{FF2B5EF4-FFF2-40B4-BE49-F238E27FC236}">
                <a16:creationId xmlns:a16="http://schemas.microsoft.com/office/drawing/2014/main" id="{9FB7B8EE-3E94-4082-A4EB-7A96D69D8265}"/>
              </a:ext>
            </a:extLst>
          </p:cNvPr>
          <p:cNvPicPr>
            <a:picLocks noChangeAspect="1"/>
          </p:cNvPicPr>
          <p:nvPr/>
        </p:nvPicPr>
        <p:blipFill rotWithShape="1">
          <a:blip r:embed="rId3"/>
          <a:srcRect l="19439" r="13910" b="-2"/>
          <a:stretch/>
        </p:blipFill>
        <p:spPr>
          <a:xfrm>
            <a:off x="1066800" y="1357372"/>
            <a:ext cx="4209625" cy="4215959"/>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6087A0-6379-426D-8EAE-C96F6F11E152}"/>
              </a:ext>
            </a:extLst>
          </p:cNvPr>
          <p:cNvSpPr txBox="1"/>
          <p:nvPr/>
        </p:nvSpPr>
        <p:spPr>
          <a:xfrm>
            <a:off x="7054324" y="2774693"/>
            <a:ext cx="4097866" cy="3539430"/>
          </a:xfrm>
          <a:prstGeom prst="rect">
            <a:avLst/>
          </a:prstGeom>
          <a:noFill/>
        </p:spPr>
        <p:txBody>
          <a:bodyPr wrap="square" rtlCol="0">
            <a:spAutoFit/>
          </a:bodyPr>
          <a:lstStyle/>
          <a:p>
            <a:r>
              <a:rPr lang="en-US" sz="3200" dirty="0">
                <a:latin typeface="Tahoma" panose="020B0604030504040204" pitchFamily="34" charset="0"/>
                <a:ea typeface="Tahoma" panose="020B0604030504040204" pitchFamily="34" charset="0"/>
                <a:cs typeface="Tahoma" panose="020B0604030504040204" pitchFamily="34" charset="0"/>
              </a:rPr>
              <a:t>Tell the assessor the information:</a:t>
            </a:r>
          </a:p>
          <a:p>
            <a:endParaRPr lang="en-US" sz="3200" dirty="0">
              <a:latin typeface="Tahoma" panose="020B0604030504040204" pitchFamily="34" charset="0"/>
              <a:ea typeface="Tahoma" panose="020B0604030504040204" pitchFamily="34" charset="0"/>
              <a:cs typeface="Tahoma" panose="020B0604030504040204" pitchFamily="34" charset="0"/>
            </a:endParaRPr>
          </a:p>
          <a:p>
            <a:r>
              <a:rPr lang="en-US" sz="3200" dirty="0">
                <a:latin typeface="Tahoma" panose="020B0604030504040204" pitchFamily="34" charset="0"/>
                <a:ea typeface="Tahoma" panose="020B0604030504040204" pitchFamily="34" charset="0"/>
                <a:cs typeface="Tahoma" panose="020B0604030504040204" pitchFamily="34" charset="0"/>
              </a:rPr>
              <a:t>3a. Name?</a:t>
            </a:r>
          </a:p>
          <a:p>
            <a:r>
              <a:rPr lang="en-US" sz="3200" dirty="0">
                <a:latin typeface="Tahoma" panose="020B0604030504040204" pitchFamily="34" charset="0"/>
                <a:ea typeface="Tahoma" panose="020B0604030504040204" pitchFamily="34" charset="0"/>
                <a:cs typeface="Tahoma" panose="020B0604030504040204" pitchFamily="34" charset="0"/>
              </a:rPr>
              <a:t>3b. Address?</a:t>
            </a:r>
          </a:p>
          <a:p>
            <a:r>
              <a:rPr lang="en-US" sz="3200" dirty="0">
                <a:latin typeface="Tahoma" panose="020B0604030504040204" pitchFamily="34" charset="0"/>
                <a:ea typeface="Tahoma" panose="020B0604030504040204" pitchFamily="34" charset="0"/>
                <a:cs typeface="Tahoma" panose="020B0604030504040204" pitchFamily="34" charset="0"/>
              </a:rPr>
              <a:t>3c. Phone number?</a:t>
            </a:r>
          </a:p>
          <a:p>
            <a:r>
              <a:rPr lang="en-US" sz="3200" dirty="0">
                <a:latin typeface="Tahoma" panose="020B0604030504040204" pitchFamily="34" charset="0"/>
                <a:ea typeface="Tahoma" panose="020B0604030504040204" pitchFamily="34" charset="0"/>
                <a:cs typeface="Tahoma" panose="020B0604030504040204" pitchFamily="34" charset="0"/>
              </a:rPr>
              <a:t>3d. Hours?</a:t>
            </a:r>
          </a:p>
        </p:txBody>
      </p:sp>
      <p:pic>
        <p:nvPicPr>
          <p:cNvPr id="7" name="Picture 6" descr="A close-up of a phone&#10;&#10;Description automatically generated">
            <a:extLst>
              <a:ext uri="{FF2B5EF4-FFF2-40B4-BE49-F238E27FC236}">
                <a16:creationId xmlns:a16="http://schemas.microsoft.com/office/drawing/2014/main" id="{B10E7148-66A4-F95E-0118-5E29C42845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867" y="73497"/>
            <a:ext cx="6155533" cy="6760865"/>
          </a:xfrm>
          <a:prstGeom prst="rect">
            <a:avLst/>
          </a:prstGeom>
        </p:spPr>
      </p:pic>
    </p:spTree>
    <p:extLst>
      <p:ext uri="{BB962C8B-B14F-4D97-AF65-F5344CB8AC3E}">
        <p14:creationId xmlns:p14="http://schemas.microsoft.com/office/powerpoint/2010/main" val="3991719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2" name="Picture 11">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14" name="Rectangle 13">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6" name="Rectangle 15">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8" name="Group 17">
            <a:extLst>
              <a:ext uri="{FF2B5EF4-FFF2-40B4-BE49-F238E27FC236}">
                <a16:creationId xmlns:a16="http://schemas.microsoft.com/office/drawing/2014/main" id="{545001F7-3F8F-4035-8348-1B9798C77D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5236971" cy="6858000"/>
            <a:chOff x="20829" y="1"/>
            <a:chExt cx="5236971" cy="6857999"/>
          </a:xfrm>
        </p:grpSpPr>
        <p:pic>
          <p:nvPicPr>
            <p:cNvPr id="19" name="Picture 18">
              <a:extLst>
                <a:ext uri="{FF2B5EF4-FFF2-40B4-BE49-F238E27FC236}">
                  <a16:creationId xmlns:a16="http://schemas.microsoft.com/office/drawing/2014/main" id="{0A49B481-5581-4AF6-AFFC-BB62F86A3B0C}"/>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20" name="Picture 19">
              <a:extLst>
                <a:ext uri="{FF2B5EF4-FFF2-40B4-BE49-F238E27FC236}">
                  <a16:creationId xmlns:a16="http://schemas.microsoft.com/office/drawing/2014/main" id="{CA289CF0-18E2-49F0-8C1F-511C4BA4809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2" name="Rectangle 21">
            <a:extLst>
              <a:ext uri="{FF2B5EF4-FFF2-40B4-BE49-F238E27FC236}">
                <a16:creationId xmlns:a16="http://schemas.microsoft.com/office/drawing/2014/main" id="{0DADC141-2CF4-4D22-BFEF-05FB358E4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43A66C0-8F79-4D55-8A61-9E980D5FEE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D5E4850-3276-47AD-AFD5-F1C931CA16B8}"/>
              </a:ext>
            </a:extLst>
          </p:cNvPr>
          <p:cNvSpPr/>
          <p:nvPr/>
        </p:nvSpPr>
        <p:spPr>
          <a:xfrm>
            <a:off x="912875" y="1536162"/>
            <a:ext cx="6042155" cy="4312187"/>
          </a:xfrm>
          <a:prstGeom prst="rect">
            <a:avLst/>
          </a:prstGeom>
        </p:spPr>
        <p:txBody>
          <a:bodyPr vert="horz" lIns="91440" tIns="45720" rIns="91440" bIns="45720" rtlCol="0">
            <a:noAutofit/>
          </a:bodyPr>
          <a:lstStyle/>
          <a:p>
            <a:pPr defTabSz="914400">
              <a:lnSpc>
                <a:spcPct val="110000"/>
              </a:lnSpc>
              <a:spcAft>
                <a:spcPts val="600"/>
              </a:spcAft>
              <a:buClr>
                <a:schemeClr val="accent1"/>
              </a:buClr>
            </a:pPr>
            <a:r>
              <a:rPr lang="en-US" sz="4800" dirty="0">
                <a:latin typeface="Arial Rounded MT Bold" panose="020F0704030504030204" pitchFamily="34" charset="0"/>
              </a:rPr>
              <a:t>Use your phone camera or computer webcam to scan the room again. </a:t>
            </a:r>
          </a:p>
        </p:txBody>
      </p:sp>
      <p:pic>
        <p:nvPicPr>
          <p:cNvPr id="3" name="Picture 2" descr="A picture containing electronics, camera, electronic, projector&#10;&#10;Description automatically generated">
            <a:extLst>
              <a:ext uri="{FF2B5EF4-FFF2-40B4-BE49-F238E27FC236}">
                <a16:creationId xmlns:a16="http://schemas.microsoft.com/office/drawing/2014/main" id="{6DC07F00-88FF-4250-9875-D30518F8F8B2}"/>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292003" y="2132653"/>
            <a:ext cx="4209625" cy="3988619"/>
          </a:xfrm>
          <a:prstGeom prst="rect">
            <a:avLst/>
          </a:prstGeom>
        </p:spPr>
      </p:pic>
    </p:spTree>
    <p:extLst>
      <p:ext uri="{BB962C8B-B14F-4D97-AF65-F5344CB8AC3E}">
        <p14:creationId xmlns:p14="http://schemas.microsoft.com/office/powerpoint/2010/main" val="3501152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7396-E70E-4389-97C2-53DC3CB2CCDF}"/>
              </a:ext>
            </a:extLst>
          </p:cNvPr>
          <p:cNvSpPr>
            <a:spLocks noGrp="1"/>
          </p:cNvSpPr>
          <p:nvPr>
            <p:ph type="title"/>
          </p:nvPr>
        </p:nvSpPr>
        <p:spPr>
          <a:xfrm>
            <a:off x="831850" y="1004889"/>
            <a:ext cx="10515600" cy="900112"/>
          </a:xfrm>
        </p:spPr>
        <p:txBody>
          <a:bodyPr>
            <a:noAutofit/>
          </a:bodyPr>
          <a:lstStyle/>
          <a:p>
            <a:r>
              <a:rPr lang="en-US" sz="6000" dirty="0"/>
              <a:t>Task Two</a:t>
            </a:r>
          </a:p>
        </p:txBody>
      </p:sp>
      <p:sp>
        <p:nvSpPr>
          <p:cNvPr id="3" name="Text Placeholder 2">
            <a:extLst>
              <a:ext uri="{FF2B5EF4-FFF2-40B4-BE49-F238E27FC236}">
                <a16:creationId xmlns:a16="http://schemas.microsoft.com/office/drawing/2014/main" id="{5B0C89FE-DF79-4122-9B4F-6B9576704FBC}"/>
              </a:ext>
            </a:extLst>
          </p:cNvPr>
          <p:cNvSpPr>
            <a:spLocks noGrp="1"/>
          </p:cNvSpPr>
          <p:nvPr>
            <p:ph type="body" idx="1"/>
          </p:nvPr>
        </p:nvSpPr>
        <p:spPr>
          <a:xfrm>
            <a:off x="831850" y="2762251"/>
            <a:ext cx="10515600" cy="3327400"/>
          </a:xfrm>
        </p:spPr>
        <p:txBody>
          <a:bodyPr>
            <a:normAutofit/>
          </a:bodyPr>
          <a:lstStyle/>
          <a:p>
            <a:r>
              <a:rPr lang="en-US" sz="4400" dirty="0">
                <a:latin typeface="Tahoma" panose="020B0604030504040204" pitchFamily="34" charset="0"/>
                <a:ea typeface="Tahoma" panose="020B0604030504040204" pitchFamily="34" charset="0"/>
                <a:cs typeface="Tahoma" panose="020B0604030504040204" pitchFamily="34" charset="0"/>
              </a:rPr>
              <a:t>Complete an application form for low-cost health services/insurance.</a:t>
            </a:r>
          </a:p>
        </p:txBody>
      </p:sp>
    </p:spTree>
    <p:extLst>
      <p:ext uri="{BB962C8B-B14F-4D97-AF65-F5344CB8AC3E}">
        <p14:creationId xmlns:p14="http://schemas.microsoft.com/office/powerpoint/2010/main" val="3321923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7396-E70E-4389-97C2-53DC3CB2CCDF}"/>
              </a:ext>
            </a:extLst>
          </p:cNvPr>
          <p:cNvSpPr>
            <a:spLocks noGrp="1"/>
          </p:cNvSpPr>
          <p:nvPr>
            <p:ph type="title"/>
          </p:nvPr>
        </p:nvSpPr>
        <p:spPr>
          <a:xfrm>
            <a:off x="831850" y="1004889"/>
            <a:ext cx="10515600" cy="900112"/>
          </a:xfrm>
        </p:spPr>
        <p:txBody>
          <a:bodyPr>
            <a:noAutofit/>
          </a:bodyPr>
          <a:lstStyle/>
          <a:p>
            <a:r>
              <a:rPr lang="en-US" sz="6000" dirty="0"/>
              <a:t>Directions:</a:t>
            </a:r>
          </a:p>
        </p:txBody>
      </p:sp>
      <p:sp>
        <p:nvSpPr>
          <p:cNvPr id="3" name="Text Placeholder 2">
            <a:extLst>
              <a:ext uri="{FF2B5EF4-FFF2-40B4-BE49-F238E27FC236}">
                <a16:creationId xmlns:a16="http://schemas.microsoft.com/office/drawing/2014/main" id="{5B0C89FE-DF79-4122-9B4F-6B9576704FBC}"/>
              </a:ext>
            </a:extLst>
          </p:cNvPr>
          <p:cNvSpPr>
            <a:spLocks noGrp="1"/>
          </p:cNvSpPr>
          <p:nvPr>
            <p:ph type="body" idx="1"/>
          </p:nvPr>
        </p:nvSpPr>
        <p:spPr>
          <a:xfrm>
            <a:off x="831850" y="2255814"/>
            <a:ext cx="10515600" cy="1992629"/>
          </a:xfrm>
        </p:spPr>
        <p:txBody>
          <a:bodyPr>
            <a:normAutofit/>
          </a:bodyPr>
          <a:lstStyle/>
          <a:p>
            <a:r>
              <a:rPr lang="en-US" sz="4400" dirty="0">
                <a:latin typeface="Tahoma" panose="020B0604030504040204" pitchFamily="34" charset="0"/>
                <a:ea typeface="Tahoma" panose="020B0604030504040204" pitchFamily="34" charset="0"/>
                <a:cs typeface="Tahoma" panose="020B0604030504040204" pitchFamily="34" charset="0"/>
              </a:rPr>
              <a:t>You will fill in the information on a health insurance application.</a:t>
            </a:r>
          </a:p>
          <a:p>
            <a:endParaRPr lang="en-US" sz="4400" dirty="0"/>
          </a:p>
        </p:txBody>
      </p:sp>
    </p:spTree>
    <p:extLst>
      <p:ext uri="{BB962C8B-B14F-4D97-AF65-F5344CB8AC3E}">
        <p14:creationId xmlns:p14="http://schemas.microsoft.com/office/powerpoint/2010/main" val="345571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7">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1" name="Picture 9">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22" name="Rectangle 11">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3" name="Rectangle 13">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24" name="Group 15">
            <a:extLst>
              <a:ext uri="{FF2B5EF4-FFF2-40B4-BE49-F238E27FC236}">
                <a16:creationId xmlns:a16="http://schemas.microsoft.com/office/drawing/2014/main" id="{BBDA1F5A-F3A8-40DA-ADE6-E0B4D99C85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95800" y="0"/>
            <a:ext cx="7693152" cy="6858000"/>
            <a:chOff x="4495800" y="0"/>
            <a:chExt cx="7693152" cy="6858000"/>
          </a:xfrm>
        </p:grpSpPr>
        <p:pic>
          <p:nvPicPr>
            <p:cNvPr id="17" name="Picture 16">
              <a:extLst>
                <a:ext uri="{FF2B5EF4-FFF2-40B4-BE49-F238E27FC236}">
                  <a16:creationId xmlns:a16="http://schemas.microsoft.com/office/drawing/2014/main" id="{9DDD0C04-CED1-41AA-B09D-56D69AC9624F}"/>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0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8" name="Picture 17">
              <a:extLst>
                <a:ext uri="{FF2B5EF4-FFF2-40B4-BE49-F238E27FC236}">
                  <a16:creationId xmlns:a16="http://schemas.microsoft.com/office/drawing/2014/main" id="{7526FC46-8960-4F28-92D0-94C9F69A1B31}"/>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43054" y="-947254"/>
              <a:ext cx="5562598" cy="7457106"/>
            </a:xfrm>
            <a:prstGeom prst="rect">
              <a:avLst/>
            </a:prstGeom>
            <a:effectLst>
              <a:softEdge rad="0"/>
            </a:effectLst>
          </p:spPr>
        </p:pic>
      </p:grpSp>
      <p:sp>
        <p:nvSpPr>
          <p:cNvPr id="3" name="Rectangle 2">
            <a:extLst>
              <a:ext uri="{FF2B5EF4-FFF2-40B4-BE49-F238E27FC236}">
                <a16:creationId xmlns:a16="http://schemas.microsoft.com/office/drawing/2014/main" id="{E77605C8-BD0E-4F41-9F29-7511F07E0A6C}"/>
              </a:ext>
            </a:extLst>
          </p:cNvPr>
          <p:cNvSpPr/>
          <p:nvPr/>
        </p:nvSpPr>
        <p:spPr>
          <a:xfrm>
            <a:off x="138783" y="157569"/>
            <a:ext cx="10003218" cy="1061997"/>
          </a:xfrm>
          <a:prstGeom prst="rect">
            <a:avLst/>
          </a:prstGeom>
        </p:spPr>
        <p:txBody>
          <a:bodyPr vert="horz" lIns="91440" tIns="45720" rIns="91440" bIns="45720" rtlCol="0" anchor="ctr">
            <a:normAutofit/>
          </a:bodyPr>
          <a:lstStyle/>
          <a:p>
            <a:pPr defTabSz="914400">
              <a:spcBef>
                <a:spcPct val="0"/>
              </a:spcBef>
              <a:spcAft>
                <a:spcPts val="600"/>
              </a:spcAft>
            </a:pPr>
            <a:r>
              <a:rPr lang="en-US" sz="4400" dirty="0">
                <a:latin typeface="+mj-lt"/>
                <a:ea typeface="+mj-ea"/>
                <a:cs typeface="+mj-cs"/>
              </a:rPr>
              <a:t>Let’s get ready to write!</a:t>
            </a:r>
          </a:p>
        </p:txBody>
      </p:sp>
      <p:graphicFrame>
        <p:nvGraphicFramePr>
          <p:cNvPr id="2" name="Content Placeholder 2">
            <a:extLst>
              <a:ext uri="{FF2B5EF4-FFF2-40B4-BE49-F238E27FC236}">
                <a16:creationId xmlns:a16="http://schemas.microsoft.com/office/drawing/2014/main" id="{8F0AC57C-5207-446A-8E4F-9741E9E68733}"/>
              </a:ext>
            </a:extLst>
          </p:cNvPr>
          <p:cNvGraphicFramePr>
            <a:graphicFrameLocks/>
          </p:cNvGraphicFramePr>
          <p:nvPr>
            <p:extLst>
              <p:ext uri="{D42A27DB-BD31-4B8C-83A1-F6EECF244321}">
                <p14:modId xmlns:p14="http://schemas.microsoft.com/office/powerpoint/2010/main" val="2541277043"/>
              </p:ext>
            </p:extLst>
          </p:nvPr>
        </p:nvGraphicFramePr>
        <p:xfrm>
          <a:off x="112542" y="1295401"/>
          <a:ext cx="11971606" cy="540502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562670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46755-655D-469F-9906-E54CFE050C54}"/>
              </a:ext>
            </a:extLst>
          </p:cNvPr>
          <p:cNvSpPr txBox="1">
            <a:spLocks/>
          </p:cNvSpPr>
          <p:nvPr/>
        </p:nvSpPr>
        <p:spPr>
          <a:xfrm>
            <a:off x="677334" y="609599"/>
            <a:ext cx="8596668" cy="5278017"/>
          </a:xfrm>
          <a:prstGeom prst="rect">
            <a:avLst/>
          </a:prstGeom>
        </p:spPr>
        <p:txBody>
          <a:bodyPr>
            <a:normAutofit fontScale="90000" lnSpcReduction="20000"/>
          </a:bodyPr>
          <a:lst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a:lstStyle>
          <a:p>
            <a:r>
              <a:rPr lang="en-US" dirty="0">
                <a:latin typeface="Arial" panose="020B0604020202020204" pitchFamily="34" charset="0"/>
                <a:cs typeface="Arial" panose="020B0604020202020204" pitchFamily="34" charset="0"/>
              </a:rPr>
              <a:t>Copy this on your paper:</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2.</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3.</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4.</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5.</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6.</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7.</a:t>
            </a:r>
          </a:p>
          <a:p>
            <a:r>
              <a:rPr lang="en-US" dirty="0">
                <a:latin typeface="Arial" panose="020B0604020202020204" pitchFamily="34" charset="0"/>
                <a:cs typeface="Arial" panose="020B0604020202020204" pitchFamily="34" charset="0"/>
              </a:rPr>
              <a:t>8.</a:t>
            </a:r>
          </a:p>
        </p:txBody>
      </p:sp>
    </p:spTree>
    <p:extLst>
      <p:ext uri="{BB962C8B-B14F-4D97-AF65-F5344CB8AC3E}">
        <p14:creationId xmlns:p14="http://schemas.microsoft.com/office/powerpoint/2010/main" val="817064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46755-655D-469F-9906-E54CFE050C54}"/>
              </a:ext>
            </a:extLst>
          </p:cNvPr>
          <p:cNvSpPr txBox="1">
            <a:spLocks/>
          </p:cNvSpPr>
          <p:nvPr/>
        </p:nvSpPr>
        <p:spPr>
          <a:xfrm>
            <a:off x="126609" y="0"/>
            <a:ext cx="10930597" cy="6452383"/>
          </a:xfrm>
          <a:prstGeom prst="rect">
            <a:avLst/>
          </a:prstGeom>
        </p:spPr>
        <p:txBody>
          <a:bodyPr>
            <a:normAutofit fontScale="97500"/>
          </a:bodyPr>
          <a:lst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a:lstStyle>
          <a:p>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D4D72D48-06A4-416D-AE22-6C88BEF434D0}"/>
              </a:ext>
            </a:extLst>
          </p:cNvPr>
          <p:cNvSpPr/>
          <p:nvPr/>
        </p:nvSpPr>
        <p:spPr>
          <a:xfrm>
            <a:off x="8003653" y="2227695"/>
            <a:ext cx="3968462" cy="1200329"/>
          </a:xfrm>
          <a:prstGeom prst="rect">
            <a:avLst/>
          </a:prstGeom>
        </p:spPr>
        <p:txBody>
          <a:bodyPr wrap="square">
            <a:spAutoFit/>
          </a:bodyPr>
          <a:lstStyle/>
          <a:p>
            <a:r>
              <a:rPr lang="en-US" sz="2400" dirty="0">
                <a:latin typeface="Tahoma" panose="020B0604030504040204" pitchFamily="34" charset="0"/>
                <a:ea typeface="Tahoma" panose="020B0604030504040204" pitchFamily="34" charset="0"/>
                <a:cs typeface="Tahoma" panose="020B0604030504040204" pitchFamily="34" charset="0"/>
              </a:rPr>
              <a:t>Write the answers for 1-8</a:t>
            </a:r>
            <a:r>
              <a:rPr lang="en-US" sz="2400" dirty="0">
                <a:latin typeface="Arial" panose="020B0604020202020204" pitchFamily="34" charset="0"/>
                <a:ea typeface="Tahoma" panose="020B0604030504040204" pitchFamily="34" charset="0"/>
                <a:cs typeface="Arial" panose="020B0604020202020204" pitchFamily="34" charset="0"/>
              </a:rPr>
              <a:t>. Use information from the story below.</a:t>
            </a:r>
            <a:endParaRPr lang="en-US" sz="2400" dirty="0"/>
          </a:p>
        </p:txBody>
      </p:sp>
      <p:pic>
        <p:nvPicPr>
          <p:cNvPr id="4" name="Picture 3" descr="A close up of a application&#10;&#10;Description automatically generated">
            <a:extLst>
              <a:ext uri="{FF2B5EF4-FFF2-40B4-BE49-F238E27FC236}">
                <a16:creationId xmlns:a16="http://schemas.microsoft.com/office/drawing/2014/main" id="{E797E95F-130A-85E0-DC59-21ECD1A9E1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910378" cy="6858000"/>
          </a:xfrm>
          <a:prstGeom prst="rect">
            <a:avLst/>
          </a:prstGeom>
        </p:spPr>
      </p:pic>
      <p:pic>
        <p:nvPicPr>
          <p:cNvPr id="9" name="Picture 8">
            <a:extLst>
              <a:ext uri="{FF2B5EF4-FFF2-40B4-BE49-F238E27FC236}">
                <a16:creationId xmlns:a16="http://schemas.microsoft.com/office/drawing/2014/main" id="{274ECE88-907A-4383-A289-603D985C7C44}"/>
              </a:ext>
            </a:extLst>
          </p:cNvPr>
          <p:cNvPicPr>
            <a:picLocks noChangeAspect="1"/>
          </p:cNvPicPr>
          <p:nvPr/>
        </p:nvPicPr>
        <p:blipFill>
          <a:blip r:embed="rId3"/>
          <a:stretch>
            <a:fillRect/>
          </a:stretch>
        </p:blipFill>
        <p:spPr>
          <a:xfrm>
            <a:off x="6873013" y="3619012"/>
            <a:ext cx="5192378" cy="3111988"/>
          </a:xfrm>
          <a:prstGeom prst="rect">
            <a:avLst/>
          </a:prstGeom>
          <a:ln w="9525">
            <a:solidFill>
              <a:schemeClr val="tx1"/>
            </a:solidFill>
          </a:ln>
        </p:spPr>
      </p:pic>
    </p:spTree>
    <p:extLst>
      <p:ext uri="{BB962C8B-B14F-4D97-AF65-F5344CB8AC3E}">
        <p14:creationId xmlns:p14="http://schemas.microsoft.com/office/powerpoint/2010/main" val="2825160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0" name="Picture 9">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12" name="Rectangle 11">
            <a:extLst>
              <a:ext uri="{FF2B5EF4-FFF2-40B4-BE49-F238E27FC236}">
                <a16:creationId xmlns:a16="http://schemas.microsoft.com/office/drawing/2014/main" id="{DE61FBD7-E37C-4B38-BE44-A6D4978D7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4" name="Rectangle 13">
            <a:extLst>
              <a:ext uri="{FF2B5EF4-FFF2-40B4-BE49-F238E27FC236}">
                <a16:creationId xmlns:a16="http://schemas.microsoft.com/office/drawing/2014/main" id="{392BFCFE-FD78-4EDF-BEFE-CC444DC5F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6" name="Group 15">
            <a:extLst>
              <a:ext uri="{FF2B5EF4-FFF2-40B4-BE49-F238E27FC236}">
                <a16:creationId xmlns:a16="http://schemas.microsoft.com/office/drawing/2014/main" id="{685AEA58-5A10-44F4-82DC-B26FCDA955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0" y="1"/>
            <a:ext cx="5236971" cy="6858000"/>
            <a:chOff x="20829" y="1"/>
            <a:chExt cx="5236971" cy="6857999"/>
          </a:xfrm>
        </p:grpSpPr>
        <p:pic>
          <p:nvPicPr>
            <p:cNvPr id="17" name="Picture 16">
              <a:extLst>
                <a:ext uri="{FF2B5EF4-FFF2-40B4-BE49-F238E27FC236}">
                  <a16:creationId xmlns:a16="http://schemas.microsoft.com/office/drawing/2014/main" id="{31B764A7-7C08-4BBD-B1F8-BB1F928FE1C3}"/>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18" name="Picture 17">
              <a:extLst>
                <a:ext uri="{FF2B5EF4-FFF2-40B4-BE49-F238E27FC236}">
                  <a16:creationId xmlns:a16="http://schemas.microsoft.com/office/drawing/2014/main" id="{D2AF11BB-0B0F-4D10-83F3-09651E4424F2}"/>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0" name="Rectangle 19">
            <a:extLst>
              <a:ext uri="{FF2B5EF4-FFF2-40B4-BE49-F238E27FC236}">
                <a16:creationId xmlns:a16="http://schemas.microsoft.com/office/drawing/2014/main" id="{83018268-9FAC-4D8E-B7E6-23850B4D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914A81D-6377-4BC6-9AE1-72200DA777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7BD5DE-7EAE-4DA1-B0E5-63EDD363CA8D}"/>
              </a:ext>
            </a:extLst>
          </p:cNvPr>
          <p:cNvSpPr>
            <a:spLocks noGrp="1"/>
          </p:cNvSpPr>
          <p:nvPr>
            <p:ph type="title"/>
          </p:nvPr>
        </p:nvSpPr>
        <p:spPr>
          <a:xfrm>
            <a:off x="675834" y="879750"/>
            <a:ext cx="5919467" cy="5098499"/>
          </a:xfrm>
        </p:spPr>
        <p:txBody>
          <a:bodyPr vert="horz" lIns="91440" tIns="45720" rIns="91440" bIns="45720" rtlCol="0" anchor="b">
            <a:noAutofit/>
          </a:bodyPr>
          <a:lstStyle/>
          <a:p>
            <a:pPr>
              <a:lnSpc>
                <a:spcPct val="90000"/>
              </a:lnSpc>
            </a:pPr>
            <a:r>
              <a:rPr lang="en-US" sz="4000" dirty="0">
                <a:latin typeface="Tahoma" panose="020B0604030504040204" pitchFamily="34" charset="0"/>
                <a:ea typeface="Tahoma" panose="020B0604030504040204" pitchFamily="34" charset="0"/>
                <a:cs typeface="Tahoma" panose="020B0604030504040204" pitchFamily="34" charset="0"/>
              </a:rPr>
              <a:t>Hold up your answer sheet to your camera. The assessor will take a picture of your answers.</a:t>
            </a:r>
            <a:br>
              <a:rPr lang="en-US" sz="4000" dirty="0">
                <a:latin typeface="Tahoma" panose="020B0604030504040204" pitchFamily="34" charset="0"/>
                <a:ea typeface="Tahoma" panose="020B0604030504040204" pitchFamily="34" charset="0"/>
                <a:cs typeface="Tahoma" panose="020B0604030504040204" pitchFamily="34" charset="0"/>
              </a:rPr>
            </a:br>
            <a:br>
              <a:rPr lang="en-US" sz="4000" dirty="0">
                <a:latin typeface="Tahoma" panose="020B0604030504040204" pitchFamily="34" charset="0"/>
                <a:ea typeface="Tahoma" panose="020B0604030504040204" pitchFamily="34" charset="0"/>
                <a:cs typeface="Tahoma" panose="020B0604030504040204" pitchFamily="34" charset="0"/>
              </a:rPr>
            </a:br>
            <a:r>
              <a:rPr lang="en-US" sz="4000" dirty="0">
                <a:latin typeface="Tahoma" panose="020B0604030504040204" pitchFamily="34" charset="0"/>
                <a:ea typeface="Tahoma" panose="020B0604030504040204" pitchFamily="34" charset="0"/>
                <a:cs typeface="Tahoma" panose="020B0604030504040204" pitchFamily="34" charset="0"/>
              </a:rPr>
              <a:t>Or take a picture of your paper with your phone and send it to the assessor.</a:t>
            </a:r>
          </a:p>
        </p:txBody>
      </p:sp>
      <p:pic>
        <p:nvPicPr>
          <p:cNvPr id="4" name="Picture 3" descr="A picture containing text&#10;&#10;Description automatically generated">
            <a:extLst>
              <a:ext uri="{FF2B5EF4-FFF2-40B4-BE49-F238E27FC236}">
                <a16:creationId xmlns:a16="http://schemas.microsoft.com/office/drawing/2014/main" id="{3D04F29C-1D9F-6781-4B7E-C532077C81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3288" y="758064"/>
            <a:ext cx="2670936" cy="2670936"/>
          </a:xfrm>
          <a:prstGeom prst="rect">
            <a:avLst/>
          </a:prstGeom>
        </p:spPr>
      </p:pic>
      <p:pic>
        <p:nvPicPr>
          <p:cNvPr id="6" name="Picture 5">
            <a:extLst>
              <a:ext uri="{FF2B5EF4-FFF2-40B4-BE49-F238E27FC236}">
                <a16:creationId xmlns:a16="http://schemas.microsoft.com/office/drawing/2014/main" id="{5625455A-9D0E-E8F6-4DEF-7B207BD5B224}"/>
              </a:ext>
            </a:extLst>
          </p:cNvPr>
          <p:cNvPicPr>
            <a:picLocks noChangeAspect="1"/>
          </p:cNvPicPr>
          <p:nvPr/>
        </p:nvPicPr>
        <p:blipFill>
          <a:blip r:embed="rId5"/>
          <a:stretch>
            <a:fillRect/>
          </a:stretch>
        </p:blipFill>
        <p:spPr>
          <a:xfrm>
            <a:off x="6882575" y="3655147"/>
            <a:ext cx="1772604" cy="2323102"/>
          </a:xfrm>
          <a:prstGeom prst="rect">
            <a:avLst/>
          </a:prstGeom>
        </p:spPr>
      </p:pic>
    </p:spTree>
    <p:extLst>
      <p:ext uri="{BB962C8B-B14F-4D97-AF65-F5344CB8AC3E}">
        <p14:creationId xmlns:p14="http://schemas.microsoft.com/office/powerpoint/2010/main" val="4132889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2" name="Picture 11">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14" name="Rectangle 13">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6" name="Rectangle 15">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8" name="Group 17">
            <a:extLst>
              <a:ext uri="{FF2B5EF4-FFF2-40B4-BE49-F238E27FC236}">
                <a16:creationId xmlns:a16="http://schemas.microsoft.com/office/drawing/2014/main" id="{545001F7-3F8F-4035-8348-1B9798C77D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5236971" cy="6858000"/>
            <a:chOff x="20829" y="1"/>
            <a:chExt cx="5236971" cy="6857999"/>
          </a:xfrm>
        </p:grpSpPr>
        <p:pic>
          <p:nvPicPr>
            <p:cNvPr id="19" name="Picture 18">
              <a:extLst>
                <a:ext uri="{FF2B5EF4-FFF2-40B4-BE49-F238E27FC236}">
                  <a16:creationId xmlns:a16="http://schemas.microsoft.com/office/drawing/2014/main" id="{0A49B481-5581-4AF6-AFFC-BB62F86A3B0C}"/>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20" name="Picture 19">
              <a:extLst>
                <a:ext uri="{FF2B5EF4-FFF2-40B4-BE49-F238E27FC236}">
                  <a16:creationId xmlns:a16="http://schemas.microsoft.com/office/drawing/2014/main" id="{CA289CF0-18E2-49F0-8C1F-511C4BA4809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2" name="Rectangle 21">
            <a:extLst>
              <a:ext uri="{FF2B5EF4-FFF2-40B4-BE49-F238E27FC236}">
                <a16:creationId xmlns:a16="http://schemas.microsoft.com/office/drawing/2014/main" id="{0DADC141-2CF4-4D22-BFEF-05FB358E4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43A66C0-8F79-4D55-8A61-9E980D5FEE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D5E4850-3276-47AD-AFD5-F1C931CA16B8}"/>
              </a:ext>
            </a:extLst>
          </p:cNvPr>
          <p:cNvSpPr/>
          <p:nvPr/>
        </p:nvSpPr>
        <p:spPr>
          <a:xfrm>
            <a:off x="912875" y="1536162"/>
            <a:ext cx="6085633" cy="4312187"/>
          </a:xfrm>
          <a:prstGeom prst="rect">
            <a:avLst/>
          </a:prstGeom>
        </p:spPr>
        <p:txBody>
          <a:bodyPr vert="horz" lIns="91440" tIns="45720" rIns="91440" bIns="45720" rtlCol="0">
            <a:noAutofit/>
          </a:bodyPr>
          <a:lstStyle/>
          <a:p>
            <a:pPr defTabSz="914400">
              <a:lnSpc>
                <a:spcPct val="110000"/>
              </a:lnSpc>
              <a:spcAft>
                <a:spcPts val="600"/>
              </a:spcAft>
              <a:buClr>
                <a:schemeClr val="accent1"/>
              </a:buClr>
            </a:pPr>
            <a:r>
              <a:rPr lang="en-US" sz="4400" dirty="0">
                <a:latin typeface="Tahoma" panose="020B0604030504040204" pitchFamily="34" charset="0"/>
                <a:ea typeface="Tahoma" panose="020B0604030504040204" pitchFamily="34" charset="0"/>
                <a:cs typeface="Tahoma" panose="020B0604030504040204" pitchFamily="34" charset="0"/>
              </a:rPr>
              <a:t>Use your phone camera or computer webcam to scan the room again. </a:t>
            </a:r>
          </a:p>
        </p:txBody>
      </p:sp>
      <p:pic>
        <p:nvPicPr>
          <p:cNvPr id="3" name="Picture 2" descr="A picture containing electronics, camera, electronic, projector&#10;&#10;Description automatically generated">
            <a:extLst>
              <a:ext uri="{FF2B5EF4-FFF2-40B4-BE49-F238E27FC236}">
                <a16:creationId xmlns:a16="http://schemas.microsoft.com/office/drawing/2014/main" id="{6DC07F00-88FF-4250-9875-D30518F8F8B2}"/>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292003" y="2132653"/>
            <a:ext cx="4209625" cy="3988619"/>
          </a:xfrm>
          <a:prstGeom prst="rect">
            <a:avLst/>
          </a:prstGeom>
        </p:spPr>
      </p:pic>
    </p:spTree>
    <p:extLst>
      <p:ext uri="{BB962C8B-B14F-4D97-AF65-F5344CB8AC3E}">
        <p14:creationId xmlns:p14="http://schemas.microsoft.com/office/powerpoint/2010/main" val="2169662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1" name="Picture 10">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13" name="Rectangle 12">
            <a:extLst>
              <a:ext uri="{FF2B5EF4-FFF2-40B4-BE49-F238E27FC236}">
                <a16:creationId xmlns:a16="http://schemas.microsoft.com/office/drawing/2014/main" id="{DE61FBD7-E37C-4B38-BE44-A6D4978D7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5" name="Rectangle 14">
            <a:extLst>
              <a:ext uri="{FF2B5EF4-FFF2-40B4-BE49-F238E27FC236}">
                <a16:creationId xmlns:a16="http://schemas.microsoft.com/office/drawing/2014/main" id="{392BFCFE-FD78-4EDF-BEFE-CC444DC5F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7" name="Group 16">
            <a:extLst>
              <a:ext uri="{FF2B5EF4-FFF2-40B4-BE49-F238E27FC236}">
                <a16:creationId xmlns:a16="http://schemas.microsoft.com/office/drawing/2014/main" id="{0292BAD4-5BB2-4CD3-AB5B-C35EF9F7D2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0" y="1"/>
            <a:ext cx="5236971" cy="6858000"/>
            <a:chOff x="20829" y="1"/>
            <a:chExt cx="5236971" cy="6857999"/>
          </a:xfrm>
        </p:grpSpPr>
        <p:pic>
          <p:nvPicPr>
            <p:cNvPr id="18" name="Picture 17">
              <a:extLst>
                <a:ext uri="{FF2B5EF4-FFF2-40B4-BE49-F238E27FC236}">
                  <a16:creationId xmlns:a16="http://schemas.microsoft.com/office/drawing/2014/main" id="{BA91DE0E-6861-418E-964C-304C560A350C}"/>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19" name="Picture 18">
              <a:extLst>
                <a:ext uri="{FF2B5EF4-FFF2-40B4-BE49-F238E27FC236}">
                  <a16:creationId xmlns:a16="http://schemas.microsoft.com/office/drawing/2014/main" id="{BE848AF8-FC50-42AF-8B5B-3F6D2EC34CB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1" name="Rectangle 20">
            <a:extLst>
              <a:ext uri="{FF2B5EF4-FFF2-40B4-BE49-F238E27FC236}">
                <a16:creationId xmlns:a16="http://schemas.microsoft.com/office/drawing/2014/main" id="{B629C0B3-01E5-4A82-B87C-62B1483F1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4DFA784-845D-4F99-B808-5C025E39B8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B783BB-B029-4E13-AF68-7039FD47505E}"/>
              </a:ext>
            </a:extLst>
          </p:cNvPr>
          <p:cNvSpPr>
            <a:spLocks noGrp="1"/>
          </p:cNvSpPr>
          <p:nvPr>
            <p:ph type="title"/>
          </p:nvPr>
        </p:nvSpPr>
        <p:spPr>
          <a:xfrm>
            <a:off x="5036440" y="1815445"/>
            <a:ext cx="6410244" cy="3467101"/>
          </a:xfrm>
        </p:spPr>
        <p:txBody>
          <a:bodyPr vert="horz" lIns="91440" tIns="45720" rIns="91440" bIns="45720" rtlCol="0" anchor="b">
            <a:noAutofit/>
          </a:bodyPr>
          <a:lstStyle/>
          <a:p>
            <a:pPr>
              <a:lnSpc>
                <a:spcPct val="90000"/>
              </a:lnSpc>
            </a:pPr>
            <a:r>
              <a:rPr lang="en-US" dirty="0">
                <a:latin typeface="Tahoma" panose="020B0604030504040204" pitchFamily="34" charset="0"/>
                <a:ea typeface="Tahoma" panose="020B0604030504040204" pitchFamily="34" charset="0"/>
                <a:cs typeface="Tahoma" panose="020B0604030504040204" pitchFamily="34" charset="0"/>
              </a:rPr>
              <a:t>Thank you!</a:t>
            </a:r>
            <a:br>
              <a:rPr lang="en-US" dirty="0">
                <a:latin typeface="Tahoma" panose="020B0604030504040204" pitchFamily="34" charset="0"/>
                <a:ea typeface="Tahoma" panose="020B0604030504040204" pitchFamily="34" charset="0"/>
                <a:cs typeface="Tahoma" panose="020B0604030504040204" pitchFamily="34" charset="0"/>
              </a:rPr>
            </a:br>
            <a:br>
              <a:rPr lang="en-US" dirty="0">
                <a:latin typeface="Tahoma" panose="020B0604030504040204" pitchFamily="34" charset="0"/>
                <a:ea typeface="Tahoma" panose="020B0604030504040204" pitchFamily="34" charset="0"/>
                <a:cs typeface="Tahoma" panose="020B0604030504040204" pitchFamily="34" charset="0"/>
              </a:rPr>
            </a:br>
            <a:r>
              <a:rPr lang="en-US" dirty="0">
                <a:latin typeface="Tahoma" panose="020B0604030504040204" pitchFamily="34" charset="0"/>
                <a:ea typeface="Tahoma" panose="020B0604030504040204" pitchFamily="34" charset="0"/>
                <a:cs typeface="Tahoma" panose="020B0604030504040204" pitchFamily="34" charset="0"/>
              </a:rPr>
              <a:t>Please do not talk about the test with anyone!</a:t>
            </a:r>
            <a:br>
              <a:rPr lang="en-US" dirty="0">
                <a:latin typeface="Tahoma" panose="020B0604030504040204" pitchFamily="34" charset="0"/>
                <a:ea typeface="Tahoma" panose="020B0604030504040204" pitchFamily="34" charset="0"/>
                <a:cs typeface="Tahoma" panose="020B0604030504040204" pitchFamily="34" charset="0"/>
              </a:rPr>
            </a:br>
            <a:endParaRPr lang="en-US" dirty="0">
              <a:latin typeface="Tahoma" panose="020B0604030504040204" pitchFamily="34" charset="0"/>
              <a:ea typeface="Tahoma" panose="020B0604030504040204" pitchFamily="34" charset="0"/>
              <a:cs typeface="Tahoma" panose="020B0604030504040204" pitchFamily="34" charset="0"/>
            </a:endParaRPr>
          </a:p>
        </p:txBody>
      </p:sp>
      <p:pic>
        <p:nvPicPr>
          <p:cNvPr id="4" name="Picture 3" descr="Logo, icon&#10;&#10;Description automatically generated">
            <a:extLst>
              <a:ext uri="{FF2B5EF4-FFF2-40B4-BE49-F238E27FC236}">
                <a16:creationId xmlns:a16="http://schemas.microsoft.com/office/drawing/2014/main" id="{892623C5-1BC2-4F58-8C0D-7889E89D4484}"/>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826815" y="1646289"/>
            <a:ext cx="4209625" cy="4209625"/>
          </a:xfrm>
          <a:prstGeom prst="rect">
            <a:avLst/>
          </a:prstGeom>
        </p:spPr>
      </p:pic>
    </p:spTree>
    <p:extLst>
      <p:ext uri="{BB962C8B-B14F-4D97-AF65-F5344CB8AC3E}">
        <p14:creationId xmlns:p14="http://schemas.microsoft.com/office/powerpoint/2010/main" val="2503553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39" name="Picture 38">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41" name="Rectangle 40">
            <a:extLst>
              <a:ext uri="{FF2B5EF4-FFF2-40B4-BE49-F238E27FC236}">
                <a16:creationId xmlns:a16="http://schemas.microsoft.com/office/drawing/2014/main" id="{F1174801-1395-44C5-9B00-CCAC45C05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43" name="Rectangle 42">
            <a:extLst>
              <a:ext uri="{FF2B5EF4-FFF2-40B4-BE49-F238E27FC236}">
                <a16:creationId xmlns:a16="http://schemas.microsoft.com/office/drawing/2014/main" id="{8BADB362-9771-4A3C-B9E5-6777F34C5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extBox 1">
            <a:extLst>
              <a:ext uri="{FF2B5EF4-FFF2-40B4-BE49-F238E27FC236}">
                <a16:creationId xmlns:a16="http://schemas.microsoft.com/office/drawing/2014/main" id="{781B7E5A-2862-4470-B576-8DA7E2338B4E}"/>
              </a:ext>
            </a:extLst>
          </p:cNvPr>
          <p:cNvSpPr txBox="1"/>
          <p:nvPr/>
        </p:nvSpPr>
        <p:spPr>
          <a:xfrm>
            <a:off x="996275" y="394623"/>
            <a:ext cx="7510765" cy="2131033"/>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400" dirty="0">
                <a:latin typeface="Arial Rounded MT Bold" panose="020F0704030504030204" pitchFamily="34" charset="0"/>
                <a:ea typeface="+mj-ea"/>
                <a:cs typeface="+mj-cs"/>
              </a:rPr>
              <a:t>Student:</a:t>
            </a:r>
          </a:p>
          <a:p>
            <a:pPr defTabSz="914400">
              <a:lnSpc>
                <a:spcPct val="90000"/>
              </a:lnSpc>
              <a:spcBef>
                <a:spcPct val="0"/>
              </a:spcBef>
              <a:spcAft>
                <a:spcPts val="600"/>
              </a:spcAft>
            </a:pPr>
            <a:r>
              <a:rPr lang="en-US" sz="3400" dirty="0">
                <a:latin typeface="Arial Rounded MT Bold" panose="020F0704030504030204" pitchFamily="34" charset="0"/>
                <a:ea typeface="+mj-ea"/>
                <a:cs typeface="+mj-cs"/>
              </a:rPr>
              <a:t>Please show your ID and tell the assessor your student ID number</a:t>
            </a:r>
          </a:p>
        </p:txBody>
      </p:sp>
      <p:grpSp>
        <p:nvGrpSpPr>
          <p:cNvPr id="45" name="Group 44">
            <a:extLst>
              <a:ext uri="{FF2B5EF4-FFF2-40B4-BE49-F238E27FC236}">
                <a16:creationId xmlns:a16="http://schemas.microsoft.com/office/drawing/2014/main" id="{644D4363-EDF7-455D-B83A-9343AD20F5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8167025" y="76200"/>
            <a:ext cx="3997615" cy="6816079"/>
            <a:chOff x="8059620" y="41922"/>
            <a:chExt cx="3997615" cy="6816077"/>
          </a:xfrm>
        </p:grpSpPr>
        <p:pic>
          <p:nvPicPr>
            <p:cNvPr id="46" name="Picture 45">
              <a:extLst>
                <a:ext uri="{FF2B5EF4-FFF2-40B4-BE49-F238E27FC236}">
                  <a16:creationId xmlns:a16="http://schemas.microsoft.com/office/drawing/2014/main" id="{264248C9-9186-4DBE-9F5D-F02133F84FFF}"/>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rcRect l="22818" b="17291"/>
            <a:stretch/>
          </p:blipFill>
          <p:spPr>
            <a:xfrm flipH="1">
              <a:off x="8059620" y="1345934"/>
              <a:ext cx="3997615" cy="5512065"/>
            </a:xfrm>
            <a:prstGeom prst="rect">
              <a:avLst/>
            </a:prstGeom>
          </p:spPr>
        </p:pic>
        <p:pic>
          <p:nvPicPr>
            <p:cNvPr id="47" name="Picture 46">
              <a:extLst>
                <a:ext uri="{FF2B5EF4-FFF2-40B4-BE49-F238E27FC236}">
                  <a16:creationId xmlns:a16="http://schemas.microsoft.com/office/drawing/2014/main" id="{38935880-05FC-4BA7-B658-EB15C942352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rcRect r="40690"/>
            <a:stretch/>
          </p:blipFill>
          <p:spPr>
            <a:xfrm>
              <a:off x="8915400" y="41922"/>
              <a:ext cx="3141835" cy="6816077"/>
            </a:xfrm>
            <a:prstGeom prst="rect">
              <a:avLst/>
            </a:prstGeom>
          </p:spPr>
        </p:pic>
      </p:grpSp>
      <p:pic>
        <p:nvPicPr>
          <p:cNvPr id="3" name="Picture 4" descr="Get SAC's New Student ID Card for Free - el Don News">
            <a:extLst>
              <a:ext uri="{FF2B5EF4-FFF2-40B4-BE49-F238E27FC236}">
                <a16:creationId xmlns:a16="http://schemas.microsoft.com/office/drawing/2014/main" id="{E2027520-492A-4A2B-92B9-151E97D8E06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 b="5226"/>
          <a:stretch/>
        </p:blipFill>
        <p:spPr bwMode="auto">
          <a:xfrm>
            <a:off x="809814" y="2858891"/>
            <a:ext cx="5179237" cy="325462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Slideshow: What you need to know about California 'Real-ID ...">
            <a:extLst>
              <a:ext uri="{FF2B5EF4-FFF2-40B4-BE49-F238E27FC236}">
                <a16:creationId xmlns:a16="http://schemas.microsoft.com/office/drawing/2014/main" id="{6F59EB0C-728D-4F08-8E1A-9AEDF0365A6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92" r="1" b="1"/>
          <a:stretch/>
        </p:blipFill>
        <p:spPr bwMode="auto">
          <a:xfrm>
            <a:off x="6190657" y="2858897"/>
            <a:ext cx="5191529" cy="3262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3472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007AE1-706E-4126-9603-BE8BFD6B46D7}"/>
              </a:ext>
            </a:extLst>
          </p:cNvPr>
          <p:cNvSpPr/>
          <p:nvPr/>
        </p:nvSpPr>
        <p:spPr>
          <a:xfrm>
            <a:off x="0" y="112542"/>
            <a:ext cx="12192000" cy="6309420"/>
          </a:xfrm>
          <a:prstGeom prst="rect">
            <a:avLst/>
          </a:prstGeom>
        </p:spPr>
        <p:txBody>
          <a:bodyPr wrap="square">
            <a:spAutoFit/>
          </a:bodyPr>
          <a:lstStyle/>
          <a:p>
            <a:pPr lvl="0" defTabSz="91440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Student Agreement</a:t>
            </a:r>
          </a:p>
          <a:p>
            <a:pPr lvl="0" defTabSz="91440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Estoy de acuerdo:</a:t>
            </a:r>
          </a:p>
          <a:p>
            <a:pPr lvl="0" defTabSz="914400">
              <a:defRPr/>
            </a:pPr>
            <a:endParaRPr lang="en-US" sz="36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defTabSz="91440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a.  no usar la ayuda de otras personas</a:t>
            </a:r>
          </a:p>
          <a:p>
            <a:pPr lvl="0" defTabSz="91440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b.  ser la única persona en la sala de evaluación</a:t>
            </a:r>
          </a:p>
          <a:p>
            <a:pPr lvl="0" defTabSz="91440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c.  no usar las notas u otros dispositivos para</a:t>
            </a:r>
          </a:p>
          <a:p>
            <a:pPr lvl="0" defTabSz="91440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     encontrar respuestas            </a:t>
            </a:r>
          </a:p>
          <a:p>
            <a:pPr lvl="0" defTabSz="91440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d.  desplazar mi teléfono o dispositivo por la habitación           </a:t>
            </a:r>
          </a:p>
          <a:p>
            <a:pPr lvl="0" defTabSz="914400">
              <a:defRPr/>
            </a:pPr>
            <a:r>
              <a:rPr lang="en-US" sz="2000"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en cualquier momento solicitado por el asesor</a:t>
            </a:r>
          </a:p>
          <a:p>
            <a:pPr lvl="0" defTabSz="914400">
              <a:defRPr/>
            </a:pPr>
            <a:endParaRPr lang="en-US" sz="36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defTabSz="914400">
              <a:defRPr/>
            </a:pPr>
            <a:r>
              <a:rPr lang="en-US" sz="4400" dirty="0">
                <a:solidFill>
                  <a:prstClr val="black"/>
                </a:solidFill>
                <a:latin typeface="Tahoma" panose="020B0604030504040204" pitchFamily="34" charset="0"/>
                <a:ea typeface="Tahoma" panose="020B0604030504040204" pitchFamily="34" charset="0"/>
                <a:cs typeface="Tahoma" panose="020B0604030504040204" pitchFamily="34" charset="0"/>
              </a:rPr>
              <a:t>Si acepta, por favor diga Yes.</a:t>
            </a:r>
          </a:p>
        </p:txBody>
      </p:sp>
    </p:spTree>
    <p:extLst>
      <p:ext uri="{BB962C8B-B14F-4D97-AF65-F5344CB8AC3E}">
        <p14:creationId xmlns:p14="http://schemas.microsoft.com/office/powerpoint/2010/main" val="3093331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C1FD8D-6BD5-47AF-927E-0A38CE05816B}"/>
              </a:ext>
            </a:extLst>
          </p:cNvPr>
          <p:cNvSpPr/>
          <p:nvPr/>
        </p:nvSpPr>
        <p:spPr>
          <a:xfrm>
            <a:off x="0" y="112542"/>
            <a:ext cx="12192000" cy="6186309"/>
          </a:xfrm>
          <a:prstGeom prst="rect">
            <a:avLst/>
          </a:prstGeom>
        </p:spPr>
        <p:txBody>
          <a:bodyPr wrap="square">
            <a:spAutoFit/>
          </a:bodyPr>
          <a:lstStyle/>
          <a:p>
            <a:r>
              <a:rPr lang="en-US" sz="3600" b="1" dirty="0">
                <a:solidFill>
                  <a:srgbClr val="000000"/>
                </a:solidFill>
                <a:latin typeface="Calibri" panose="020F0502020204030204" pitchFamily="34" charset="0"/>
                <a:ea typeface="Calibri" panose="020F0502020204030204" pitchFamily="34" charset="0"/>
              </a:rPr>
              <a:t>Sự thỏa thuận của sinh viên</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Tôi đồng ý trong khi làm bài thi:</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 </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a.  Tôi không nhờ sự trợ giúp của người khác</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b.  Tôi là người duy nhất trong phòng</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c. Tôi không sử dụng sổ ghi chú hoặc các thiết bị khác để tìm câu trả lời</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d. Tôi sẽ dùng điện thoại hoặc máy vi tính quét khắp phòng nếu giám khảo yêu cầu</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 </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Nếu bạn đồng ý, xin vui lòng nói 'đồng ý'</a:t>
            </a:r>
            <a:endParaRPr lang="en-US" sz="360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84950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C1FD8D-6BD5-47AF-927E-0A38CE05816B}"/>
              </a:ext>
            </a:extLst>
          </p:cNvPr>
          <p:cNvSpPr/>
          <p:nvPr/>
        </p:nvSpPr>
        <p:spPr>
          <a:xfrm>
            <a:off x="0" y="112542"/>
            <a:ext cx="12192000" cy="6186309"/>
          </a:xfrm>
          <a:prstGeom prst="rect">
            <a:avLst/>
          </a:prstGeom>
        </p:spPr>
        <p:txBody>
          <a:bodyPr wrap="square">
            <a:spAutoFit/>
          </a:bodyPr>
          <a:lstStyle/>
          <a:p>
            <a:r>
              <a:rPr lang="en-US" sz="3600" dirty="0">
                <a:solidFill>
                  <a:srgbClr val="000000"/>
                </a:solidFill>
                <a:effectLst/>
                <a:latin typeface="Malgun Gothic" panose="020B0503020000020004" pitchFamily="34" charset="-127"/>
                <a:cs typeface="Calibri" panose="020F0502020204030204" pitchFamily="34" charset="0"/>
              </a:rPr>
              <a:t>학생</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동의서</a:t>
            </a:r>
          </a:p>
          <a:p>
            <a:r>
              <a:rPr lang="en-US" sz="3600" dirty="0">
                <a:solidFill>
                  <a:srgbClr val="000000"/>
                </a:solidFill>
                <a:effectLst/>
                <a:latin typeface="Malgun Gothic" panose="020B0503020000020004" pitchFamily="34" charset="-127"/>
                <a:cs typeface="Calibri" panose="020F0502020204030204" pitchFamily="34" charset="0"/>
              </a:rPr>
              <a:t>저는</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아래의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사항들을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동의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합니다</a:t>
            </a:r>
            <a:r>
              <a:rPr lang="en-US" sz="3600" dirty="0">
                <a:solidFill>
                  <a:srgbClr val="000000"/>
                </a:solidFill>
                <a:effectLst/>
                <a:latin typeface="Calibri" panose="020F0502020204030204" pitchFamily="34" charset="0"/>
                <a:ea typeface="Calibri" panose="020F0502020204030204" pitchFamily="34" charset="0"/>
              </a:rPr>
              <a:t>:</a:t>
            </a:r>
          </a:p>
          <a:p>
            <a:r>
              <a:rPr lang="en-US" sz="3600" b="1" dirty="0">
                <a:solidFill>
                  <a:srgbClr val="000000"/>
                </a:solidFill>
                <a:latin typeface="Calibri" panose="020F0502020204030204" pitchFamily="34" charset="0"/>
                <a:ea typeface="Calibri" panose="020F0502020204030204" pitchFamily="34" charset="0"/>
              </a:rPr>
              <a:t> </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a.  </a:t>
            </a:r>
            <a:r>
              <a:rPr lang="en-US" sz="3600" dirty="0">
                <a:solidFill>
                  <a:srgbClr val="000000"/>
                </a:solidFill>
                <a:effectLst/>
                <a:latin typeface="Malgun Gothic" panose="020B0503020000020004" pitchFamily="34" charset="-127"/>
                <a:cs typeface="Calibri" panose="020F0502020204030204" pitchFamily="34" charset="0"/>
              </a:rPr>
              <a:t>시험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보는</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동안</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방안에</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혼자</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있을것을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동의합니다</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b.  </a:t>
            </a:r>
            <a:r>
              <a:rPr lang="en-US" sz="3600" dirty="0">
                <a:solidFill>
                  <a:srgbClr val="000000"/>
                </a:solidFill>
                <a:effectLst/>
                <a:latin typeface="Malgun Gothic" panose="020B0503020000020004" pitchFamily="34" charset="-127"/>
                <a:cs typeface="Calibri" panose="020F0502020204030204" pitchFamily="34" charset="0"/>
              </a:rPr>
              <a:t>다른</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사람으로부터</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도움을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받지</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않을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것을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동의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합니다</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c. </a:t>
            </a:r>
            <a:r>
              <a:rPr lang="en-US" sz="3600" dirty="0">
                <a:solidFill>
                  <a:srgbClr val="000000"/>
                </a:solidFill>
                <a:effectLst/>
                <a:latin typeface="Malgun Gothic" panose="020B0503020000020004" pitchFamily="34" charset="-127"/>
                <a:ea typeface="Calibri" panose="020F0502020204030204" pitchFamily="34" charset="0"/>
              </a:rPr>
              <a:t>시험문제</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답을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찾기위해</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메모</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사전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또는</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다른</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기기를</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사용하지</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않을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것을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동의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ea typeface="Calibri" panose="020F0502020204030204" pitchFamily="34" charset="0"/>
              </a:rPr>
              <a:t>합니다</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d. </a:t>
            </a:r>
            <a:r>
              <a:rPr lang="en-US" sz="3600" dirty="0">
                <a:solidFill>
                  <a:srgbClr val="000000"/>
                </a:solidFill>
                <a:effectLst/>
                <a:latin typeface="Malgun Gothic" panose="020B0503020000020004" pitchFamily="34" charset="-127"/>
                <a:cs typeface="Calibri" panose="020F0502020204030204" pitchFamily="34" charset="0"/>
              </a:rPr>
              <a:t>시험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평가자의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지시대로</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전화기나</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컴퓨터</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카메라를</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사용하여</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방을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스캔할것을</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동의합니다</a:t>
            </a:r>
            <a:endParaRPr lang="en-US" sz="3600" dirty="0">
              <a:latin typeface="Calibri" panose="020F0502020204030204" pitchFamily="34" charset="0"/>
              <a:ea typeface="Calibri" panose="020F0502020204030204" pitchFamily="34" charset="0"/>
            </a:endParaRPr>
          </a:p>
          <a:p>
            <a:r>
              <a:rPr lang="en-US" sz="3600" b="1" dirty="0">
                <a:solidFill>
                  <a:srgbClr val="000000"/>
                </a:solidFill>
                <a:latin typeface="Calibri" panose="020F0502020204030204" pitchFamily="34" charset="0"/>
                <a:ea typeface="Calibri" panose="020F0502020204030204" pitchFamily="34" charset="0"/>
              </a:rPr>
              <a:t> </a:t>
            </a:r>
            <a:endParaRPr lang="en-US" sz="3600" dirty="0">
              <a:latin typeface="Calibri" panose="020F0502020204030204" pitchFamily="34" charset="0"/>
              <a:ea typeface="Calibri" panose="020F0502020204030204" pitchFamily="34" charset="0"/>
            </a:endParaRPr>
          </a:p>
          <a:p>
            <a:r>
              <a:rPr lang="en-US" sz="3600" dirty="0">
                <a:solidFill>
                  <a:srgbClr val="000000"/>
                </a:solidFill>
                <a:effectLst/>
                <a:latin typeface="Malgun Gothic" panose="020B0503020000020004" pitchFamily="34" charset="-127"/>
                <a:cs typeface="Calibri" panose="020F0502020204030204" pitchFamily="34" charset="0"/>
              </a:rPr>
              <a:t>동의하시면</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네</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라고</a:t>
            </a:r>
            <a:r>
              <a:rPr lang="en-US" sz="3600" dirty="0">
                <a:solidFill>
                  <a:srgbClr val="000000"/>
                </a:solidFill>
                <a:effectLst/>
                <a:latin typeface="Calibri" panose="020F0502020204030204" pitchFamily="34" charset="0"/>
                <a:ea typeface="Calibri" panose="020F0502020204030204" pitchFamily="34" charset="0"/>
              </a:rPr>
              <a:t> </a:t>
            </a:r>
            <a:r>
              <a:rPr lang="en-US" sz="3600" dirty="0">
                <a:solidFill>
                  <a:srgbClr val="000000"/>
                </a:solidFill>
                <a:effectLst/>
                <a:latin typeface="Malgun Gothic" panose="020B0503020000020004" pitchFamily="34" charset="-127"/>
                <a:cs typeface="Calibri" panose="020F0502020204030204" pitchFamily="34" charset="0"/>
              </a:rPr>
              <a:t>말하십시오</a:t>
            </a:r>
            <a:endParaRPr lang="en-US" sz="360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28019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ext, letter&#10;&#10;Description automatically generated">
            <a:extLst>
              <a:ext uri="{FF2B5EF4-FFF2-40B4-BE49-F238E27FC236}">
                <a16:creationId xmlns:a16="http://schemas.microsoft.com/office/drawing/2014/main" id="{3BFBD6FD-E5F6-D34D-3F95-7BB2E30D086A}"/>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7200"/>
                    </a14:imgEffect>
                  </a14:imgLayer>
                </a14:imgProps>
              </a:ext>
            </a:extLst>
          </a:blip>
          <a:stretch>
            <a:fillRect/>
          </a:stretch>
        </p:blipFill>
        <p:spPr>
          <a:xfrm>
            <a:off x="219920" y="236530"/>
            <a:ext cx="8839199" cy="6384938"/>
          </a:xfrm>
          <a:prstGeom prst="rect">
            <a:avLst/>
          </a:prstGeom>
        </p:spPr>
      </p:pic>
    </p:spTree>
    <p:extLst>
      <p:ext uri="{BB962C8B-B14F-4D97-AF65-F5344CB8AC3E}">
        <p14:creationId xmlns:p14="http://schemas.microsoft.com/office/powerpoint/2010/main" val="1124535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1B61D9-80B2-4EB1-8E90-79CD2D46997B}"/>
              </a:ext>
            </a:extLst>
          </p:cNvPr>
          <p:cNvSpPr txBox="1"/>
          <p:nvPr/>
        </p:nvSpPr>
        <p:spPr>
          <a:xfrm>
            <a:off x="304800" y="132521"/>
            <a:ext cx="11237843" cy="6678751"/>
          </a:xfrm>
          <a:prstGeom prst="rect">
            <a:avLst/>
          </a:prstGeom>
          <a:noFill/>
        </p:spPr>
        <p:txBody>
          <a:bodyPr wrap="square" rtlCol="0">
            <a:spAutoFit/>
          </a:bodyPr>
          <a:lstStyle/>
          <a:p>
            <a:r>
              <a:rPr lang="en-US" sz="3600" dirty="0">
                <a:latin typeface="Tahoma" panose="020B0604030504040204" pitchFamily="34" charset="0"/>
                <a:ea typeface="Tahoma" panose="020B0604030504040204" pitchFamily="34" charset="0"/>
                <a:cs typeface="Tahoma" panose="020B0604030504040204" pitchFamily="34" charset="0"/>
              </a:rPr>
              <a:t>Student Agreement</a:t>
            </a:r>
          </a:p>
          <a:p>
            <a:r>
              <a:rPr lang="en-US" sz="3600" dirty="0">
                <a:latin typeface="Tahoma" panose="020B0604030504040204" pitchFamily="34" charset="0"/>
                <a:ea typeface="Tahoma" panose="020B0604030504040204" pitchFamily="34" charset="0"/>
                <a:cs typeface="Tahoma" panose="020B0604030504040204" pitchFamily="34" charset="0"/>
              </a:rPr>
              <a:t>I agree:</a:t>
            </a:r>
          </a:p>
          <a:p>
            <a:endParaRPr lang="en-US" sz="3600" dirty="0">
              <a:latin typeface="Tahoma" panose="020B0604030504040204" pitchFamily="34" charset="0"/>
              <a:ea typeface="Tahoma" panose="020B0604030504040204" pitchFamily="34" charset="0"/>
              <a:cs typeface="Tahoma" panose="020B0604030504040204" pitchFamily="34" charset="0"/>
            </a:endParaRPr>
          </a:p>
          <a:p>
            <a:pPr lvl="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a.   to be the only person in the room during the test</a:t>
            </a:r>
          </a:p>
          <a:p>
            <a:pPr lvl="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b.   NOT to get help from others </a:t>
            </a:r>
          </a:p>
          <a:p>
            <a:pPr lvl="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c.   NOT to use notes, dictionaries, or other devices to 	find answers  </a:t>
            </a:r>
          </a:p>
          <a:p>
            <a:pPr lvl="0">
              <a:defRPr/>
            </a:pPr>
            <a:r>
              <a:rPr lang="en-US" sz="3600" dirty="0">
                <a:solidFill>
                  <a:prstClr val="black"/>
                </a:solidFill>
                <a:latin typeface="Tahoma" panose="020B0604030504040204" pitchFamily="34" charset="0"/>
                <a:ea typeface="Tahoma" panose="020B0604030504040204" pitchFamily="34" charset="0"/>
                <a:cs typeface="Tahoma" panose="020B0604030504040204" pitchFamily="34" charset="0"/>
              </a:rPr>
              <a:t>d.   to use my phone or computer camera to scan the 	room whenever the assessor asks me to.</a:t>
            </a:r>
          </a:p>
          <a:p>
            <a:endParaRPr lang="en-US" sz="3600" dirty="0">
              <a:latin typeface="Tahoma" panose="020B0604030504040204" pitchFamily="34" charset="0"/>
              <a:ea typeface="Tahoma" panose="020B0604030504040204" pitchFamily="34" charset="0"/>
              <a:cs typeface="Tahoma" panose="020B0604030504040204" pitchFamily="34" charset="0"/>
            </a:endParaRPr>
          </a:p>
          <a:p>
            <a:r>
              <a:rPr lang="en-US" sz="3600" dirty="0">
                <a:latin typeface="Tahoma" panose="020B0604030504040204" pitchFamily="34" charset="0"/>
                <a:ea typeface="Tahoma" panose="020B0604030504040204" pitchFamily="34" charset="0"/>
                <a:cs typeface="Tahoma" panose="020B0604030504040204" pitchFamily="34" charset="0"/>
              </a:rPr>
              <a:t>If you agree, please say Yes</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hlinkClick r:id="rId2" action="ppaction://hlinksldjump"/>
              </a:rPr>
              <a:t>Spanish</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hlinkClick r:id="rId3" action="ppaction://hlinksldjump"/>
              </a:rPr>
              <a:t>Korean</a:t>
            </a: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hlinkClick r:id="rId4" action="ppaction://hlinksldjump"/>
              </a:rPr>
              <a:t>Vietnamese</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hlinkClick r:id="rId5" action="ppaction://hlinksldjump"/>
              </a:rPr>
              <a:t>Arabic </a:t>
            </a:r>
            <a:r>
              <a:rPr lang="en-US" sz="2400"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1540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2" name="Picture 11">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14" name="Rectangle 13">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6" name="Rectangle 15">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8" name="Group 17">
            <a:extLst>
              <a:ext uri="{FF2B5EF4-FFF2-40B4-BE49-F238E27FC236}">
                <a16:creationId xmlns:a16="http://schemas.microsoft.com/office/drawing/2014/main" id="{545001F7-3F8F-4035-8348-1B9798C77D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5236971" cy="6858000"/>
            <a:chOff x="20829" y="1"/>
            <a:chExt cx="5236971" cy="6857999"/>
          </a:xfrm>
        </p:grpSpPr>
        <p:pic>
          <p:nvPicPr>
            <p:cNvPr id="19" name="Picture 18">
              <a:extLst>
                <a:ext uri="{FF2B5EF4-FFF2-40B4-BE49-F238E27FC236}">
                  <a16:creationId xmlns:a16="http://schemas.microsoft.com/office/drawing/2014/main" id="{0A49B481-5581-4AF6-AFFC-BB62F86A3B0C}"/>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20" name="Picture 19">
              <a:extLst>
                <a:ext uri="{FF2B5EF4-FFF2-40B4-BE49-F238E27FC236}">
                  <a16:creationId xmlns:a16="http://schemas.microsoft.com/office/drawing/2014/main" id="{CA289CF0-18E2-49F0-8C1F-511C4BA4809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2" name="Rectangle 21">
            <a:extLst>
              <a:ext uri="{FF2B5EF4-FFF2-40B4-BE49-F238E27FC236}">
                <a16:creationId xmlns:a16="http://schemas.microsoft.com/office/drawing/2014/main" id="{0DADC141-2CF4-4D22-BFEF-05FB358E4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43A66C0-8F79-4D55-8A61-9E980D5FEE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D5E4850-3276-47AD-AFD5-F1C931CA16B8}"/>
              </a:ext>
            </a:extLst>
          </p:cNvPr>
          <p:cNvSpPr/>
          <p:nvPr/>
        </p:nvSpPr>
        <p:spPr>
          <a:xfrm>
            <a:off x="912875" y="1536162"/>
            <a:ext cx="6042155" cy="4312187"/>
          </a:xfrm>
          <a:prstGeom prst="rect">
            <a:avLst/>
          </a:prstGeom>
        </p:spPr>
        <p:txBody>
          <a:bodyPr vert="horz" lIns="91440" tIns="45720" rIns="91440" bIns="45720" rtlCol="0">
            <a:noAutofit/>
          </a:bodyPr>
          <a:lstStyle/>
          <a:p>
            <a:pPr defTabSz="914400">
              <a:lnSpc>
                <a:spcPct val="110000"/>
              </a:lnSpc>
              <a:spcAft>
                <a:spcPts val="600"/>
              </a:spcAft>
              <a:buClr>
                <a:schemeClr val="accent1"/>
              </a:buClr>
            </a:pPr>
            <a:r>
              <a:rPr lang="en-US" sz="4800" dirty="0">
                <a:latin typeface="Arial Rounded MT Bold" panose="020F0704030504030204" pitchFamily="34" charset="0"/>
              </a:rPr>
              <a:t>Use your phone camera or computer webcam to scan the room now. </a:t>
            </a:r>
          </a:p>
        </p:txBody>
      </p:sp>
      <p:pic>
        <p:nvPicPr>
          <p:cNvPr id="3" name="Picture 2" descr="A picture containing electronics, camera, electronic, projector&#10;&#10;Description automatically generated">
            <a:extLst>
              <a:ext uri="{FF2B5EF4-FFF2-40B4-BE49-F238E27FC236}">
                <a16:creationId xmlns:a16="http://schemas.microsoft.com/office/drawing/2014/main" id="{6DC07F00-88FF-4250-9875-D30518F8F8B2}"/>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292003" y="2132653"/>
            <a:ext cx="4209625" cy="3988619"/>
          </a:xfrm>
          <a:prstGeom prst="rect">
            <a:avLst/>
          </a:prstGeom>
        </p:spPr>
      </p:pic>
    </p:spTree>
    <p:extLst>
      <p:ext uri="{BB962C8B-B14F-4D97-AF65-F5344CB8AC3E}">
        <p14:creationId xmlns:p14="http://schemas.microsoft.com/office/powerpoint/2010/main" val="236030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7396-E70E-4389-97C2-53DC3CB2CCDF}"/>
              </a:ext>
            </a:extLst>
          </p:cNvPr>
          <p:cNvSpPr>
            <a:spLocks noGrp="1"/>
          </p:cNvSpPr>
          <p:nvPr>
            <p:ph type="title"/>
          </p:nvPr>
        </p:nvSpPr>
        <p:spPr>
          <a:xfrm>
            <a:off x="831850" y="1004889"/>
            <a:ext cx="10515600" cy="900112"/>
          </a:xfrm>
        </p:spPr>
        <p:txBody>
          <a:bodyPr>
            <a:noAutofit/>
          </a:bodyPr>
          <a:lstStyle/>
          <a:p>
            <a:r>
              <a:rPr lang="en-US" sz="6000" dirty="0"/>
              <a:t>Task One</a:t>
            </a:r>
          </a:p>
        </p:txBody>
      </p:sp>
      <p:sp>
        <p:nvSpPr>
          <p:cNvPr id="3" name="Text Placeholder 2">
            <a:extLst>
              <a:ext uri="{FF2B5EF4-FFF2-40B4-BE49-F238E27FC236}">
                <a16:creationId xmlns:a16="http://schemas.microsoft.com/office/drawing/2014/main" id="{5B0C89FE-DF79-4122-9B4F-6B9576704FBC}"/>
              </a:ext>
            </a:extLst>
          </p:cNvPr>
          <p:cNvSpPr>
            <a:spLocks noGrp="1"/>
          </p:cNvSpPr>
          <p:nvPr>
            <p:ph type="body" idx="1"/>
          </p:nvPr>
        </p:nvSpPr>
        <p:spPr>
          <a:xfrm>
            <a:off x="831850" y="2762251"/>
            <a:ext cx="10515600" cy="3327400"/>
          </a:xfrm>
        </p:spPr>
        <p:txBody>
          <a:bodyPr>
            <a:normAutofit/>
          </a:bodyPr>
          <a:lstStyle/>
          <a:p>
            <a:r>
              <a:rPr lang="en-US" sz="4400" dirty="0">
                <a:latin typeface="Tahoma" panose="020B0604030504040204" pitchFamily="34" charset="0"/>
                <a:ea typeface="Tahoma" panose="020B0604030504040204" pitchFamily="34" charset="0"/>
                <a:cs typeface="Tahoma" panose="020B0604030504040204" pitchFamily="34" charset="0"/>
              </a:rPr>
              <a:t>Find information on low-cost health care.</a:t>
            </a:r>
          </a:p>
        </p:txBody>
      </p:sp>
    </p:spTree>
    <p:extLst>
      <p:ext uri="{BB962C8B-B14F-4D97-AF65-F5344CB8AC3E}">
        <p14:creationId xmlns:p14="http://schemas.microsoft.com/office/powerpoint/2010/main" val="3923741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7396-E70E-4389-97C2-53DC3CB2CCDF}"/>
              </a:ext>
            </a:extLst>
          </p:cNvPr>
          <p:cNvSpPr>
            <a:spLocks noGrp="1"/>
          </p:cNvSpPr>
          <p:nvPr>
            <p:ph type="title"/>
          </p:nvPr>
        </p:nvSpPr>
        <p:spPr>
          <a:xfrm>
            <a:off x="831850" y="1004889"/>
            <a:ext cx="10515600" cy="900112"/>
          </a:xfrm>
        </p:spPr>
        <p:txBody>
          <a:bodyPr>
            <a:noAutofit/>
          </a:bodyPr>
          <a:lstStyle/>
          <a:p>
            <a:r>
              <a:rPr lang="en-US" sz="6000" dirty="0"/>
              <a:t>Directions:</a:t>
            </a:r>
          </a:p>
        </p:txBody>
      </p:sp>
      <p:sp>
        <p:nvSpPr>
          <p:cNvPr id="3" name="Text Placeholder 2">
            <a:extLst>
              <a:ext uri="{FF2B5EF4-FFF2-40B4-BE49-F238E27FC236}">
                <a16:creationId xmlns:a16="http://schemas.microsoft.com/office/drawing/2014/main" id="{5B0C89FE-DF79-4122-9B4F-6B9576704FBC}"/>
              </a:ext>
            </a:extLst>
          </p:cNvPr>
          <p:cNvSpPr>
            <a:spLocks noGrp="1"/>
          </p:cNvSpPr>
          <p:nvPr>
            <p:ph type="body" idx="1"/>
          </p:nvPr>
        </p:nvSpPr>
        <p:spPr>
          <a:xfrm>
            <a:off x="831850" y="2255814"/>
            <a:ext cx="10515600" cy="3327400"/>
          </a:xfrm>
        </p:spPr>
        <p:txBody>
          <a:bodyPr>
            <a:normAutofit/>
          </a:bodyPr>
          <a:lstStyle/>
          <a:p>
            <a:r>
              <a:rPr lang="en-US" sz="4400" dirty="0">
                <a:latin typeface="Tahoma" panose="020B0604030504040204" pitchFamily="34" charset="0"/>
                <a:ea typeface="Tahoma" panose="020B0604030504040204" pitchFamily="34" charset="0"/>
                <a:cs typeface="Tahoma" panose="020B0604030504040204" pitchFamily="34" charset="0"/>
              </a:rPr>
              <a:t>You will read a flyer and give the information.</a:t>
            </a:r>
          </a:p>
          <a:p>
            <a:r>
              <a:rPr lang="en-US" sz="4400" dirty="0">
                <a:latin typeface="Tahoma" panose="020B0604030504040204" pitchFamily="34" charset="0"/>
                <a:ea typeface="Tahoma" panose="020B0604030504040204" pitchFamily="34" charset="0"/>
                <a:cs typeface="Tahoma" panose="020B0604030504040204" pitchFamily="34" charset="0"/>
              </a:rPr>
              <a:t>The first one is for practice.</a:t>
            </a:r>
          </a:p>
          <a:p>
            <a:endParaRPr lang="en-US" sz="4400" dirty="0"/>
          </a:p>
        </p:txBody>
      </p:sp>
    </p:spTree>
    <p:extLst>
      <p:ext uri="{BB962C8B-B14F-4D97-AF65-F5344CB8AC3E}">
        <p14:creationId xmlns:p14="http://schemas.microsoft.com/office/powerpoint/2010/main" val="2033592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19D88C6-AABD-4A84-B69B-F3C0D1271E70}"/>
              </a:ext>
            </a:extLst>
          </p:cNvPr>
          <p:cNvSpPr txBox="1"/>
          <p:nvPr/>
        </p:nvSpPr>
        <p:spPr>
          <a:xfrm>
            <a:off x="9490218" y="2935585"/>
            <a:ext cx="2247901" cy="1323439"/>
          </a:xfrm>
          <a:prstGeom prst="rect">
            <a:avLst/>
          </a:prstGeom>
          <a:noFill/>
        </p:spPr>
        <p:txBody>
          <a:bodyPr wrap="square" rtlCol="0">
            <a:spAutoFit/>
          </a:bodyPr>
          <a:lstStyle/>
          <a:p>
            <a:r>
              <a:rPr lang="en-US" sz="4000" dirty="0">
                <a:latin typeface="Tahoma" panose="020B0604030504040204" pitchFamily="34" charset="0"/>
                <a:ea typeface="Tahoma" panose="020B0604030504040204" pitchFamily="34" charset="0"/>
                <a:cs typeface="Tahoma" panose="020B0604030504040204" pitchFamily="34" charset="0"/>
              </a:rPr>
              <a:t>Phone number? </a:t>
            </a:r>
          </a:p>
        </p:txBody>
      </p:sp>
      <p:sp>
        <p:nvSpPr>
          <p:cNvPr id="8" name="TextBox 7">
            <a:extLst>
              <a:ext uri="{FF2B5EF4-FFF2-40B4-BE49-F238E27FC236}">
                <a16:creationId xmlns:a16="http://schemas.microsoft.com/office/drawing/2014/main" id="{60DF7426-139B-4822-ADDD-A59EAD5FB43A}"/>
              </a:ext>
            </a:extLst>
          </p:cNvPr>
          <p:cNvSpPr txBox="1"/>
          <p:nvPr/>
        </p:nvSpPr>
        <p:spPr>
          <a:xfrm>
            <a:off x="247650" y="19050"/>
            <a:ext cx="1848436" cy="646331"/>
          </a:xfrm>
          <a:prstGeom prst="rect">
            <a:avLst/>
          </a:prstGeom>
          <a:noFill/>
          <a:ln w="12700">
            <a:solidFill>
              <a:schemeClr val="tx1"/>
            </a:solidFill>
          </a:ln>
        </p:spPr>
        <p:txBody>
          <a:bodyPr wrap="square" rtlCol="0">
            <a:spAutoFit/>
          </a:bodyPr>
          <a:lstStyle/>
          <a:p>
            <a:r>
              <a:rPr lang="en-US" sz="3600" dirty="0">
                <a:solidFill>
                  <a:srgbClr val="FF0000"/>
                </a:solidFill>
                <a:latin typeface="Tahoma" panose="020B0604030504040204" pitchFamily="34" charset="0"/>
                <a:ea typeface="Tahoma" panose="020B0604030504040204" pitchFamily="34" charset="0"/>
                <a:cs typeface="Tahoma" panose="020B0604030504040204" pitchFamily="34" charset="0"/>
              </a:rPr>
              <a:t>Practice</a:t>
            </a:r>
          </a:p>
        </p:txBody>
      </p:sp>
      <p:pic>
        <p:nvPicPr>
          <p:cNvPr id="2" name="Picture 1" descr="flyer reading West Coast University, founded 1909, dental hygiene clinic. free dental hygiene services for the community. to schedule an appointment call now, 877-928-2546. WCU Dental Hygiene clinic is open Monday to Thursday 7am-8:30pm, Friday 7am to 5pm. The clinic is closed when the university is not in session and on all major holidays. WCU Dental Hygiene clinic is located 4th floor of the Orange County campus, 1477 south manchester avenue, anaheim, california, 92802. ">
            <a:extLst>
              <a:ext uri="{FF2B5EF4-FFF2-40B4-BE49-F238E27FC236}">
                <a16:creationId xmlns:a16="http://schemas.microsoft.com/office/drawing/2014/main" id="{2D1B16EB-8102-9790-93B5-446F5562CC47}"/>
              </a:ext>
            </a:extLst>
          </p:cNvPr>
          <p:cNvPicPr>
            <a:picLocks noChangeAspect="1"/>
          </p:cNvPicPr>
          <p:nvPr/>
        </p:nvPicPr>
        <p:blipFill>
          <a:blip r:embed="rId2"/>
          <a:stretch>
            <a:fillRect/>
          </a:stretch>
        </p:blipFill>
        <p:spPr>
          <a:xfrm>
            <a:off x="0" y="766762"/>
            <a:ext cx="9490218" cy="5849938"/>
          </a:xfrm>
          <a:prstGeom prst="rect">
            <a:avLst/>
          </a:prstGeom>
        </p:spPr>
      </p:pic>
    </p:spTree>
    <p:extLst>
      <p:ext uri="{BB962C8B-B14F-4D97-AF65-F5344CB8AC3E}">
        <p14:creationId xmlns:p14="http://schemas.microsoft.com/office/powerpoint/2010/main" val="622015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6087A0-6379-426D-8EAE-C96F6F11E152}"/>
              </a:ext>
            </a:extLst>
          </p:cNvPr>
          <p:cNvSpPr txBox="1"/>
          <p:nvPr/>
        </p:nvSpPr>
        <p:spPr>
          <a:xfrm>
            <a:off x="7870580" y="2876621"/>
            <a:ext cx="4202887" cy="3539430"/>
          </a:xfrm>
          <a:prstGeom prst="rect">
            <a:avLst/>
          </a:prstGeom>
          <a:noFill/>
        </p:spPr>
        <p:txBody>
          <a:bodyPr wrap="square" rtlCol="0">
            <a:spAutoFit/>
          </a:bodyPr>
          <a:lstStyle/>
          <a:p>
            <a:r>
              <a:rPr lang="en-US" sz="3200" dirty="0">
                <a:latin typeface="Tahoma" panose="020B0604030504040204" pitchFamily="34" charset="0"/>
                <a:ea typeface="Tahoma" panose="020B0604030504040204" pitchFamily="34" charset="0"/>
                <a:cs typeface="Tahoma" panose="020B0604030504040204" pitchFamily="34" charset="0"/>
              </a:rPr>
              <a:t>Tell the assessor the information:</a:t>
            </a:r>
          </a:p>
          <a:p>
            <a:endParaRPr lang="en-US" sz="3200" dirty="0">
              <a:latin typeface="Tahoma" panose="020B0604030504040204" pitchFamily="34" charset="0"/>
              <a:ea typeface="Tahoma" panose="020B0604030504040204" pitchFamily="34" charset="0"/>
              <a:cs typeface="Tahoma" panose="020B0604030504040204" pitchFamily="34" charset="0"/>
            </a:endParaRPr>
          </a:p>
          <a:p>
            <a:r>
              <a:rPr lang="en-US" sz="3200" dirty="0">
                <a:latin typeface="Tahoma" panose="020B0604030504040204" pitchFamily="34" charset="0"/>
                <a:ea typeface="Tahoma" panose="020B0604030504040204" pitchFamily="34" charset="0"/>
                <a:cs typeface="Tahoma" panose="020B0604030504040204" pitchFamily="34" charset="0"/>
              </a:rPr>
              <a:t>1a. Name?</a:t>
            </a:r>
          </a:p>
          <a:p>
            <a:r>
              <a:rPr lang="en-US" sz="3200" dirty="0">
                <a:latin typeface="Tahoma" panose="020B0604030504040204" pitchFamily="34" charset="0"/>
                <a:ea typeface="Tahoma" panose="020B0604030504040204" pitchFamily="34" charset="0"/>
                <a:cs typeface="Tahoma" panose="020B0604030504040204" pitchFamily="34" charset="0"/>
              </a:rPr>
              <a:t>1b. Address?</a:t>
            </a:r>
          </a:p>
          <a:p>
            <a:r>
              <a:rPr lang="en-US" sz="3200" dirty="0">
                <a:latin typeface="Tahoma" panose="020B0604030504040204" pitchFamily="34" charset="0"/>
                <a:ea typeface="Tahoma" panose="020B0604030504040204" pitchFamily="34" charset="0"/>
                <a:cs typeface="Tahoma" panose="020B0604030504040204" pitchFamily="34" charset="0"/>
              </a:rPr>
              <a:t>1c. Phone number?</a:t>
            </a:r>
          </a:p>
          <a:p>
            <a:r>
              <a:rPr lang="en-US" sz="3200" dirty="0">
                <a:latin typeface="Tahoma" panose="020B0604030504040204" pitchFamily="34" charset="0"/>
                <a:ea typeface="Tahoma" panose="020B0604030504040204" pitchFamily="34" charset="0"/>
                <a:cs typeface="Tahoma" panose="020B0604030504040204" pitchFamily="34" charset="0"/>
              </a:rPr>
              <a:t>1d. Hours?</a:t>
            </a:r>
          </a:p>
        </p:txBody>
      </p:sp>
      <p:pic>
        <p:nvPicPr>
          <p:cNvPr id="3" name="Picture 2" descr="A card with a picture of a ambulance and a car&#10;&#10;Description automatically generated">
            <a:extLst>
              <a:ext uri="{FF2B5EF4-FFF2-40B4-BE49-F238E27FC236}">
                <a16:creationId xmlns:a16="http://schemas.microsoft.com/office/drawing/2014/main" id="{A9D15C34-C6E7-66E2-B5AE-23B20084F0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35466"/>
            <a:ext cx="7636933" cy="6704630"/>
          </a:xfrm>
          <a:prstGeom prst="rect">
            <a:avLst/>
          </a:prstGeom>
        </p:spPr>
      </p:pic>
    </p:spTree>
    <p:extLst>
      <p:ext uri="{BB962C8B-B14F-4D97-AF65-F5344CB8AC3E}">
        <p14:creationId xmlns:p14="http://schemas.microsoft.com/office/powerpoint/2010/main" val="968440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6087A0-6379-426D-8EAE-C96F6F11E152}"/>
              </a:ext>
            </a:extLst>
          </p:cNvPr>
          <p:cNvSpPr txBox="1"/>
          <p:nvPr/>
        </p:nvSpPr>
        <p:spPr>
          <a:xfrm>
            <a:off x="7050344" y="2863883"/>
            <a:ext cx="4313767" cy="3539430"/>
          </a:xfrm>
          <a:prstGeom prst="rect">
            <a:avLst/>
          </a:prstGeom>
          <a:noFill/>
        </p:spPr>
        <p:txBody>
          <a:bodyPr wrap="square" rtlCol="0">
            <a:spAutoFit/>
          </a:bodyPr>
          <a:lstStyle/>
          <a:p>
            <a:r>
              <a:rPr lang="en-US" sz="3200" dirty="0">
                <a:latin typeface="Tahoma" panose="020B0604030504040204" pitchFamily="34" charset="0"/>
                <a:ea typeface="Tahoma" panose="020B0604030504040204" pitchFamily="34" charset="0"/>
                <a:cs typeface="Tahoma" panose="020B0604030504040204" pitchFamily="34" charset="0"/>
              </a:rPr>
              <a:t>Tell the assessor the information:</a:t>
            </a:r>
          </a:p>
          <a:p>
            <a:endParaRPr lang="en-US" sz="3200" dirty="0">
              <a:latin typeface="Tahoma" panose="020B0604030504040204" pitchFamily="34" charset="0"/>
              <a:ea typeface="Tahoma" panose="020B0604030504040204" pitchFamily="34" charset="0"/>
              <a:cs typeface="Tahoma" panose="020B0604030504040204" pitchFamily="34" charset="0"/>
            </a:endParaRPr>
          </a:p>
          <a:p>
            <a:r>
              <a:rPr lang="en-US" sz="3200" dirty="0">
                <a:latin typeface="Tahoma" panose="020B0604030504040204" pitchFamily="34" charset="0"/>
                <a:ea typeface="Tahoma" panose="020B0604030504040204" pitchFamily="34" charset="0"/>
                <a:cs typeface="Tahoma" panose="020B0604030504040204" pitchFamily="34" charset="0"/>
              </a:rPr>
              <a:t>2a. Name?</a:t>
            </a:r>
          </a:p>
          <a:p>
            <a:r>
              <a:rPr lang="en-US" sz="3200" dirty="0">
                <a:latin typeface="Tahoma" panose="020B0604030504040204" pitchFamily="34" charset="0"/>
                <a:ea typeface="Tahoma" panose="020B0604030504040204" pitchFamily="34" charset="0"/>
                <a:cs typeface="Tahoma" panose="020B0604030504040204" pitchFamily="34" charset="0"/>
              </a:rPr>
              <a:t>2b. Address?</a:t>
            </a:r>
          </a:p>
          <a:p>
            <a:r>
              <a:rPr lang="en-US" sz="3200" dirty="0">
                <a:latin typeface="Tahoma" panose="020B0604030504040204" pitchFamily="34" charset="0"/>
                <a:ea typeface="Tahoma" panose="020B0604030504040204" pitchFamily="34" charset="0"/>
                <a:cs typeface="Tahoma" panose="020B0604030504040204" pitchFamily="34" charset="0"/>
              </a:rPr>
              <a:t>2c. Phone number?</a:t>
            </a:r>
          </a:p>
          <a:p>
            <a:r>
              <a:rPr lang="en-US" sz="3200" dirty="0">
                <a:latin typeface="Tahoma" panose="020B0604030504040204" pitchFamily="34" charset="0"/>
                <a:ea typeface="Tahoma" panose="020B0604030504040204" pitchFamily="34" charset="0"/>
                <a:cs typeface="Tahoma" panose="020B0604030504040204" pitchFamily="34" charset="0"/>
              </a:rPr>
              <a:t>2d. Hours?</a:t>
            </a:r>
          </a:p>
        </p:txBody>
      </p:sp>
      <p:pic>
        <p:nvPicPr>
          <p:cNvPr id="5" name="Picture 4" descr="A close-up of a phone&#10;&#10;Description automatically generated">
            <a:extLst>
              <a:ext uri="{FF2B5EF4-FFF2-40B4-BE49-F238E27FC236}">
                <a16:creationId xmlns:a16="http://schemas.microsoft.com/office/drawing/2014/main" id="{D18CF266-197F-2F93-40E8-C36EFCC654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855" y="88127"/>
            <a:ext cx="6127478" cy="6681745"/>
          </a:xfrm>
          <a:prstGeom prst="rect">
            <a:avLst/>
          </a:prstGeom>
        </p:spPr>
      </p:pic>
    </p:spTree>
    <p:extLst>
      <p:ext uri="{BB962C8B-B14F-4D97-AF65-F5344CB8AC3E}">
        <p14:creationId xmlns:p14="http://schemas.microsoft.com/office/powerpoint/2010/main" val="3793848374"/>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1450A13746984985F2BD5CA2997F6E" ma:contentTypeVersion="2" ma:contentTypeDescription="Create a new document." ma:contentTypeScope="" ma:versionID="7cc33e8a01787f43ddc78f2e2f88d680">
  <xsd:schema xmlns:xsd="http://www.w3.org/2001/XMLSchema" xmlns:xs="http://www.w3.org/2001/XMLSchema" xmlns:p="http://schemas.microsoft.com/office/2006/metadata/properties" xmlns:ns1="http://schemas.microsoft.com/sharepoint/v3" xmlns:ns2="d6e866e8-7e90-4abe-a382-bf774f596087" targetNamespace="http://schemas.microsoft.com/office/2006/metadata/properties" ma:root="true" ma:fieldsID="f2fd6c16b90bde1758a258c96b65d67a" ns1:_="" ns2:_="">
    <xsd:import namespace="http://schemas.microsoft.com/sharepoint/v3"/>
    <xsd:import namespace="d6e866e8-7e90-4abe-a382-bf774f596087"/>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6e866e8-7e90-4abe-a382-bf774f59608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DE3F0A6-59B1-4E5F-8F11-5ED0BA602DA8}"/>
</file>

<file path=customXml/itemProps2.xml><?xml version="1.0" encoding="utf-8"?>
<ds:datastoreItem xmlns:ds="http://schemas.openxmlformats.org/officeDocument/2006/customXml" ds:itemID="{DBCFE536-9094-4776-8602-0EFE967AB0A5}"/>
</file>

<file path=customXml/itemProps3.xml><?xml version="1.0" encoding="utf-8"?>
<ds:datastoreItem xmlns:ds="http://schemas.openxmlformats.org/officeDocument/2006/customXml" ds:itemID="{9881B0CC-0216-4B64-AC31-AADA0716CC8A}"/>
</file>

<file path=docProps/app.xml><?xml version="1.0" encoding="utf-8"?>
<Properties xmlns="http://schemas.openxmlformats.org/officeDocument/2006/extended-properties" xmlns:vt="http://schemas.openxmlformats.org/officeDocument/2006/docPropsVTypes">
  <Template>Metropolitan</Template>
  <TotalTime>2851</TotalTime>
  <Words>621</Words>
  <Application>Microsoft Office PowerPoint</Application>
  <PresentationFormat>Widescreen</PresentationFormat>
  <Paragraphs>87</Paragraphs>
  <Slides>23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Malgun Gothic</vt:lpstr>
      <vt:lpstr>Arial</vt:lpstr>
      <vt:lpstr>Arial Rounded MT Bold</vt:lpstr>
      <vt:lpstr>Avenir Next LT Pro</vt:lpstr>
      <vt:lpstr>AvenirNext LT Pro Medium</vt:lpstr>
      <vt:lpstr>Calibri</vt:lpstr>
      <vt:lpstr>Sabon Next LT</vt:lpstr>
      <vt:lpstr>Tahoma</vt:lpstr>
      <vt:lpstr>DappledVTI</vt:lpstr>
      <vt:lpstr>EL Civics 26.3  Health: Free &amp;  Low-Cost Care</vt:lpstr>
      <vt:lpstr>PowerPoint Presentation</vt:lpstr>
      <vt:lpstr>PowerPoint Presentation</vt:lpstr>
      <vt:lpstr>PowerPoint Presentation</vt:lpstr>
      <vt:lpstr>Task One</vt:lpstr>
      <vt:lpstr>Directions:</vt:lpstr>
      <vt:lpstr>PowerPoint Presentation</vt:lpstr>
      <vt:lpstr>PowerPoint Presentation</vt:lpstr>
      <vt:lpstr>PowerPoint Presentation</vt:lpstr>
      <vt:lpstr>PowerPoint Presentation</vt:lpstr>
      <vt:lpstr>PowerPoint Presentation</vt:lpstr>
      <vt:lpstr>Task Two</vt:lpstr>
      <vt:lpstr>Directions:</vt:lpstr>
      <vt:lpstr>PowerPoint Presentation</vt:lpstr>
      <vt:lpstr>PowerPoint Presentation</vt:lpstr>
      <vt:lpstr>PowerPoint Presentation</vt:lpstr>
      <vt:lpstr>Hold up your answer sheet to your camera. The assessor will take a picture of your answers.  Or take a picture of your paper with your phone and send it to the assessor.</vt:lpstr>
      <vt:lpstr>PowerPoint Presentation</vt:lpstr>
      <vt:lpstr>Thank you!  Please do not talk about the test with anyone!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26.3 Health BL Remote Assessment</dc:title>
  <dc:creator>Watts_Sandra@sac.edu</dc:creator>
  <cp:lastModifiedBy>Watts, Sandra</cp:lastModifiedBy>
  <cp:revision>1</cp:revision>
  <dcterms:created xsi:type="dcterms:W3CDTF">2021-06-15T16:45:13Z</dcterms:created>
  <dcterms:modified xsi:type="dcterms:W3CDTF">2023-11-13T20:34:19Z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0x010100E21450A13746984985F2BD5CA2997F6E</vt:lpwstr>
  </property>
</Properties>
</file>