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70" r:id="rId13"/>
    <p:sldId id="266" r:id="rId14"/>
    <p:sldId id="267" r:id="rId15"/>
    <p:sldId id="272" r:id="rId16"/>
    <p:sldId id="273" r:id="rId17"/>
    <p:sldId id="275" r:id="rId18"/>
    <p:sldId id="282" r:id="rId19"/>
    <p:sldId id="279" r:id="rId20"/>
    <p:sldId id="281" r:id="rId21"/>
    <p:sldId id="276" r:id="rId22"/>
    <p:sldId id="271" r:id="rId23"/>
    <p:sldId id="277" r:id="rId24"/>
    <p:sldId id="268" r:id="rId25"/>
    <p:sldId id="269" r:id="rId26"/>
    <p:sldId id="278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Sandra" userId="b22ec5c0-e9aa-43c6-8489-bc9a472a178f" providerId="ADAL" clId="{B6AAC53C-E693-4D8C-9053-8BB4D1A11A25}"/>
    <pc:docChg chg="modSld">
      <pc:chgData name="Watts, Sandra" userId="b22ec5c0-e9aa-43c6-8489-bc9a472a178f" providerId="ADAL" clId="{B6AAC53C-E693-4D8C-9053-8BB4D1A11A25}" dt="2024-02-21T18:45:34.156" v="2" actId="1076"/>
      <pc:docMkLst>
        <pc:docMk/>
      </pc:docMkLst>
      <pc:sldChg chg="modSp mod">
        <pc:chgData name="Watts, Sandra" userId="b22ec5c0-e9aa-43c6-8489-bc9a472a178f" providerId="ADAL" clId="{B6AAC53C-E693-4D8C-9053-8BB4D1A11A25}" dt="2024-02-21T18:29:26.606" v="1" actId="1076"/>
        <pc:sldMkLst>
          <pc:docMk/>
          <pc:sldMk cId="2825160963" sldId="275"/>
        </pc:sldMkLst>
        <pc:picChg chg="mod">
          <ac:chgData name="Watts, Sandra" userId="b22ec5c0-e9aa-43c6-8489-bc9a472a178f" providerId="ADAL" clId="{B6AAC53C-E693-4D8C-9053-8BB4D1A11A25}" dt="2024-02-21T18:29:26.606" v="1" actId="1076"/>
          <ac:picMkLst>
            <pc:docMk/>
            <pc:sldMk cId="2825160963" sldId="275"/>
            <ac:picMk id="5" creationId="{3D1C953F-8D63-40D4-86A1-48FC14C0810C}"/>
          </ac:picMkLst>
        </pc:picChg>
      </pc:sldChg>
      <pc:sldChg chg="modSp mod">
        <pc:chgData name="Watts, Sandra" userId="b22ec5c0-e9aa-43c6-8489-bc9a472a178f" providerId="ADAL" clId="{B6AAC53C-E693-4D8C-9053-8BB4D1A11A25}" dt="2024-02-21T18:45:34.156" v="2" actId="1076"/>
        <pc:sldMkLst>
          <pc:docMk/>
          <pc:sldMk cId="3306938886" sldId="279"/>
        </pc:sldMkLst>
        <pc:picChg chg="mod">
          <ac:chgData name="Watts, Sandra" userId="b22ec5c0-e9aa-43c6-8489-bc9a472a178f" providerId="ADAL" clId="{B6AAC53C-E693-4D8C-9053-8BB4D1A11A25}" dt="2024-02-21T18:45:34.156" v="2" actId="1076"/>
          <ac:picMkLst>
            <pc:docMk/>
            <pc:sldMk cId="3306938886" sldId="279"/>
            <ac:picMk id="5" creationId="{25FB3201-3414-44B2-9E4F-694AB9679B6E}"/>
          </ac:picMkLst>
        </pc:picChg>
      </pc:sldChg>
    </pc:docChg>
  </pc:docChgLst>
  <pc:docChgLst>
    <pc:chgData name="Watts, Sandra" userId="b22ec5c0-e9aa-43c6-8489-bc9a472a178f" providerId="ADAL" clId="{8181E9EE-2CFA-464B-86EE-7BE27A390D34}"/>
    <pc:docChg chg="undo custSel addSld delSld modSld sldOrd addMainMaster delMainMaster">
      <pc:chgData name="Watts, Sandra" userId="b22ec5c0-e9aa-43c6-8489-bc9a472a178f" providerId="ADAL" clId="{8181E9EE-2CFA-464B-86EE-7BE27A390D34}" dt="2021-06-17T15:42:01.665" v="1145" actId="1076"/>
      <pc:docMkLst>
        <pc:docMk/>
      </pc:docMkLst>
      <pc:sldChg chg="addSp delSp modSp mod setBg modClrScheme chgLayout">
        <pc:chgData name="Watts, Sandra" userId="b22ec5c0-e9aa-43c6-8489-bc9a472a178f" providerId="ADAL" clId="{8181E9EE-2CFA-464B-86EE-7BE27A390D34}" dt="2021-06-15T16:50:48.807" v="97" actId="255"/>
        <pc:sldMkLst>
          <pc:docMk/>
          <pc:sldMk cId="109857222" sldId="256"/>
        </pc:sldMkLst>
        <pc:spChg chg="mod">
          <ac:chgData name="Watts, Sandra" userId="b22ec5c0-e9aa-43c6-8489-bc9a472a178f" providerId="ADAL" clId="{8181E9EE-2CFA-464B-86EE-7BE27A390D34}" dt="2021-06-15T16:50:41.630" v="96" actId="25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Watts, Sandra" userId="b22ec5c0-e9aa-43c6-8489-bc9a472a178f" providerId="ADAL" clId="{8181E9EE-2CFA-464B-86EE-7BE27A390D34}" dt="2021-06-15T16:50:48.807" v="97" actId="25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9" creationId="{9B45BA4C-9B54-4496-821F-9E0985CA984D}"/>
          </ac:spMkLst>
        </pc:spChg>
        <pc:spChg chg="add del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11" creationId="{85E1BB9D-FAFF-4C3E-9E44-13F8FBABCD62}"/>
          </ac:spMkLst>
        </pc:spChg>
        <pc:spChg chg="add del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13" creationId="{A8DDC302-DBEC-4742-B54B-5E9AAFE96961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18" creationId="{DE61FBD7-E37C-4B38-BE44-A6D4978D7486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20" creationId="{392BFCFE-FD78-4EDF-BEFE-CC444DC5F307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26" creationId="{B629C0B3-01E5-4A82-B87C-62B1483F11B7}"/>
          </ac:spMkLst>
        </pc:spChg>
        <pc:spChg chg="add">
          <ac:chgData name="Watts, Sandra" userId="b22ec5c0-e9aa-43c6-8489-bc9a472a178f" providerId="ADAL" clId="{8181E9EE-2CFA-464B-86EE-7BE27A390D34}" dt="2021-06-15T16:50:23.188" v="95" actId="26606"/>
          <ac:spMkLst>
            <pc:docMk/>
            <pc:sldMk cId="109857222" sldId="256"/>
            <ac:spMk id="28" creationId="{D4DFA784-845D-4F99-B808-5C025E39B890}"/>
          </ac:spMkLst>
        </pc:spChg>
        <pc:grpChg chg="add">
          <ac:chgData name="Watts, Sandra" userId="b22ec5c0-e9aa-43c6-8489-bc9a472a178f" providerId="ADAL" clId="{8181E9EE-2CFA-464B-86EE-7BE27A390D34}" dt="2021-06-15T16:50:23.188" v="95" actId="26606"/>
          <ac:grpSpMkLst>
            <pc:docMk/>
            <pc:sldMk cId="109857222" sldId="256"/>
            <ac:grpSpMk id="22" creationId="{0292BAD4-5BB2-4CD3-AB5B-C35EF9F7D2B4}"/>
          </ac:grpSpMkLst>
        </pc:grpChg>
        <pc:picChg chg="add mod">
          <ac:chgData name="Watts, Sandra" userId="b22ec5c0-e9aa-43c6-8489-bc9a472a178f" providerId="ADAL" clId="{8181E9EE-2CFA-464B-86EE-7BE27A390D34}" dt="2021-06-15T16:50:23.188" v="95" actId="26606"/>
          <ac:picMkLst>
            <pc:docMk/>
            <pc:sldMk cId="109857222" sldId="256"/>
            <ac:picMk id="4" creationId="{9FB7B8EE-3E94-4082-A4EB-7A96D69D8265}"/>
          </ac:picMkLst>
        </pc:picChg>
      </pc:sldChg>
      <pc:sldChg chg="addSp delSp modSp new mod setBg">
        <pc:chgData name="Watts, Sandra" userId="b22ec5c0-e9aa-43c6-8489-bc9a472a178f" providerId="ADAL" clId="{8181E9EE-2CFA-464B-86EE-7BE27A390D34}" dt="2021-06-15T16:52:37.737" v="110" actId="14100"/>
        <pc:sldMkLst>
          <pc:docMk/>
          <pc:sldMk cId="753472373" sldId="257"/>
        </pc:sldMkLst>
        <pc:spChg chg="add mod">
          <ac:chgData name="Watts, Sandra" userId="b22ec5c0-e9aa-43c6-8489-bc9a472a178f" providerId="ADAL" clId="{8181E9EE-2CFA-464B-86EE-7BE27A390D34}" dt="2021-06-15T16:52:37.737" v="110" actId="14100"/>
          <ac:spMkLst>
            <pc:docMk/>
            <pc:sldMk cId="753472373" sldId="257"/>
            <ac:spMk id="2" creationId="{781B7E5A-2862-4470-B576-8DA7E2338B4E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9" creationId="{0BABF38A-8A0D-492E-BD20-6CF4D46B50BD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13" creationId="{310E06F9-9F12-4D1B-92C0-4B30818D093E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15" creationId="{8F5EFE88-F6A7-4B53-AF99-227DFC56A032}"/>
          </ac:spMkLst>
        </pc:spChg>
        <pc:spChg chg="add del">
          <ac:chgData name="Watts, Sandra" userId="b22ec5c0-e9aa-43c6-8489-bc9a472a178f" providerId="ADAL" clId="{8181E9EE-2CFA-464B-86EE-7BE27A390D34}" dt="2021-06-15T16:52:02.435" v="104" actId="26606"/>
          <ac:spMkLst>
            <pc:docMk/>
            <pc:sldMk cId="753472373" sldId="257"/>
            <ac:spMk id="17" creationId="{BF9AF5CF-AE21-453A-8D3F-6D9FC64A18B2}"/>
          </ac:spMkLst>
        </pc:spChg>
        <pc:spChg chg="add del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22" creationId="{0BABF38A-8A0D-492E-BD20-6CF4D46B50BD}"/>
          </ac:spMkLst>
        </pc:spChg>
        <pc:spChg chg="add del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26" creationId="{310E06F9-9F12-4D1B-92C0-4B30818D093E}"/>
          </ac:spMkLst>
        </pc:spChg>
        <pc:spChg chg="add del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28" creationId="{8F5EFE88-F6A7-4B53-AF99-227DFC56A032}"/>
          </ac:spMkLst>
        </pc:spChg>
        <pc:spChg chg="add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37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41" creationId="{F1174801-1395-44C5-9B00-CCAC45C056E7}"/>
          </ac:spMkLst>
        </pc:spChg>
        <pc:spChg chg="add">
          <ac:chgData name="Watts, Sandra" userId="b22ec5c0-e9aa-43c6-8489-bc9a472a178f" providerId="ADAL" clId="{8181E9EE-2CFA-464B-86EE-7BE27A390D34}" dt="2021-06-15T16:52:14.971" v="106" actId="26606"/>
          <ac:spMkLst>
            <pc:docMk/>
            <pc:sldMk cId="753472373" sldId="257"/>
            <ac:spMk id="43" creationId="{8BADB362-9771-4A3C-B9E5-6777F34C5041}"/>
          </ac:spMkLst>
        </pc:spChg>
        <pc:grpChg chg="add del">
          <ac:chgData name="Watts, Sandra" userId="b22ec5c0-e9aa-43c6-8489-bc9a472a178f" providerId="ADAL" clId="{8181E9EE-2CFA-464B-86EE-7BE27A390D34}" dt="2021-06-15T16:52:14.971" v="106" actId="26606"/>
          <ac:grpSpMkLst>
            <pc:docMk/>
            <pc:sldMk cId="753472373" sldId="257"/>
            <ac:grpSpMk id="30" creationId="{EDA08F40-4C87-48DA-86E9-B486D7A0FA43}"/>
          </ac:grpSpMkLst>
        </pc:grpChg>
        <pc:grpChg chg="add">
          <ac:chgData name="Watts, Sandra" userId="b22ec5c0-e9aa-43c6-8489-bc9a472a178f" providerId="ADAL" clId="{8181E9EE-2CFA-464B-86EE-7BE27A390D34}" dt="2021-06-15T16:52:14.971" v="106" actId="26606"/>
          <ac:grpSpMkLst>
            <pc:docMk/>
            <pc:sldMk cId="753472373" sldId="257"/>
            <ac:grpSpMk id="45" creationId="{644D4363-EDF7-455D-B83A-9343AD20F584}"/>
          </ac:grpSpMkLst>
        </pc:grpChg>
        <pc:picChg chg="add mod ord">
          <ac:chgData name="Watts, Sandra" userId="b22ec5c0-e9aa-43c6-8489-bc9a472a178f" providerId="ADAL" clId="{8181E9EE-2CFA-464B-86EE-7BE27A390D34}" dt="2021-06-15T16:52:14.971" v="106" actId="26606"/>
          <ac:picMkLst>
            <pc:docMk/>
            <pc:sldMk cId="753472373" sldId="257"/>
            <ac:picMk id="3" creationId="{E2027520-492A-4A2B-92B9-151E97D8E068}"/>
          </ac:picMkLst>
        </pc:picChg>
        <pc:picChg chg="add mod ord">
          <ac:chgData name="Watts, Sandra" userId="b22ec5c0-e9aa-43c6-8489-bc9a472a178f" providerId="ADAL" clId="{8181E9EE-2CFA-464B-86EE-7BE27A390D34}" dt="2021-06-15T16:52:18.738" v="107" actId="14100"/>
          <ac:picMkLst>
            <pc:docMk/>
            <pc:sldMk cId="753472373" sldId="257"/>
            <ac:picMk id="4" creationId="{6F59EB0C-728D-4F08-8E1A-9AEDF0365A6D}"/>
          </ac:picMkLst>
        </pc:picChg>
        <pc:picChg chg="add del">
          <ac:chgData name="Watts, Sandra" userId="b22ec5c0-e9aa-43c6-8489-bc9a472a178f" providerId="ADAL" clId="{8181E9EE-2CFA-464B-86EE-7BE27A390D34}" dt="2021-06-15T16:52:02.435" v="104" actId="26606"/>
          <ac:picMkLst>
            <pc:docMk/>
            <pc:sldMk cId="753472373" sldId="257"/>
            <ac:picMk id="11" creationId="{BC526B7A-4801-4FD1-95C8-03AF22629E87}"/>
          </ac:picMkLst>
        </pc:picChg>
        <pc:picChg chg="add del">
          <ac:chgData name="Watts, Sandra" userId="b22ec5c0-e9aa-43c6-8489-bc9a472a178f" providerId="ADAL" clId="{8181E9EE-2CFA-464B-86EE-7BE27A390D34}" dt="2021-06-15T16:52:14.971" v="106" actId="26606"/>
          <ac:picMkLst>
            <pc:docMk/>
            <pc:sldMk cId="753472373" sldId="257"/>
            <ac:picMk id="24" creationId="{BC526B7A-4801-4FD1-95C8-03AF22629E87}"/>
          </ac:picMkLst>
        </pc:picChg>
        <pc:picChg chg="add">
          <ac:chgData name="Watts, Sandra" userId="b22ec5c0-e9aa-43c6-8489-bc9a472a178f" providerId="ADAL" clId="{8181E9EE-2CFA-464B-86EE-7BE27A390D34}" dt="2021-06-15T16:52:14.971" v="106" actId="26606"/>
          <ac:picMkLst>
            <pc:docMk/>
            <pc:sldMk cId="753472373" sldId="257"/>
            <ac:picMk id="39" creationId="{BC526B7A-4801-4FD1-95C8-03AF22629E87}"/>
          </ac:picMkLst>
        </pc:picChg>
      </pc:sldChg>
      <pc:sldChg chg="addSp modSp new mod">
        <pc:chgData name="Watts, Sandra" userId="b22ec5c0-e9aa-43c6-8489-bc9a472a178f" providerId="ADAL" clId="{8181E9EE-2CFA-464B-86EE-7BE27A390D34}" dt="2021-06-15T16:53:36.061" v="118" actId="20577"/>
        <pc:sldMkLst>
          <pc:docMk/>
          <pc:sldMk cId="1540997" sldId="258"/>
        </pc:sldMkLst>
        <pc:spChg chg="add mod">
          <ac:chgData name="Watts, Sandra" userId="b22ec5c0-e9aa-43c6-8489-bc9a472a178f" providerId="ADAL" clId="{8181E9EE-2CFA-464B-86EE-7BE27A390D34}" dt="2021-06-15T16:53:36.061" v="118" actId="20577"/>
          <ac:spMkLst>
            <pc:docMk/>
            <pc:sldMk cId="1540997" sldId="258"/>
            <ac:spMk id="2" creationId="{FC1B61D9-80B2-4EB1-8E90-79CD2D46997B}"/>
          </ac:spMkLst>
        </pc:spChg>
      </pc:sldChg>
      <pc:sldChg chg="addSp delSp modSp new mod setBg">
        <pc:chgData name="Watts, Sandra" userId="b22ec5c0-e9aa-43c6-8489-bc9a472a178f" providerId="ADAL" clId="{8181E9EE-2CFA-464B-86EE-7BE27A390D34}" dt="2021-06-15T16:57:22.814" v="136" actId="14100"/>
        <pc:sldMkLst>
          <pc:docMk/>
          <pc:sldMk cId="236030014" sldId="259"/>
        </pc:sldMkLst>
        <pc:spChg chg="add del mod">
          <ac:chgData name="Watts, Sandra" userId="b22ec5c0-e9aa-43c6-8489-bc9a472a178f" providerId="ADAL" clId="{8181E9EE-2CFA-464B-86EE-7BE27A390D34}" dt="2021-06-15T16:55:01.595" v="123" actId="21"/>
          <ac:spMkLst>
            <pc:docMk/>
            <pc:sldMk cId="236030014" sldId="259"/>
            <ac:spMk id="4" creationId="{C65D7253-A1B3-42CD-8E1F-C34D5ECE6B69}"/>
          </ac:spMkLst>
        </pc:spChg>
        <pc:spChg chg="add mod">
          <ac:chgData name="Watts, Sandra" userId="b22ec5c0-e9aa-43c6-8489-bc9a472a178f" providerId="ADAL" clId="{8181E9EE-2CFA-464B-86EE-7BE27A390D34}" dt="2021-06-15T16:57:22.814" v="136" actId="14100"/>
          <ac:spMkLst>
            <pc:docMk/>
            <pc:sldMk cId="236030014" sldId="259"/>
            <ac:spMk id="5" creationId="{4D5E4850-3276-47AD-AFD5-F1C931CA16B8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10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14" creationId="{8651CFA9-6065-4243-AC48-858E359780B1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16" creationId="{FBC8BBE5-981E-4B0B-9654-32B5668BFF31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22" creationId="{0DADC141-2CF4-4D22-BFEF-05FB358E4DFD}"/>
          </ac:spMkLst>
        </pc:spChg>
        <pc:spChg chg="add">
          <ac:chgData name="Watts, Sandra" userId="b22ec5c0-e9aa-43c6-8489-bc9a472a178f" providerId="ADAL" clId="{8181E9EE-2CFA-464B-86EE-7BE27A390D34}" dt="2021-06-15T16:56:25.396" v="130" actId="26606"/>
          <ac:spMkLst>
            <pc:docMk/>
            <pc:sldMk cId="236030014" sldId="259"/>
            <ac:spMk id="24" creationId="{F43A66C0-8F79-4D55-8A61-9E980D5FEE26}"/>
          </ac:spMkLst>
        </pc:spChg>
        <pc:grpChg chg="add">
          <ac:chgData name="Watts, Sandra" userId="b22ec5c0-e9aa-43c6-8489-bc9a472a178f" providerId="ADAL" clId="{8181E9EE-2CFA-464B-86EE-7BE27A390D34}" dt="2021-06-15T16:56:25.396" v="130" actId="26606"/>
          <ac:grpSpMkLst>
            <pc:docMk/>
            <pc:sldMk cId="236030014" sldId="259"/>
            <ac:grpSpMk id="18" creationId="{545001F7-3F8F-4035-8348-1B9798C77D29}"/>
          </ac:grpSpMkLst>
        </pc:grpChg>
        <pc:picChg chg="add mod ord">
          <ac:chgData name="Watts, Sandra" userId="b22ec5c0-e9aa-43c6-8489-bc9a472a178f" providerId="ADAL" clId="{8181E9EE-2CFA-464B-86EE-7BE27A390D34}" dt="2021-06-15T16:56:56.441" v="134" actId="1076"/>
          <ac:picMkLst>
            <pc:docMk/>
            <pc:sldMk cId="236030014" sldId="259"/>
            <ac:picMk id="3" creationId="{6DC07F00-88FF-4250-9875-D30518F8F8B2}"/>
          </ac:picMkLst>
        </pc:picChg>
        <pc:picChg chg="add">
          <ac:chgData name="Watts, Sandra" userId="b22ec5c0-e9aa-43c6-8489-bc9a472a178f" providerId="ADAL" clId="{8181E9EE-2CFA-464B-86EE-7BE27A390D34}" dt="2021-06-15T16:56:25.396" v="130" actId="26606"/>
          <ac:picMkLst>
            <pc:docMk/>
            <pc:sldMk cId="236030014" sldId="259"/>
            <ac:picMk id="12" creationId="{BC526B7A-4801-4FD1-95C8-03AF22629E87}"/>
          </ac:picMkLst>
        </pc:picChg>
      </pc:sldChg>
      <pc:sldChg chg="modSp new mod">
        <pc:chgData name="Watts, Sandra" userId="b22ec5c0-e9aa-43c6-8489-bc9a472a178f" providerId="ADAL" clId="{8181E9EE-2CFA-464B-86EE-7BE27A390D34}" dt="2021-06-15T17:53:01.477" v="439" actId="20577"/>
        <pc:sldMkLst>
          <pc:docMk/>
          <pc:sldMk cId="3923741790" sldId="260"/>
        </pc:sldMkLst>
        <pc:spChg chg="mod">
          <ac:chgData name="Watts, Sandra" userId="b22ec5c0-e9aa-43c6-8489-bc9a472a178f" providerId="ADAL" clId="{8181E9EE-2CFA-464B-86EE-7BE27A390D34}" dt="2021-06-15T17:00:00.157" v="217" actId="1076"/>
          <ac:spMkLst>
            <pc:docMk/>
            <pc:sldMk cId="3923741790" sldId="260"/>
            <ac:spMk id="2" creationId="{085D7396-E70E-4389-97C2-53DC3CB2CCDF}"/>
          </ac:spMkLst>
        </pc:spChg>
        <pc:spChg chg="mod">
          <ac:chgData name="Watts, Sandra" userId="b22ec5c0-e9aa-43c6-8489-bc9a472a178f" providerId="ADAL" clId="{8181E9EE-2CFA-464B-86EE-7BE27A390D34}" dt="2021-06-15T17:53:01.477" v="439" actId="20577"/>
          <ac:spMkLst>
            <pc:docMk/>
            <pc:sldMk cId="3923741790" sldId="260"/>
            <ac:spMk id="3" creationId="{5B0C89FE-DF79-4122-9B4F-6B9576704FBC}"/>
          </ac:spMkLst>
        </pc:spChg>
      </pc:sldChg>
      <pc:sldChg chg="modSp add mod">
        <pc:chgData name="Watts, Sandra" userId="b22ec5c0-e9aa-43c6-8489-bc9a472a178f" providerId="ADAL" clId="{8181E9EE-2CFA-464B-86EE-7BE27A390D34}" dt="2021-06-15T17:00:53.211" v="233"/>
        <pc:sldMkLst>
          <pc:docMk/>
          <pc:sldMk cId="2033592412" sldId="261"/>
        </pc:sldMkLst>
        <pc:spChg chg="mod">
          <ac:chgData name="Watts, Sandra" userId="b22ec5c0-e9aa-43c6-8489-bc9a472a178f" providerId="ADAL" clId="{8181E9EE-2CFA-464B-86EE-7BE27A390D34}" dt="2021-06-15T17:00:29.042" v="230" actId="20577"/>
          <ac:spMkLst>
            <pc:docMk/>
            <pc:sldMk cId="2033592412" sldId="261"/>
            <ac:spMk id="2" creationId="{085D7396-E70E-4389-97C2-53DC3CB2CCDF}"/>
          </ac:spMkLst>
        </pc:spChg>
        <pc:spChg chg="mod">
          <ac:chgData name="Watts, Sandra" userId="b22ec5c0-e9aa-43c6-8489-bc9a472a178f" providerId="ADAL" clId="{8181E9EE-2CFA-464B-86EE-7BE27A390D34}" dt="2021-06-15T17:00:53.211" v="233"/>
          <ac:spMkLst>
            <pc:docMk/>
            <pc:sldMk cId="2033592412" sldId="261"/>
            <ac:spMk id="3" creationId="{5B0C89FE-DF79-4122-9B4F-6B9576704FBC}"/>
          </ac:spMkLst>
        </pc:spChg>
      </pc:sldChg>
      <pc:sldChg chg="addSp delSp modSp new mod">
        <pc:chgData name="Watts, Sandra" userId="b22ec5c0-e9aa-43c6-8489-bc9a472a178f" providerId="ADAL" clId="{8181E9EE-2CFA-464B-86EE-7BE27A390D34}" dt="2021-06-15T17:49:39.868" v="380" actId="1076"/>
        <pc:sldMkLst>
          <pc:docMk/>
          <pc:sldMk cId="622015545" sldId="262"/>
        </pc:sldMkLst>
        <pc:spChg chg="add del mod">
          <ac:chgData name="Watts, Sandra" userId="b22ec5c0-e9aa-43c6-8489-bc9a472a178f" providerId="ADAL" clId="{8181E9EE-2CFA-464B-86EE-7BE27A390D34}" dt="2021-06-15T17:03:34.719" v="253" actId="21"/>
          <ac:spMkLst>
            <pc:docMk/>
            <pc:sldMk cId="622015545" sldId="262"/>
            <ac:spMk id="2" creationId="{40E74EFC-0377-4E97-BD83-93CA1E5AB34B}"/>
          </ac:spMkLst>
        </pc:spChg>
        <pc:spChg chg="add del mod">
          <ac:chgData name="Watts, Sandra" userId="b22ec5c0-e9aa-43c6-8489-bc9a472a178f" providerId="ADAL" clId="{8181E9EE-2CFA-464B-86EE-7BE27A390D34}" dt="2021-06-15T17:03:40.494" v="254"/>
          <ac:spMkLst>
            <pc:docMk/>
            <pc:sldMk cId="622015545" sldId="262"/>
            <ac:spMk id="6" creationId="{182A8356-B11C-455A-8092-78C08F57955D}"/>
          </ac:spMkLst>
        </pc:spChg>
        <pc:spChg chg="add mod">
          <ac:chgData name="Watts, Sandra" userId="b22ec5c0-e9aa-43c6-8489-bc9a472a178f" providerId="ADAL" clId="{8181E9EE-2CFA-464B-86EE-7BE27A390D34}" dt="2021-06-15T17:49:39.868" v="380" actId="1076"/>
          <ac:spMkLst>
            <pc:docMk/>
            <pc:sldMk cId="622015545" sldId="262"/>
            <ac:spMk id="7" creationId="{119D88C6-AABD-4A84-B69B-F3C0D1271E70}"/>
          </ac:spMkLst>
        </pc:spChg>
        <pc:spChg chg="add mod">
          <ac:chgData name="Watts, Sandra" userId="b22ec5c0-e9aa-43c6-8489-bc9a472a178f" providerId="ADAL" clId="{8181E9EE-2CFA-464B-86EE-7BE27A390D34}" dt="2021-06-15T17:05:49.965" v="282" actId="1582"/>
          <ac:spMkLst>
            <pc:docMk/>
            <pc:sldMk cId="622015545" sldId="262"/>
            <ac:spMk id="8" creationId="{60DF7426-139B-4822-ADDD-A59EAD5FB43A}"/>
          </ac:spMkLst>
        </pc:spChg>
        <pc:picChg chg="add mod">
          <ac:chgData name="Watts, Sandra" userId="b22ec5c0-e9aa-43c6-8489-bc9a472a178f" providerId="ADAL" clId="{8181E9EE-2CFA-464B-86EE-7BE27A390D34}" dt="2021-06-15T17:03:45.364" v="255" actId="14100"/>
          <ac:picMkLst>
            <pc:docMk/>
            <pc:sldMk cId="622015545" sldId="262"/>
            <ac:picMk id="4" creationId="{3DBEB259-4BCC-43FA-BE4F-9E99533F6C95}"/>
          </ac:picMkLst>
        </pc:picChg>
      </pc:sldChg>
      <pc:sldChg chg="addSp delSp modSp new mod">
        <pc:chgData name="Watts, Sandra" userId="b22ec5c0-e9aa-43c6-8489-bc9a472a178f" providerId="ADAL" clId="{8181E9EE-2CFA-464B-86EE-7BE27A390D34}" dt="2021-06-15T17:49:52.646" v="388" actId="14100"/>
        <pc:sldMkLst>
          <pc:docMk/>
          <pc:sldMk cId="968440717" sldId="263"/>
        </pc:sldMkLst>
        <pc:spChg chg="add mod">
          <ac:chgData name="Watts, Sandra" userId="b22ec5c0-e9aa-43c6-8489-bc9a472a178f" providerId="ADAL" clId="{8181E9EE-2CFA-464B-86EE-7BE27A390D34}" dt="2021-06-15T17:49:52.646" v="388" actId="14100"/>
          <ac:spMkLst>
            <pc:docMk/>
            <pc:sldMk cId="968440717" sldId="263"/>
            <ac:spMk id="4" creationId="{406087A0-6379-426D-8EAE-C96F6F11E152}"/>
          </ac:spMkLst>
        </pc:spChg>
        <pc:picChg chg="add del mod">
          <ac:chgData name="Watts, Sandra" userId="b22ec5c0-e9aa-43c6-8489-bc9a472a178f" providerId="ADAL" clId="{8181E9EE-2CFA-464B-86EE-7BE27A390D34}" dt="2021-06-15T17:45:15.395" v="364" actId="21"/>
          <ac:picMkLst>
            <pc:docMk/>
            <pc:sldMk cId="968440717" sldId="263"/>
            <ac:picMk id="3" creationId="{409B4E79-FBAE-4B85-91BE-3DDCDA7E7F66}"/>
          </ac:picMkLst>
        </pc:picChg>
        <pc:picChg chg="add mod">
          <ac:chgData name="Watts, Sandra" userId="b22ec5c0-e9aa-43c6-8489-bc9a472a178f" providerId="ADAL" clId="{8181E9EE-2CFA-464B-86EE-7BE27A390D34}" dt="2021-06-15T17:48:15.643" v="370" actId="14100"/>
          <ac:picMkLst>
            <pc:docMk/>
            <pc:sldMk cId="968440717" sldId="263"/>
            <ac:picMk id="5" creationId="{4C0B8AAE-96BF-47F6-ADC9-129BDE1A173E}"/>
          </ac:picMkLst>
        </pc:picChg>
      </pc:sldChg>
      <pc:sldChg chg="addSp delSp modSp add mod">
        <pc:chgData name="Watts, Sandra" userId="b22ec5c0-e9aa-43c6-8489-bc9a472a178f" providerId="ADAL" clId="{8181E9EE-2CFA-464B-86EE-7BE27A390D34}" dt="2021-06-15T17:50:05.035" v="397" actId="14100"/>
        <pc:sldMkLst>
          <pc:docMk/>
          <pc:sldMk cId="3793848374" sldId="264"/>
        </pc:sldMkLst>
        <pc:spChg chg="mod">
          <ac:chgData name="Watts, Sandra" userId="b22ec5c0-e9aa-43c6-8489-bc9a472a178f" providerId="ADAL" clId="{8181E9EE-2CFA-464B-86EE-7BE27A390D34}" dt="2021-06-15T17:50:05.035" v="397" actId="14100"/>
          <ac:spMkLst>
            <pc:docMk/>
            <pc:sldMk cId="3793848374" sldId="264"/>
            <ac:spMk id="4" creationId="{406087A0-6379-426D-8EAE-C96F6F11E152}"/>
          </ac:spMkLst>
        </pc:spChg>
        <pc:picChg chg="add mod">
          <ac:chgData name="Watts, Sandra" userId="b22ec5c0-e9aa-43c6-8489-bc9a472a178f" providerId="ADAL" clId="{8181E9EE-2CFA-464B-86EE-7BE27A390D34}" dt="2021-06-15T17:44:23.694" v="353" actId="14100"/>
          <ac:picMkLst>
            <pc:docMk/>
            <pc:sldMk cId="3793848374" sldId="264"/>
            <ac:picMk id="2" creationId="{620EB603-D467-4BCF-8124-762ABB97AB0E}"/>
          </ac:picMkLst>
        </pc:picChg>
        <pc:picChg chg="del">
          <ac:chgData name="Watts, Sandra" userId="b22ec5c0-e9aa-43c6-8489-bc9a472a178f" providerId="ADAL" clId="{8181E9EE-2CFA-464B-86EE-7BE27A390D34}" dt="2021-06-15T17:41:06.563" v="350" actId="21"/>
          <ac:picMkLst>
            <pc:docMk/>
            <pc:sldMk cId="3793848374" sldId="264"/>
            <ac:picMk id="3" creationId="{409B4E79-FBAE-4B85-91BE-3DDCDA7E7F66}"/>
          </ac:picMkLst>
        </pc:picChg>
      </pc:sldChg>
      <pc:sldChg chg="addSp delSp modSp add mod ord">
        <pc:chgData name="Watts, Sandra" userId="b22ec5c0-e9aa-43c6-8489-bc9a472a178f" providerId="ADAL" clId="{8181E9EE-2CFA-464B-86EE-7BE27A390D34}" dt="2021-06-15T17:52:17.037" v="412"/>
        <pc:sldMkLst>
          <pc:docMk/>
          <pc:sldMk cId="3991719598" sldId="265"/>
        </pc:sldMkLst>
        <pc:spChg chg="mod">
          <ac:chgData name="Watts, Sandra" userId="b22ec5c0-e9aa-43c6-8489-bc9a472a178f" providerId="ADAL" clId="{8181E9EE-2CFA-464B-86EE-7BE27A390D34}" dt="2021-06-15T17:50:15.609" v="405" actId="14100"/>
          <ac:spMkLst>
            <pc:docMk/>
            <pc:sldMk cId="3991719598" sldId="265"/>
            <ac:spMk id="4" creationId="{406087A0-6379-426D-8EAE-C96F6F11E152}"/>
          </ac:spMkLst>
        </pc:spChg>
        <pc:picChg chg="add del mod">
          <ac:chgData name="Watts, Sandra" userId="b22ec5c0-e9aa-43c6-8489-bc9a472a178f" providerId="ADAL" clId="{8181E9EE-2CFA-464B-86EE-7BE27A390D34}" dt="2021-06-15T17:36:58.781" v="303" actId="21"/>
          <ac:picMkLst>
            <pc:docMk/>
            <pc:sldMk cId="3991719598" sldId="265"/>
            <ac:picMk id="2" creationId="{809FBD5C-32AE-4869-97DB-B9F8E64E2A44}"/>
          </ac:picMkLst>
        </pc:picChg>
        <pc:picChg chg="del">
          <ac:chgData name="Watts, Sandra" userId="b22ec5c0-e9aa-43c6-8489-bc9a472a178f" providerId="ADAL" clId="{8181E9EE-2CFA-464B-86EE-7BE27A390D34}" dt="2021-06-15T17:35:58.581" v="295" actId="21"/>
          <ac:picMkLst>
            <pc:docMk/>
            <pc:sldMk cId="3991719598" sldId="265"/>
            <ac:picMk id="3" creationId="{409B4E79-FBAE-4B85-91BE-3DDCDA7E7F66}"/>
          </ac:picMkLst>
        </pc:picChg>
        <pc:picChg chg="add del mod">
          <ac:chgData name="Watts, Sandra" userId="b22ec5c0-e9aa-43c6-8489-bc9a472a178f" providerId="ADAL" clId="{8181E9EE-2CFA-464B-86EE-7BE27A390D34}" dt="2021-06-15T17:38:55.702" v="309" actId="21"/>
          <ac:picMkLst>
            <pc:docMk/>
            <pc:sldMk cId="3991719598" sldId="265"/>
            <ac:picMk id="5" creationId="{C8485EE1-C5D3-49BF-93D2-EBD89CA97C7A}"/>
          </ac:picMkLst>
        </pc:picChg>
        <pc:picChg chg="add mod">
          <ac:chgData name="Watts, Sandra" userId="b22ec5c0-e9aa-43c6-8489-bc9a472a178f" providerId="ADAL" clId="{8181E9EE-2CFA-464B-86EE-7BE27A390D34}" dt="2021-06-15T17:39:59.913" v="332" actId="14100"/>
          <ac:picMkLst>
            <pc:docMk/>
            <pc:sldMk cId="3991719598" sldId="265"/>
            <ac:picMk id="6" creationId="{7F0B310C-5065-4E7C-9D6A-EBA27B6EDF5C}"/>
          </ac:picMkLst>
        </pc:picChg>
      </pc:sldChg>
      <pc:sldChg chg="modSp add mod ord">
        <pc:chgData name="Watts, Sandra" userId="b22ec5c0-e9aa-43c6-8489-bc9a472a178f" providerId="ADAL" clId="{8181E9EE-2CFA-464B-86EE-7BE27A390D34}" dt="2021-06-15T17:53:44.994" v="519" actId="20577"/>
        <pc:sldMkLst>
          <pc:docMk/>
          <pc:sldMk cId="3321923995" sldId="266"/>
        </pc:sldMkLst>
        <pc:spChg chg="mod">
          <ac:chgData name="Watts, Sandra" userId="b22ec5c0-e9aa-43c6-8489-bc9a472a178f" providerId="ADAL" clId="{8181E9EE-2CFA-464B-86EE-7BE27A390D34}" dt="2021-06-15T17:52:25.291" v="418" actId="20577"/>
          <ac:spMkLst>
            <pc:docMk/>
            <pc:sldMk cId="3321923995" sldId="266"/>
            <ac:spMk id="2" creationId="{085D7396-E70E-4389-97C2-53DC3CB2CCDF}"/>
          </ac:spMkLst>
        </pc:spChg>
        <pc:spChg chg="mod">
          <ac:chgData name="Watts, Sandra" userId="b22ec5c0-e9aa-43c6-8489-bc9a472a178f" providerId="ADAL" clId="{8181E9EE-2CFA-464B-86EE-7BE27A390D34}" dt="2021-06-15T17:53:44.994" v="519" actId="20577"/>
          <ac:spMkLst>
            <pc:docMk/>
            <pc:sldMk cId="3321923995" sldId="266"/>
            <ac:spMk id="3" creationId="{5B0C89FE-DF79-4122-9B4F-6B9576704FBC}"/>
          </ac:spMkLst>
        </pc:spChg>
      </pc:sldChg>
      <pc:sldChg chg="modSp add mod ord">
        <pc:chgData name="Watts, Sandra" userId="b22ec5c0-e9aa-43c6-8489-bc9a472a178f" providerId="ADAL" clId="{8181E9EE-2CFA-464B-86EE-7BE27A390D34}" dt="2021-06-15T17:54:45.736" v="578" actId="14100"/>
        <pc:sldMkLst>
          <pc:docMk/>
          <pc:sldMk cId="345571084" sldId="267"/>
        </pc:sldMkLst>
        <pc:spChg chg="mod">
          <ac:chgData name="Watts, Sandra" userId="b22ec5c0-e9aa-43c6-8489-bc9a472a178f" providerId="ADAL" clId="{8181E9EE-2CFA-464B-86EE-7BE27A390D34}" dt="2021-06-15T17:54:45.736" v="578" actId="14100"/>
          <ac:spMkLst>
            <pc:docMk/>
            <pc:sldMk cId="345571084" sldId="267"/>
            <ac:spMk id="3" creationId="{5B0C89FE-DF79-4122-9B4F-6B9576704FBC}"/>
          </ac:spMkLst>
        </pc:spChg>
      </pc:sldChg>
      <pc:sldChg chg="addSp modSp new mod">
        <pc:chgData name="Watts, Sandra" userId="b22ec5c0-e9aa-43c6-8489-bc9a472a178f" providerId="ADAL" clId="{8181E9EE-2CFA-464B-86EE-7BE27A390D34}" dt="2021-06-15T17:57:44.679" v="672" actId="255"/>
        <pc:sldMkLst>
          <pc:docMk/>
          <pc:sldMk cId="3093331296" sldId="268"/>
        </pc:sldMkLst>
        <pc:spChg chg="add mod">
          <ac:chgData name="Watts, Sandra" userId="b22ec5c0-e9aa-43c6-8489-bc9a472a178f" providerId="ADAL" clId="{8181E9EE-2CFA-464B-86EE-7BE27A390D34}" dt="2021-06-15T17:57:44.679" v="672" actId="255"/>
          <ac:spMkLst>
            <pc:docMk/>
            <pc:sldMk cId="3093331296" sldId="268"/>
            <ac:spMk id="2" creationId="{D2007AE1-706E-4126-9603-BE8BFD6B46D7}"/>
          </ac:spMkLst>
        </pc:spChg>
      </pc:sldChg>
      <pc:sldChg chg="addSp modSp new mod">
        <pc:chgData name="Watts, Sandra" userId="b22ec5c0-e9aa-43c6-8489-bc9a472a178f" providerId="ADAL" clId="{8181E9EE-2CFA-464B-86EE-7BE27A390D34}" dt="2021-06-15T17:58:31.951" v="675" actId="255"/>
        <pc:sldMkLst>
          <pc:docMk/>
          <pc:sldMk cId="1984950404" sldId="269"/>
        </pc:sldMkLst>
        <pc:spChg chg="add mod">
          <ac:chgData name="Watts, Sandra" userId="b22ec5c0-e9aa-43c6-8489-bc9a472a178f" providerId="ADAL" clId="{8181E9EE-2CFA-464B-86EE-7BE27A390D34}" dt="2021-06-15T17:58:31.951" v="675" actId="255"/>
          <ac:spMkLst>
            <pc:docMk/>
            <pc:sldMk cId="1984950404" sldId="269"/>
            <ac:spMk id="2" creationId="{BBC1FD8D-6BD5-47AF-927E-0A38CE05816B}"/>
          </ac:spMkLst>
        </pc:spChg>
      </pc:sldChg>
      <pc:sldChg chg="modSp add mod ord">
        <pc:chgData name="Watts, Sandra" userId="b22ec5c0-e9aa-43c6-8489-bc9a472a178f" providerId="ADAL" clId="{8181E9EE-2CFA-464B-86EE-7BE27A390D34}" dt="2021-06-15T17:59:14.700" v="683" actId="20577"/>
        <pc:sldMkLst>
          <pc:docMk/>
          <pc:sldMk cId="3501152032" sldId="270"/>
        </pc:sldMkLst>
        <pc:spChg chg="mod">
          <ac:chgData name="Watts, Sandra" userId="b22ec5c0-e9aa-43c6-8489-bc9a472a178f" providerId="ADAL" clId="{8181E9EE-2CFA-464B-86EE-7BE27A390D34}" dt="2021-06-15T17:59:14.700" v="683" actId="20577"/>
          <ac:spMkLst>
            <pc:docMk/>
            <pc:sldMk cId="3501152032" sldId="270"/>
            <ac:spMk id="5" creationId="{4D5E4850-3276-47AD-AFD5-F1C931CA16B8}"/>
          </ac:spMkLst>
        </pc:spChg>
      </pc:sldChg>
      <pc:sldChg chg="modSp add mod ord">
        <pc:chgData name="Watts, Sandra" userId="b22ec5c0-e9aa-43c6-8489-bc9a472a178f" providerId="ADAL" clId="{8181E9EE-2CFA-464B-86EE-7BE27A390D34}" dt="2021-06-17T15:37:41.312" v="1047" actId="14100"/>
        <pc:sldMkLst>
          <pc:docMk/>
          <pc:sldMk cId="2169662151" sldId="271"/>
        </pc:sldMkLst>
        <pc:spChg chg="mod">
          <ac:chgData name="Watts, Sandra" userId="b22ec5c0-e9aa-43c6-8489-bc9a472a178f" providerId="ADAL" clId="{8181E9EE-2CFA-464B-86EE-7BE27A390D34}" dt="2021-06-17T15:37:41.312" v="1047" actId="14100"/>
          <ac:spMkLst>
            <pc:docMk/>
            <pc:sldMk cId="2169662151" sldId="271"/>
            <ac:spMk id="5" creationId="{4D5E4850-3276-47AD-AFD5-F1C931CA16B8}"/>
          </ac:spMkLst>
        </pc:spChg>
      </pc:sldChg>
      <pc:sldChg chg="addSp delSp modSp new mod setBg">
        <pc:chgData name="Watts, Sandra" userId="b22ec5c0-e9aa-43c6-8489-bc9a472a178f" providerId="ADAL" clId="{8181E9EE-2CFA-464B-86EE-7BE27A390D34}" dt="2021-06-15T18:04:25.342" v="724" actId="20577"/>
        <pc:sldMkLst>
          <pc:docMk/>
          <pc:sldMk cId="1562670983" sldId="272"/>
        </pc:sldMkLst>
        <pc:spChg chg="add mod">
          <ac:chgData name="Watts, Sandra" userId="b22ec5c0-e9aa-43c6-8489-bc9a472a178f" providerId="ADAL" clId="{8181E9EE-2CFA-464B-86EE-7BE27A390D34}" dt="2021-06-15T18:02:38.531" v="706" actId="1076"/>
          <ac:spMkLst>
            <pc:docMk/>
            <pc:sldMk cId="1562670983" sldId="272"/>
            <ac:spMk id="3" creationId="{E77605C8-BD0E-4F41-9F29-7511F07E0A6C}"/>
          </ac:spMkLst>
        </pc:spChg>
        <pc:spChg chg="add del">
          <ac:chgData name="Watts, Sandra" userId="b22ec5c0-e9aa-43c6-8489-bc9a472a178f" providerId="ADAL" clId="{8181E9EE-2CFA-464B-86EE-7BE27A390D34}" dt="2021-06-15T18:01:12.158" v="692" actId="26606"/>
          <ac:spMkLst>
            <pc:docMk/>
            <pc:sldMk cId="1562670983" sldId="272"/>
            <ac:spMk id="8" creationId="{0BABF38A-8A0D-492E-BD20-6CF4D46B50BD}"/>
          </ac:spMkLst>
        </pc:spChg>
        <pc:spChg chg="add del">
          <ac:chgData name="Watts, Sandra" userId="b22ec5c0-e9aa-43c6-8489-bc9a472a178f" providerId="ADAL" clId="{8181E9EE-2CFA-464B-86EE-7BE27A390D34}" dt="2021-06-15T18:01:12.158" v="692" actId="26606"/>
          <ac:spMkLst>
            <pc:docMk/>
            <pc:sldMk cId="1562670983" sldId="272"/>
            <ac:spMk id="12" creationId="{43A9B7B3-F171-4C25-99FC-C54250F0649B}"/>
          </ac:spMkLst>
        </pc:spChg>
        <pc:spChg chg="add del">
          <ac:chgData name="Watts, Sandra" userId="b22ec5c0-e9aa-43c6-8489-bc9a472a178f" providerId="ADAL" clId="{8181E9EE-2CFA-464B-86EE-7BE27A390D34}" dt="2021-06-15T18:01:12.158" v="692" actId="26606"/>
          <ac:spMkLst>
            <pc:docMk/>
            <pc:sldMk cId="1562670983" sldId="272"/>
            <ac:spMk id="14" creationId="{D2D5C7C5-9C27-4A61-9F57-1857D45320FD}"/>
          </ac:spMkLst>
        </pc:spChg>
        <pc:spChg chg="add">
          <ac:chgData name="Watts, Sandra" userId="b22ec5c0-e9aa-43c6-8489-bc9a472a178f" providerId="ADAL" clId="{8181E9EE-2CFA-464B-86EE-7BE27A390D34}" dt="2021-06-15T18:01:12.238" v="693" actId="26606"/>
          <ac:spMkLst>
            <pc:docMk/>
            <pc:sldMk cId="1562670983" sldId="272"/>
            <ac:spMk id="20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5T18:01:12.238" v="693" actId="26606"/>
          <ac:spMkLst>
            <pc:docMk/>
            <pc:sldMk cId="1562670983" sldId="272"/>
            <ac:spMk id="22" creationId="{43A9B7B3-F171-4C25-99FC-C54250F0649B}"/>
          </ac:spMkLst>
        </pc:spChg>
        <pc:spChg chg="add">
          <ac:chgData name="Watts, Sandra" userId="b22ec5c0-e9aa-43c6-8489-bc9a472a178f" providerId="ADAL" clId="{8181E9EE-2CFA-464B-86EE-7BE27A390D34}" dt="2021-06-15T18:01:12.238" v="693" actId="26606"/>
          <ac:spMkLst>
            <pc:docMk/>
            <pc:sldMk cId="1562670983" sldId="272"/>
            <ac:spMk id="23" creationId="{D2D5C7C5-9C27-4A61-9F57-1857D45320FD}"/>
          </ac:spMkLst>
        </pc:spChg>
        <pc:grpChg chg="add del">
          <ac:chgData name="Watts, Sandra" userId="b22ec5c0-e9aa-43c6-8489-bc9a472a178f" providerId="ADAL" clId="{8181E9EE-2CFA-464B-86EE-7BE27A390D34}" dt="2021-06-15T18:01:12.158" v="692" actId="26606"/>
          <ac:grpSpMkLst>
            <pc:docMk/>
            <pc:sldMk cId="1562670983" sldId="272"/>
            <ac:grpSpMk id="16" creationId="{BBDA1F5A-F3A8-40DA-ADE6-E0B4D99C853D}"/>
          </ac:grpSpMkLst>
        </pc:grpChg>
        <pc:grpChg chg="add">
          <ac:chgData name="Watts, Sandra" userId="b22ec5c0-e9aa-43c6-8489-bc9a472a178f" providerId="ADAL" clId="{8181E9EE-2CFA-464B-86EE-7BE27A390D34}" dt="2021-06-15T18:01:12.238" v="693" actId="26606"/>
          <ac:grpSpMkLst>
            <pc:docMk/>
            <pc:sldMk cId="1562670983" sldId="272"/>
            <ac:grpSpMk id="24" creationId="{BBDA1F5A-F3A8-40DA-ADE6-E0B4D99C853D}"/>
          </ac:grpSpMkLst>
        </pc:grpChg>
        <pc:graphicFrameChg chg="add mod ord modGraphic">
          <ac:chgData name="Watts, Sandra" userId="b22ec5c0-e9aa-43c6-8489-bc9a472a178f" providerId="ADAL" clId="{8181E9EE-2CFA-464B-86EE-7BE27A390D34}" dt="2021-06-15T18:04:25.342" v="724" actId="20577"/>
          <ac:graphicFrameMkLst>
            <pc:docMk/>
            <pc:sldMk cId="1562670983" sldId="272"/>
            <ac:graphicFrameMk id="2" creationId="{8F0AC57C-5207-446A-8E4F-9741E9E68733}"/>
          </ac:graphicFrameMkLst>
        </pc:graphicFrameChg>
        <pc:picChg chg="add del">
          <ac:chgData name="Watts, Sandra" userId="b22ec5c0-e9aa-43c6-8489-bc9a472a178f" providerId="ADAL" clId="{8181E9EE-2CFA-464B-86EE-7BE27A390D34}" dt="2021-06-15T18:01:12.158" v="692" actId="26606"/>
          <ac:picMkLst>
            <pc:docMk/>
            <pc:sldMk cId="1562670983" sldId="272"/>
            <ac:picMk id="10" creationId="{BC526B7A-4801-4FD1-95C8-03AF22629E87}"/>
          </ac:picMkLst>
        </pc:picChg>
        <pc:picChg chg="add">
          <ac:chgData name="Watts, Sandra" userId="b22ec5c0-e9aa-43c6-8489-bc9a472a178f" providerId="ADAL" clId="{8181E9EE-2CFA-464B-86EE-7BE27A390D34}" dt="2021-06-15T18:01:12.238" v="693" actId="26606"/>
          <ac:picMkLst>
            <pc:docMk/>
            <pc:sldMk cId="1562670983" sldId="272"/>
            <ac:picMk id="21" creationId="{BC526B7A-4801-4FD1-95C8-03AF22629E87}"/>
          </ac:picMkLst>
        </pc:picChg>
      </pc:sldChg>
      <pc:sldChg chg="addSp modSp new mod">
        <pc:chgData name="Watts, Sandra" userId="b22ec5c0-e9aa-43c6-8489-bc9a472a178f" providerId="ADAL" clId="{8181E9EE-2CFA-464B-86EE-7BE27A390D34}" dt="2021-06-15T18:05:19.785" v="734" actId="20577"/>
        <pc:sldMkLst>
          <pc:docMk/>
          <pc:sldMk cId="817064993" sldId="273"/>
        </pc:sldMkLst>
        <pc:spChg chg="add mod">
          <ac:chgData name="Watts, Sandra" userId="b22ec5c0-e9aa-43c6-8489-bc9a472a178f" providerId="ADAL" clId="{8181E9EE-2CFA-464B-86EE-7BE27A390D34}" dt="2021-06-15T18:05:19.785" v="734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new del">
        <pc:chgData name="Watts, Sandra" userId="b22ec5c0-e9aa-43c6-8489-bc9a472a178f" providerId="ADAL" clId="{8181E9EE-2CFA-464B-86EE-7BE27A390D34}" dt="2021-06-15T18:05:49.923" v="737" actId="2696"/>
        <pc:sldMkLst>
          <pc:docMk/>
          <pc:sldMk cId="3730828723" sldId="274"/>
        </pc:sldMkLst>
      </pc:sldChg>
      <pc:sldChg chg="addSp delSp modSp add mod">
        <pc:chgData name="Watts, Sandra" userId="b22ec5c0-e9aa-43c6-8489-bc9a472a178f" providerId="ADAL" clId="{8181E9EE-2CFA-464B-86EE-7BE27A390D34}" dt="2021-06-17T15:32:04.606" v="930" actId="1076"/>
        <pc:sldMkLst>
          <pc:docMk/>
          <pc:sldMk cId="2825160963" sldId="275"/>
        </pc:sldMkLst>
        <pc:spChg chg="mod">
          <ac:chgData name="Watts, Sandra" userId="b22ec5c0-e9aa-43c6-8489-bc9a472a178f" providerId="ADAL" clId="{8181E9EE-2CFA-464B-86EE-7BE27A390D34}" dt="2021-06-17T15:30:01.109" v="920" actId="20577"/>
          <ac:spMkLst>
            <pc:docMk/>
            <pc:sldMk cId="2825160963" sldId="275"/>
            <ac:spMk id="2" creationId="{E2C46755-655D-469F-9906-E54CFE050C54}"/>
          </ac:spMkLst>
        </pc:spChg>
        <pc:spChg chg="add mod">
          <ac:chgData name="Watts, Sandra" userId="b22ec5c0-e9aa-43c6-8489-bc9a472a178f" providerId="ADAL" clId="{8181E9EE-2CFA-464B-86EE-7BE27A390D34}" dt="2021-06-17T15:32:04.606" v="930" actId="1076"/>
          <ac:spMkLst>
            <pc:docMk/>
            <pc:sldMk cId="2825160963" sldId="275"/>
            <ac:spMk id="8" creationId="{D4D72D48-06A4-416D-AE22-6C88BEF434D0}"/>
          </ac:spMkLst>
        </pc:spChg>
        <pc:graphicFrameChg chg="add del mod modGraphic">
          <ac:chgData name="Watts, Sandra" userId="b22ec5c0-e9aa-43c6-8489-bc9a472a178f" providerId="ADAL" clId="{8181E9EE-2CFA-464B-86EE-7BE27A390D34}" dt="2021-06-15T18:08:16.608" v="838" actId="21"/>
          <ac:graphicFrameMkLst>
            <pc:docMk/>
            <pc:sldMk cId="2825160963" sldId="275"/>
            <ac:graphicFrameMk id="3" creationId="{D087D970-EBD9-4D76-8B13-1CFBEFDF3EC4}"/>
          </ac:graphicFrameMkLst>
        </pc:graphicFrameChg>
        <pc:picChg chg="add del mod">
          <ac:chgData name="Watts, Sandra" userId="b22ec5c0-e9aa-43c6-8489-bc9a472a178f" providerId="ADAL" clId="{8181E9EE-2CFA-464B-86EE-7BE27A390D34}" dt="2021-06-17T15:12:43.885" v="860" actId="21"/>
          <ac:picMkLst>
            <pc:docMk/>
            <pc:sldMk cId="2825160963" sldId="275"/>
            <ac:picMk id="3" creationId="{6934AC51-FC97-437F-ABB0-B795B9D4B8A9}"/>
          </ac:picMkLst>
        </pc:picChg>
        <pc:picChg chg="add del mod">
          <ac:chgData name="Watts, Sandra" userId="b22ec5c0-e9aa-43c6-8489-bc9a472a178f" providerId="ADAL" clId="{8181E9EE-2CFA-464B-86EE-7BE27A390D34}" dt="2021-06-17T15:15:02.027" v="892" actId="21"/>
          <ac:picMkLst>
            <pc:docMk/>
            <pc:sldMk cId="2825160963" sldId="275"/>
            <ac:picMk id="4" creationId="{A8A5B269-80FF-422A-BB4A-A3F56BB57DA5}"/>
          </ac:picMkLst>
        </pc:picChg>
        <pc:picChg chg="add del mod">
          <ac:chgData name="Watts, Sandra" userId="b22ec5c0-e9aa-43c6-8489-bc9a472a178f" providerId="ADAL" clId="{8181E9EE-2CFA-464B-86EE-7BE27A390D34}" dt="2021-06-15T18:11:57.911" v="849" actId="21"/>
          <ac:picMkLst>
            <pc:docMk/>
            <pc:sldMk cId="2825160963" sldId="275"/>
            <ac:picMk id="4" creationId="{D4B4F1EB-20A0-4DB9-8568-65893F7D35F3}"/>
          </ac:picMkLst>
        </pc:picChg>
        <pc:picChg chg="add del mod">
          <ac:chgData name="Watts, Sandra" userId="b22ec5c0-e9aa-43c6-8489-bc9a472a178f" providerId="ADAL" clId="{8181E9EE-2CFA-464B-86EE-7BE27A390D34}" dt="2021-06-17T15:11:29.576" v="856" actId="21"/>
          <ac:picMkLst>
            <pc:docMk/>
            <pc:sldMk cId="2825160963" sldId="275"/>
            <ac:picMk id="5" creationId="{07645619-5125-4107-AB16-210F4A28A89E}"/>
          </ac:picMkLst>
        </pc:picChg>
        <pc:picChg chg="add mod">
          <ac:chgData name="Watts, Sandra" userId="b22ec5c0-e9aa-43c6-8489-bc9a472a178f" providerId="ADAL" clId="{8181E9EE-2CFA-464B-86EE-7BE27A390D34}" dt="2021-06-17T15:30:07.625" v="921" actId="14100"/>
          <ac:picMkLst>
            <pc:docMk/>
            <pc:sldMk cId="2825160963" sldId="275"/>
            <ac:picMk id="6" creationId="{FF22C988-CEDB-4389-A794-C0709B0D4BDE}"/>
          </ac:picMkLst>
        </pc:picChg>
        <pc:picChg chg="add del mod">
          <ac:chgData name="Watts, Sandra" userId="b22ec5c0-e9aa-43c6-8489-bc9a472a178f" providerId="ADAL" clId="{8181E9EE-2CFA-464B-86EE-7BE27A390D34}" dt="2021-06-17T15:31:37.347" v="925" actId="21"/>
          <ac:picMkLst>
            <pc:docMk/>
            <pc:sldMk cId="2825160963" sldId="275"/>
            <ac:picMk id="7" creationId="{896E542E-94B9-4205-97CB-AF7E08B6C850}"/>
          </ac:picMkLst>
        </pc:picChg>
        <pc:picChg chg="add mod">
          <ac:chgData name="Watts, Sandra" userId="b22ec5c0-e9aa-43c6-8489-bc9a472a178f" providerId="ADAL" clId="{8181E9EE-2CFA-464B-86EE-7BE27A390D34}" dt="2021-06-17T15:31:58.358" v="929" actId="1582"/>
          <ac:picMkLst>
            <pc:docMk/>
            <pc:sldMk cId="2825160963" sldId="275"/>
            <ac:picMk id="9" creationId="{274ECE88-907A-4383-A289-603D985C7C44}"/>
          </ac:picMkLst>
        </pc:picChg>
      </pc:sldChg>
      <pc:sldChg chg="addSp modSp new mod setBg">
        <pc:chgData name="Watts, Sandra" userId="b22ec5c0-e9aa-43c6-8489-bc9a472a178f" providerId="ADAL" clId="{8181E9EE-2CFA-464B-86EE-7BE27A390D34}" dt="2021-06-17T15:37:21.382" v="1044" actId="14100"/>
        <pc:sldMkLst>
          <pc:docMk/>
          <pc:sldMk cId="4132889878" sldId="276"/>
        </pc:sldMkLst>
        <pc:spChg chg="mod">
          <ac:chgData name="Watts, Sandra" userId="b22ec5c0-e9aa-43c6-8489-bc9a472a178f" providerId="ADAL" clId="{8181E9EE-2CFA-464B-86EE-7BE27A390D34}" dt="2021-06-17T15:37:21.382" v="1044" actId="14100"/>
          <ac:spMkLst>
            <pc:docMk/>
            <pc:sldMk cId="4132889878" sldId="276"/>
            <ac:spMk id="2" creationId="{F27BD5DE-7EAE-4DA1-B0E5-63EDD363CA8D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8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12" creationId="{DE61FBD7-E37C-4B38-BE44-A6D4978D7486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14" creationId="{392BFCFE-FD78-4EDF-BEFE-CC444DC5F307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20" creationId="{83018268-9FAC-4D8E-B7E6-23850B4D4486}"/>
          </ac:spMkLst>
        </pc:spChg>
        <pc:spChg chg="add">
          <ac:chgData name="Watts, Sandra" userId="b22ec5c0-e9aa-43c6-8489-bc9a472a178f" providerId="ADAL" clId="{8181E9EE-2CFA-464B-86EE-7BE27A390D34}" dt="2021-06-17T15:36:04.254" v="1036" actId="26606"/>
          <ac:spMkLst>
            <pc:docMk/>
            <pc:sldMk cId="4132889878" sldId="276"/>
            <ac:spMk id="22" creationId="{8914A81D-6377-4BC6-9AE1-72200DA77710}"/>
          </ac:spMkLst>
        </pc:spChg>
        <pc:grpChg chg="add">
          <ac:chgData name="Watts, Sandra" userId="b22ec5c0-e9aa-43c6-8489-bc9a472a178f" providerId="ADAL" clId="{8181E9EE-2CFA-464B-86EE-7BE27A390D34}" dt="2021-06-17T15:36:04.254" v="1036" actId="26606"/>
          <ac:grpSpMkLst>
            <pc:docMk/>
            <pc:sldMk cId="4132889878" sldId="276"/>
            <ac:grpSpMk id="16" creationId="{685AEA58-5A10-44F4-82DC-B26FCDA9556C}"/>
          </ac:grpSpMkLst>
        </pc:grpChg>
        <pc:picChg chg="add mod">
          <ac:chgData name="Watts, Sandra" userId="b22ec5c0-e9aa-43c6-8489-bc9a472a178f" providerId="ADAL" clId="{8181E9EE-2CFA-464B-86EE-7BE27A390D34}" dt="2021-06-17T15:36:04.254" v="1036" actId="26606"/>
          <ac:picMkLst>
            <pc:docMk/>
            <pc:sldMk cId="4132889878" sldId="276"/>
            <ac:picMk id="3" creationId="{310BE271-8A3C-473B-91E8-10C07813845F}"/>
          </ac:picMkLst>
        </pc:picChg>
        <pc:picChg chg="add">
          <ac:chgData name="Watts, Sandra" userId="b22ec5c0-e9aa-43c6-8489-bc9a472a178f" providerId="ADAL" clId="{8181E9EE-2CFA-464B-86EE-7BE27A390D34}" dt="2021-06-17T15:36:04.254" v="1036" actId="26606"/>
          <ac:picMkLst>
            <pc:docMk/>
            <pc:sldMk cId="4132889878" sldId="276"/>
            <ac:picMk id="10" creationId="{BC526B7A-4801-4FD1-95C8-03AF22629E87}"/>
          </ac:picMkLst>
        </pc:picChg>
      </pc:sldChg>
      <pc:sldChg chg="addSp delSp modSp new mod setBg">
        <pc:chgData name="Watts, Sandra" userId="b22ec5c0-e9aa-43c6-8489-bc9a472a178f" providerId="ADAL" clId="{8181E9EE-2CFA-464B-86EE-7BE27A390D34}" dt="2021-06-17T15:42:01.665" v="1145" actId="1076"/>
        <pc:sldMkLst>
          <pc:docMk/>
          <pc:sldMk cId="2503553119" sldId="277"/>
        </pc:sldMkLst>
        <pc:spChg chg="mod">
          <ac:chgData name="Watts, Sandra" userId="b22ec5c0-e9aa-43c6-8489-bc9a472a178f" providerId="ADAL" clId="{8181E9EE-2CFA-464B-86EE-7BE27A390D34}" dt="2021-06-17T15:42:01.665" v="1145" actId="1076"/>
          <ac:spMkLst>
            <pc:docMk/>
            <pc:sldMk cId="2503553119" sldId="277"/>
            <ac:spMk id="2" creationId="{75B783BB-B029-4E13-AF68-7039FD47505E}"/>
          </ac:spMkLst>
        </pc:spChg>
        <pc:spChg chg="add del mod">
          <ac:chgData name="Watts, Sandra" userId="b22ec5c0-e9aa-43c6-8489-bc9a472a178f" providerId="ADAL" clId="{8181E9EE-2CFA-464B-86EE-7BE27A390D34}" dt="2021-06-17T15:39:45.197" v="1123" actId="21"/>
          <ac:spMkLst>
            <pc:docMk/>
            <pc:sldMk cId="2503553119" sldId="277"/>
            <ac:spMk id="5" creationId="{8BE0E182-9B66-4BB5-A69F-F4829BB6C95C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9" creationId="{0BABF38A-8A0D-492E-BD20-6CF4D46B50BD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13" creationId="{DE61FBD7-E37C-4B38-BE44-A6D4978D7486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15" creationId="{392BFCFE-FD78-4EDF-BEFE-CC444DC5F307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21" creationId="{B629C0B3-01E5-4A82-B87C-62B1483F11B7}"/>
          </ac:spMkLst>
        </pc:spChg>
        <pc:spChg chg="add">
          <ac:chgData name="Watts, Sandra" userId="b22ec5c0-e9aa-43c6-8489-bc9a472a178f" providerId="ADAL" clId="{8181E9EE-2CFA-464B-86EE-7BE27A390D34}" dt="2021-06-17T15:39:54.175" v="1125" actId="26606"/>
          <ac:spMkLst>
            <pc:docMk/>
            <pc:sldMk cId="2503553119" sldId="277"/>
            <ac:spMk id="23" creationId="{D4DFA784-845D-4F99-B808-5C025E39B890}"/>
          </ac:spMkLst>
        </pc:spChg>
        <pc:grpChg chg="add">
          <ac:chgData name="Watts, Sandra" userId="b22ec5c0-e9aa-43c6-8489-bc9a472a178f" providerId="ADAL" clId="{8181E9EE-2CFA-464B-86EE-7BE27A390D34}" dt="2021-06-17T15:39:54.175" v="1125" actId="26606"/>
          <ac:grpSpMkLst>
            <pc:docMk/>
            <pc:sldMk cId="2503553119" sldId="277"/>
            <ac:grpSpMk id="17" creationId="{0292BAD4-5BB2-4CD3-AB5B-C35EF9F7D2B4}"/>
          </ac:grpSpMkLst>
        </pc:grpChg>
        <pc:picChg chg="add mod">
          <ac:chgData name="Watts, Sandra" userId="b22ec5c0-e9aa-43c6-8489-bc9a472a178f" providerId="ADAL" clId="{8181E9EE-2CFA-464B-86EE-7BE27A390D34}" dt="2021-06-17T15:40:33.707" v="1135" actId="1076"/>
          <ac:picMkLst>
            <pc:docMk/>
            <pc:sldMk cId="2503553119" sldId="277"/>
            <ac:picMk id="4" creationId="{892623C5-1BC2-4F58-8C0D-7889E89D4484}"/>
          </ac:picMkLst>
        </pc:picChg>
        <pc:picChg chg="add">
          <ac:chgData name="Watts, Sandra" userId="b22ec5c0-e9aa-43c6-8489-bc9a472a178f" providerId="ADAL" clId="{8181E9EE-2CFA-464B-86EE-7BE27A390D34}" dt="2021-06-17T15:39:54.175" v="1125" actId="26606"/>
          <ac:picMkLst>
            <pc:docMk/>
            <pc:sldMk cId="2503553119" sldId="277"/>
            <ac:picMk id="11" creationId="{BC526B7A-4801-4FD1-95C8-03AF22629E87}"/>
          </ac:picMkLst>
        </pc:picChg>
      </pc:sldChg>
      <pc:sldMasterChg chg="del delSldLayout">
        <pc:chgData name="Watts, Sandra" userId="b22ec5c0-e9aa-43c6-8489-bc9a472a178f" providerId="ADAL" clId="{8181E9EE-2CFA-464B-86EE-7BE27A390D34}" dt="2021-06-15T16:47:52.548" v="74" actId="26606"/>
        <pc:sldMasterMkLst>
          <pc:docMk/>
          <pc:sldMasterMk cId="2003525978" sldId="2147483672"/>
        </pc:sldMasterMkLst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980973920" sldId="2147483673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464830125" sldId="2147483674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284830155" sldId="2147483675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133824605" sldId="2147483676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4208575882" sldId="2147483677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331686788" sldId="2147483678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3129759441" sldId="2147483679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824183116" sldId="2147483680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182846884" sldId="2147483681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582027930" sldId="2147483682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793478020" sldId="2147483683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684868793" sldId="2147483684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329036754" sldId="2147483685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737221876" sldId="2147483686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3516174685" sldId="2147483687"/>
          </pc:sldLayoutMkLst>
        </pc:sldLayoutChg>
        <pc:sldLayoutChg chg="del">
          <pc:chgData name="Watts, Sandra" userId="b22ec5c0-e9aa-43c6-8489-bc9a472a178f" providerId="ADAL" clId="{8181E9EE-2CFA-464B-86EE-7BE27A390D34}" dt="2021-06-15T16:47:52.548" v="74" actId="26606"/>
          <pc:sldLayoutMkLst>
            <pc:docMk/>
            <pc:sldMasterMk cId="2003525978" sldId="2147483672"/>
            <pc:sldLayoutMk cId="1955679971" sldId="2147483688"/>
          </pc:sldLayoutMkLst>
        </pc:sldLayoutChg>
      </pc:sldMasterChg>
      <pc:sldMasterChg chg="add del addSldLayout delSldLayout">
        <pc:chgData name="Watts, Sandra" userId="b22ec5c0-e9aa-43c6-8489-bc9a472a178f" providerId="ADAL" clId="{8181E9EE-2CFA-464B-86EE-7BE27A390D34}" dt="2021-06-15T16:50:23.188" v="95" actId="26606"/>
        <pc:sldMasterMkLst>
          <pc:docMk/>
          <pc:sldMasterMk cId="568142391" sldId="2147483689"/>
        </pc:sldMasterMkLst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81657178" sldId="2147483690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920237194" sldId="2147483691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160445365" sldId="2147483692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4284326476" sldId="2147483693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167036946" sldId="2147483694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107480567" sldId="2147483695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084120748" sldId="2147483696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3007144111" sldId="2147483697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82526646" sldId="2147483698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864124639" sldId="2147483699"/>
          </pc:sldLayoutMkLst>
        </pc:sldLayoutChg>
        <pc:sldLayoutChg chg="add del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568142391" sldId="2147483689"/>
            <pc:sldLayoutMk cId="2728545746" sldId="2147483700"/>
          </pc:sldLayoutMkLst>
        </pc:sldLayoutChg>
      </pc:sldMasterChg>
      <pc:sldMasterChg chg="add addSldLayout">
        <pc:chgData name="Watts, Sandra" userId="b22ec5c0-e9aa-43c6-8489-bc9a472a178f" providerId="ADAL" clId="{8181E9EE-2CFA-464B-86EE-7BE27A390D34}" dt="2021-06-15T16:50:23.188" v="95" actId="26606"/>
        <pc:sldMasterMkLst>
          <pc:docMk/>
          <pc:sldMasterMk cId="2722550191" sldId="2147483724"/>
        </pc:sldMasterMkLst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2329242669" sldId="2147483713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626282077" sldId="2147483714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2477927119" sldId="2147483715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3318300544" sldId="2147483716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107509799" sldId="2147483717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3655916669" sldId="2147483718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61885666" sldId="2147483719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541975710" sldId="2147483720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537907494" sldId="2147483721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1769639852" sldId="2147483722"/>
          </pc:sldLayoutMkLst>
        </pc:sldLayoutChg>
        <pc:sldLayoutChg chg="add">
          <pc:chgData name="Watts, Sandra" userId="b22ec5c0-e9aa-43c6-8489-bc9a472a178f" providerId="ADAL" clId="{8181E9EE-2CFA-464B-86EE-7BE27A390D34}" dt="2021-06-15T16:50:23.188" v="95" actId="26606"/>
          <pc:sldLayoutMkLst>
            <pc:docMk/>
            <pc:sldMasterMk cId="2722550191" sldId="2147483724"/>
            <pc:sldLayoutMk cId="3641113733" sldId="2147483723"/>
          </pc:sldLayoutMkLst>
        </pc:sldLayoutChg>
      </pc:sldMasterChg>
    </pc:docChg>
  </pc:docChgLst>
  <pc:docChgLst>
    <pc:chgData name="Watts, Sandra" userId="b22ec5c0-e9aa-43c6-8489-bc9a472a178f" providerId="ADAL" clId="{2FA3D3B3-5CE0-4991-A6B4-77A4EA75DA6F}"/>
    <pc:docChg chg="custSel addSld modSld sldOrd">
      <pc:chgData name="Watts, Sandra" userId="b22ec5c0-e9aa-43c6-8489-bc9a472a178f" providerId="ADAL" clId="{2FA3D3B3-5CE0-4991-A6B4-77A4EA75DA6F}" dt="2021-06-17T18:13:22.024" v="121" actId="14100"/>
      <pc:docMkLst>
        <pc:docMk/>
      </pc:docMkLst>
      <pc:sldChg chg="modSp mod">
        <pc:chgData name="Watts, Sandra" userId="b22ec5c0-e9aa-43c6-8489-bc9a472a178f" providerId="ADAL" clId="{2FA3D3B3-5CE0-4991-A6B4-77A4EA75DA6F}" dt="2021-06-17T17:59:09.448" v="3" actId="20577"/>
        <pc:sldMkLst>
          <pc:docMk/>
          <pc:sldMk cId="109857222" sldId="256"/>
        </pc:sldMkLst>
        <pc:spChg chg="mod">
          <ac:chgData name="Watts, Sandra" userId="b22ec5c0-e9aa-43c6-8489-bc9a472a178f" providerId="ADAL" clId="{2FA3D3B3-5CE0-4991-A6B4-77A4EA75DA6F}" dt="2021-06-17T17:59:09.448" v="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Watts, Sandra" userId="b22ec5c0-e9aa-43c6-8489-bc9a472a178f" providerId="ADAL" clId="{2FA3D3B3-5CE0-4991-A6B4-77A4EA75DA6F}" dt="2021-06-17T18:06:41.200" v="36" actId="1076"/>
        <pc:sldMkLst>
          <pc:docMk/>
          <pc:sldMk cId="968440717" sldId="263"/>
        </pc:sldMkLst>
        <pc:spChg chg="mod">
          <ac:chgData name="Watts, Sandra" userId="b22ec5c0-e9aa-43c6-8489-bc9a472a178f" providerId="ADAL" clId="{2FA3D3B3-5CE0-4991-A6B4-77A4EA75DA6F}" dt="2021-06-17T18:06:41.200" v="36" actId="1076"/>
          <ac:spMkLst>
            <pc:docMk/>
            <pc:sldMk cId="968440717" sldId="263"/>
            <ac:spMk id="4" creationId="{406087A0-6379-426D-8EAE-C96F6F11E152}"/>
          </ac:spMkLst>
        </pc:spChg>
        <pc:picChg chg="del">
          <ac:chgData name="Watts, Sandra" userId="b22ec5c0-e9aa-43c6-8489-bc9a472a178f" providerId="ADAL" clId="{2FA3D3B3-5CE0-4991-A6B4-77A4EA75DA6F}" dt="2021-06-17T18:05:46.813" v="4" actId="21"/>
          <ac:picMkLst>
            <pc:docMk/>
            <pc:sldMk cId="968440717" sldId="263"/>
            <ac:picMk id="5" creationId="{4C0B8AAE-96BF-47F6-ADC9-129BDE1A173E}"/>
          </ac:picMkLst>
        </pc:picChg>
        <pc:picChg chg="add mod">
          <ac:chgData name="Watts, Sandra" userId="b22ec5c0-e9aa-43c6-8489-bc9a472a178f" providerId="ADAL" clId="{2FA3D3B3-5CE0-4991-A6B4-77A4EA75DA6F}" dt="2021-06-17T18:06:00.542" v="7" actId="14100"/>
          <ac:picMkLst>
            <pc:docMk/>
            <pc:sldMk cId="968440717" sldId="263"/>
            <ac:picMk id="6" creationId="{011DC9DA-2CD0-47E4-B3EA-6E0AC41099B6}"/>
          </ac:picMkLst>
        </pc:picChg>
      </pc:sldChg>
      <pc:sldChg chg="addSp delSp modSp mod">
        <pc:chgData name="Watts, Sandra" userId="b22ec5c0-e9aa-43c6-8489-bc9a472a178f" providerId="ADAL" clId="{2FA3D3B3-5CE0-4991-A6B4-77A4EA75DA6F}" dt="2021-06-17T18:07:52.572" v="44" actId="1076"/>
        <pc:sldMkLst>
          <pc:docMk/>
          <pc:sldMk cId="3793848374" sldId="264"/>
        </pc:sldMkLst>
        <pc:spChg chg="mod">
          <ac:chgData name="Watts, Sandra" userId="b22ec5c0-e9aa-43c6-8489-bc9a472a178f" providerId="ADAL" clId="{2FA3D3B3-5CE0-4991-A6B4-77A4EA75DA6F}" dt="2021-06-17T18:07:52.572" v="44" actId="1076"/>
          <ac:spMkLst>
            <pc:docMk/>
            <pc:sldMk cId="3793848374" sldId="264"/>
            <ac:spMk id="4" creationId="{406087A0-6379-426D-8EAE-C96F6F11E152}"/>
          </ac:spMkLst>
        </pc:spChg>
        <pc:picChg chg="del">
          <ac:chgData name="Watts, Sandra" userId="b22ec5c0-e9aa-43c6-8489-bc9a472a178f" providerId="ADAL" clId="{2FA3D3B3-5CE0-4991-A6B4-77A4EA75DA6F}" dt="2021-06-17T18:07:08.592" v="39" actId="21"/>
          <ac:picMkLst>
            <pc:docMk/>
            <pc:sldMk cId="3793848374" sldId="264"/>
            <ac:picMk id="2" creationId="{620EB603-D467-4BCF-8124-762ABB97AB0E}"/>
          </ac:picMkLst>
        </pc:picChg>
        <pc:picChg chg="add mod">
          <ac:chgData name="Watts, Sandra" userId="b22ec5c0-e9aa-43c6-8489-bc9a472a178f" providerId="ADAL" clId="{2FA3D3B3-5CE0-4991-A6B4-77A4EA75DA6F}" dt="2021-06-17T18:07:24.715" v="42" actId="14100"/>
          <ac:picMkLst>
            <pc:docMk/>
            <pc:sldMk cId="3793848374" sldId="264"/>
            <ac:picMk id="5" creationId="{C312F201-9DCA-46FD-908F-1D743417643E}"/>
          </ac:picMkLst>
        </pc:picChg>
      </pc:sldChg>
      <pc:sldChg chg="addSp delSp modSp mod">
        <pc:chgData name="Watts, Sandra" userId="b22ec5c0-e9aa-43c6-8489-bc9a472a178f" providerId="ADAL" clId="{2FA3D3B3-5CE0-4991-A6B4-77A4EA75DA6F}" dt="2021-06-17T18:08:33.258" v="51" actId="14100"/>
        <pc:sldMkLst>
          <pc:docMk/>
          <pc:sldMk cId="3991719598" sldId="265"/>
        </pc:sldMkLst>
        <pc:spChg chg="mod">
          <ac:chgData name="Watts, Sandra" userId="b22ec5c0-e9aa-43c6-8489-bc9a472a178f" providerId="ADAL" clId="{2FA3D3B3-5CE0-4991-A6B4-77A4EA75DA6F}" dt="2021-06-17T18:08:16.727" v="47" actId="1076"/>
          <ac:spMkLst>
            <pc:docMk/>
            <pc:sldMk cId="3991719598" sldId="265"/>
            <ac:spMk id="4" creationId="{406087A0-6379-426D-8EAE-C96F6F11E152}"/>
          </ac:spMkLst>
        </pc:spChg>
        <pc:picChg chg="add mod">
          <ac:chgData name="Watts, Sandra" userId="b22ec5c0-e9aa-43c6-8489-bc9a472a178f" providerId="ADAL" clId="{2FA3D3B3-5CE0-4991-A6B4-77A4EA75DA6F}" dt="2021-06-17T18:08:33.258" v="51" actId="14100"/>
          <ac:picMkLst>
            <pc:docMk/>
            <pc:sldMk cId="3991719598" sldId="265"/>
            <ac:picMk id="5" creationId="{6A2E35FB-86B1-40ED-A7DC-F83714FCEA06}"/>
          </ac:picMkLst>
        </pc:picChg>
        <pc:picChg chg="del">
          <ac:chgData name="Watts, Sandra" userId="b22ec5c0-e9aa-43c6-8489-bc9a472a178f" providerId="ADAL" clId="{2FA3D3B3-5CE0-4991-A6B4-77A4EA75DA6F}" dt="2021-06-17T18:08:19.018" v="48" actId="21"/>
          <ac:picMkLst>
            <pc:docMk/>
            <pc:sldMk cId="3991719598" sldId="265"/>
            <ac:picMk id="6" creationId="{7F0B310C-5065-4E7C-9D6A-EBA27B6EDF5C}"/>
          </ac:picMkLst>
        </pc:picChg>
      </pc:sldChg>
      <pc:sldChg chg="modSp mod">
        <pc:chgData name="Watts, Sandra" userId="b22ec5c0-e9aa-43c6-8489-bc9a472a178f" providerId="ADAL" clId="{2FA3D3B3-5CE0-4991-A6B4-77A4EA75DA6F}" dt="2021-06-17T18:09:56.467" v="75" actId="27636"/>
        <pc:sldMkLst>
          <pc:docMk/>
          <pc:sldMk cId="817064993" sldId="273"/>
        </pc:sldMkLst>
        <pc:spChg chg="mod">
          <ac:chgData name="Watts, Sandra" userId="b22ec5c0-e9aa-43c6-8489-bc9a472a178f" providerId="ADAL" clId="{2FA3D3B3-5CE0-4991-A6B4-77A4EA75DA6F}" dt="2021-06-17T18:09:56.467" v="75" actId="27636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2FA3D3B3-5CE0-4991-A6B4-77A4EA75DA6F}" dt="2021-06-17T18:13:22.024" v="121" actId="14100"/>
        <pc:sldMkLst>
          <pc:docMk/>
          <pc:sldMk cId="2825160963" sldId="275"/>
        </pc:sldMkLst>
        <pc:spChg chg="mod">
          <ac:chgData name="Watts, Sandra" userId="b22ec5c0-e9aa-43c6-8489-bc9a472a178f" providerId="ADAL" clId="{2FA3D3B3-5CE0-4991-A6B4-77A4EA75DA6F}" dt="2021-06-17T18:10:49.138" v="84" actId="14100"/>
          <ac:spMkLst>
            <pc:docMk/>
            <pc:sldMk cId="2825160963" sldId="275"/>
            <ac:spMk id="8" creationId="{D4D72D48-06A4-416D-AE22-6C88BEF434D0}"/>
          </ac:spMkLst>
        </pc:spChg>
        <pc:picChg chg="add mod">
          <ac:chgData name="Watts, Sandra" userId="b22ec5c0-e9aa-43c6-8489-bc9a472a178f" providerId="ADAL" clId="{2FA3D3B3-5CE0-4991-A6B4-77A4EA75DA6F}" dt="2021-06-17T18:13:16.693" v="120" actId="1076"/>
          <ac:picMkLst>
            <pc:docMk/>
            <pc:sldMk cId="2825160963" sldId="275"/>
            <ac:picMk id="4" creationId="{BBEE4CDC-CCCB-4369-9265-1F9AF259A352}"/>
          </ac:picMkLst>
        </pc:picChg>
        <pc:picChg chg="del">
          <ac:chgData name="Watts, Sandra" userId="b22ec5c0-e9aa-43c6-8489-bc9a472a178f" providerId="ADAL" clId="{2FA3D3B3-5CE0-4991-A6B4-77A4EA75DA6F}" dt="2021-06-17T18:10:26.033" v="77" actId="21"/>
          <ac:picMkLst>
            <pc:docMk/>
            <pc:sldMk cId="2825160963" sldId="275"/>
            <ac:picMk id="6" creationId="{FF22C988-CEDB-4389-A794-C0709B0D4BDE}"/>
          </ac:picMkLst>
        </pc:picChg>
        <pc:picChg chg="add mod">
          <ac:chgData name="Watts, Sandra" userId="b22ec5c0-e9aa-43c6-8489-bc9a472a178f" providerId="ADAL" clId="{2FA3D3B3-5CE0-4991-A6B4-77A4EA75DA6F}" dt="2021-06-17T18:13:22.024" v="121" actId="14100"/>
          <ac:picMkLst>
            <pc:docMk/>
            <pc:sldMk cId="2825160963" sldId="275"/>
            <ac:picMk id="7" creationId="{5C9A7037-F8FC-4B1A-A770-306655644E9A}"/>
          </ac:picMkLst>
        </pc:picChg>
        <pc:picChg chg="del">
          <ac:chgData name="Watts, Sandra" userId="b22ec5c0-e9aa-43c6-8489-bc9a472a178f" providerId="ADAL" clId="{2FA3D3B3-5CE0-4991-A6B4-77A4EA75DA6F}" dt="2021-06-17T18:10:22.970" v="76" actId="21"/>
          <ac:picMkLst>
            <pc:docMk/>
            <pc:sldMk cId="2825160963" sldId="275"/>
            <ac:picMk id="9" creationId="{274ECE88-907A-4383-A289-603D985C7C44}"/>
          </ac:picMkLst>
        </pc:picChg>
      </pc:sldChg>
      <pc:sldChg chg="modSp add mod ord">
        <pc:chgData name="Watts, Sandra" userId="b22ec5c0-e9aa-43c6-8489-bc9a472a178f" providerId="ADAL" clId="{2FA3D3B3-5CE0-4991-A6B4-77A4EA75DA6F}" dt="2021-06-17T18:12:25.166" v="109" actId="20577"/>
        <pc:sldMkLst>
          <pc:docMk/>
          <pc:sldMk cId="3759375319" sldId="278"/>
        </pc:sldMkLst>
        <pc:spChg chg="mod">
          <ac:chgData name="Watts, Sandra" userId="b22ec5c0-e9aa-43c6-8489-bc9a472a178f" providerId="ADAL" clId="{2FA3D3B3-5CE0-4991-A6B4-77A4EA75DA6F}" dt="2021-06-17T18:12:25.166" v="109" actId="20577"/>
          <ac:spMkLst>
            <pc:docMk/>
            <pc:sldMk cId="3759375319" sldId="278"/>
            <ac:spMk id="2" creationId="{E2C46755-655D-469F-9906-E54CFE050C54}"/>
          </ac:spMkLst>
        </pc:spChg>
      </pc:sldChg>
      <pc:sldChg chg="addSp delSp modSp add mod ord">
        <pc:chgData name="Watts, Sandra" userId="b22ec5c0-e9aa-43c6-8489-bc9a472a178f" providerId="ADAL" clId="{2FA3D3B3-5CE0-4991-A6B4-77A4EA75DA6F}" dt="2021-06-17T18:13:07.739" v="119" actId="1076"/>
        <pc:sldMkLst>
          <pc:docMk/>
          <pc:sldMk cId="3306938886" sldId="279"/>
        </pc:sldMkLst>
        <pc:spChg chg="mod">
          <ac:chgData name="Watts, Sandra" userId="b22ec5c0-e9aa-43c6-8489-bc9a472a178f" providerId="ADAL" clId="{2FA3D3B3-5CE0-4991-A6B4-77A4EA75DA6F}" dt="2021-06-17T18:12:37.618" v="114" actId="20577"/>
          <ac:spMkLst>
            <pc:docMk/>
            <pc:sldMk cId="3306938886" sldId="279"/>
            <ac:spMk id="8" creationId="{D4D72D48-06A4-416D-AE22-6C88BEF434D0}"/>
          </ac:spMkLst>
        </pc:spChg>
        <pc:picChg chg="mod">
          <ac:chgData name="Watts, Sandra" userId="b22ec5c0-e9aa-43c6-8489-bc9a472a178f" providerId="ADAL" clId="{2FA3D3B3-5CE0-4991-A6B4-77A4EA75DA6F}" dt="2021-06-17T18:13:07.739" v="119" actId="1076"/>
          <ac:picMkLst>
            <pc:docMk/>
            <pc:sldMk cId="3306938886" sldId="279"/>
            <ac:picMk id="4" creationId="{BBEE4CDC-CCCB-4369-9265-1F9AF259A352}"/>
          </ac:picMkLst>
        </pc:picChg>
        <pc:picChg chg="add mod">
          <ac:chgData name="Watts, Sandra" userId="b22ec5c0-e9aa-43c6-8489-bc9a472a178f" providerId="ADAL" clId="{2FA3D3B3-5CE0-4991-A6B4-77A4EA75DA6F}" dt="2021-06-17T18:12:59.791" v="118" actId="14100"/>
          <ac:picMkLst>
            <pc:docMk/>
            <pc:sldMk cId="3306938886" sldId="279"/>
            <ac:picMk id="6" creationId="{B1AF50D9-6467-40E8-A2FE-38A026252EC9}"/>
          </ac:picMkLst>
        </pc:picChg>
        <pc:picChg chg="del">
          <ac:chgData name="Watts, Sandra" userId="b22ec5c0-e9aa-43c6-8489-bc9a472a178f" providerId="ADAL" clId="{2FA3D3B3-5CE0-4991-A6B4-77A4EA75DA6F}" dt="2021-06-17T18:12:41.497" v="115" actId="21"/>
          <ac:picMkLst>
            <pc:docMk/>
            <pc:sldMk cId="3306938886" sldId="279"/>
            <ac:picMk id="7" creationId="{5C9A7037-F8FC-4B1A-A770-306655644E9A}"/>
          </ac:picMkLst>
        </pc:picChg>
      </pc:sldChg>
    </pc:docChg>
  </pc:docChgLst>
  <pc:docChgLst>
    <pc:chgData name="Watts, Sandra" userId="b22ec5c0-e9aa-43c6-8489-bc9a472a178f" providerId="ADAL" clId="{C244AF46-C4EE-4BB5-8862-1237871E4A2A}"/>
    <pc:docChg chg="modSld">
      <pc:chgData name="Watts, Sandra" userId="b22ec5c0-e9aa-43c6-8489-bc9a472a178f" providerId="ADAL" clId="{C244AF46-C4EE-4BB5-8862-1237871E4A2A}" dt="2021-12-07T17:08:56.160" v="75" actId="14100"/>
      <pc:docMkLst>
        <pc:docMk/>
      </pc:docMkLst>
      <pc:sldChg chg="modSp mod">
        <pc:chgData name="Watts, Sandra" userId="b22ec5c0-e9aa-43c6-8489-bc9a472a178f" providerId="ADAL" clId="{C244AF46-C4EE-4BB5-8862-1237871E4A2A}" dt="2021-12-07T16:54:27.621" v="41" actId="20577"/>
        <pc:sldMkLst>
          <pc:docMk/>
          <pc:sldMk cId="1540997" sldId="258"/>
        </pc:sldMkLst>
        <pc:spChg chg="mod">
          <ac:chgData name="Watts, Sandra" userId="b22ec5c0-e9aa-43c6-8489-bc9a472a178f" providerId="ADAL" clId="{C244AF46-C4EE-4BB5-8862-1237871E4A2A}" dt="2021-12-07T16:54:27.621" v="41" actId="20577"/>
          <ac:spMkLst>
            <pc:docMk/>
            <pc:sldMk cId="1540997" sldId="258"/>
            <ac:spMk id="2" creationId="{FC1B61D9-80B2-4EB1-8E90-79CD2D46997B}"/>
          </ac:spMkLst>
        </pc:spChg>
      </pc:sldChg>
      <pc:sldChg chg="modSp mod">
        <pc:chgData name="Watts, Sandra" userId="b22ec5c0-e9aa-43c6-8489-bc9a472a178f" providerId="ADAL" clId="{C244AF46-C4EE-4BB5-8862-1237871E4A2A}" dt="2021-12-07T17:08:03.413" v="68" actId="14100"/>
        <pc:sldMkLst>
          <pc:docMk/>
          <pc:sldMk cId="2825160963" sldId="275"/>
        </pc:sldMkLst>
        <pc:spChg chg="mod">
          <ac:chgData name="Watts, Sandra" userId="b22ec5c0-e9aa-43c6-8489-bc9a472a178f" providerId="ADAL" clId="{C244AF46-C4EE-4BB5-8862-1237871E4A2A}" dt="2021-12-07T17:05:00.132" v="45" actId="1076"/>
          <ac:spMkLst>
            <pc:docMk/>
            <pc:sldMk cId="2825160963" sldId="275"/>
            <ac:spMk id="8" creationId="{D4D72D48-06A4-416D-AE22-6C88BEF434D0}"/>
          </ac:spMkLst>
        </pc:spChg>
        <pc:picChg chg="mod">
          <ac:chgData name="Watts, Sandra" userId="b22ec5c0-e9aa-43c6-8489-bc9a472a178f" providerId="ADAL" clId="{C244AF46-C4EE-4BB5-8862-1237871E4A2A}" dt="2021-12-07T17:08:03.413" v="68" actId="14100"/>
          <ac:picMkLst>
            <pc:docMk/>
            <pc:sldMk cId="2825160963" sldId="275"/>
            <ac:picMk id="9" creationId="{0ED0A838-23B9-4E4B-990E-58593F9F7865}"/>
          </ac:picMkLst>
        </pc:picChg>
      </pc:sldChg>
      <pc:sldChg chg="modSp mod">
        <pc:chgData name="Watts, Sandra" userId="b22ec5c0-e9aa-43c6-8489-bc9a472a178f" providerId="ADAL" clId="{C244AF46-C4EE-4BB5-8862-1237871E4A2A}" dt="2021-12-07T17:08:56.160" v="75" actId="14100"/>
        <pc:sldMkLst>
          <pc:docMk/>
          <pc:sldMk cId="3306938886" sldId="279"/>
        </pc:sldMkLst>
        <pc:spChg chg="mod">
          <ac:chgData name="Watts, Sandra" userId="b22ec5c0-e9aa-43c6-8489-bc9a472a178f" providerId="ADAL" clId="{C244AF46-C4EE-4BB5-8862-1237871E4A2A}" dt="2021-12-07T17:08:36.793" v="73" actId="1076"/>
          <ac:spMkLst>
            <pc:docMk/>
            <pc:sldMk cId="3306938886" sldId="279"/>
            <ac:spMk id="8" creationId="{D4D72D48-06A4-416D-AE22-6C88BEF434D0}"/>
          </ac:spMkLst>
        </pc:spChg>
        <pc:picChg chg="mod">
          <ac:chgData name="Watts, Sandra" userId="b22ec5c0-e9aa-43c6-8489-bc9a472a178f" providerId="ADAL" clId="{C244AF46-C4EE-4BB5-8862-1237871E4A2A}" dt="2021-12-07T17:08:56.160" v="75" actId="14100"/>
          <ac:picMkLst>
            <pc:docMk/>
            <pc:sldMk cId="3306938886" sldId="279"/>
            <ac:picMk id="4" creationId="{C8EE5043-D3D6-43D1-8FC2-039038CC7218}"/>
          </ac:picMkLst>
        </pc:picChg>
      </pc:sldChg>
      <pc:sldChg chg="modSp mod">
        <pc:chgData name="Watts, Sandra" userId="b22ec5c0-e9aa-43c6-8489-bc9a472a178f" providerId="ADAL" clId="{C244AF46-C4EE-4BB5-8862-1237871E4A2A}" dt="2021-12-07T17:07:12.836" v="67" actId="14100"/>
        <pc:sldMkLst>
          <pc:docMk/>
          <pc:sldMk cId="2784927139" sldId="281"/>
        </pc:sldMkLst>
        <pc:spChg chg="mod">
          <ac:chgData name="Watts, Sandra" userId="b22ec5c0-e9aa-43c6-8489-bc9a472a178f" providerId="ADAL" clId="{C244AF46-C4EE-4BB5-8862-1237871E4A2A}" dt="2021-12-07T17:06:34.304" v="63" actId="1076"/>
          <ac:spMkLst>
            <pc:docMk/>
            <pc:sldMk cId="2784927139" sldId="281"/>
            <ac:spMk id="8" creationId="{D4D72D48-06A4-416D-AE22-6C88BEF434D0}"/>
          </ac:spMkLst>
        </pc:spChg>
        <pc:picChg chg="mod">
          <ac:chgData name="Watts, Sandra" userId="b22ec5c0-e9aa-43c6-8489-bc9a472a178f" providerId="ADAL" clId="{C244AF46-C4EE-4BB5-8862-1237871E4A2A}" dt="2021-12-07T17:07:12.836" v="67" actId="14100"/>
          <ac:picMkLst>
            <pc:docMk/>
            <pc:sldMk cId="2784927139" sldId="281"/>
            <ac:picMk id="4" creationId="{C7806EDC-61EE-4F7D-B84E-F6D1571ED956}"/>
          </ac:picMkLst>
        </pc:picChg>
        <pc:picChg chg="mod">
          <ac:chgData name="Watts, Sandra" userId="b22ec5c0-e9aa-43c6-8489-bc9a472a178f" providerId="ADAL" clId="{C244AF46-C4EE-4BB5-8862-1237871E4A2A}" dt="2021-12-07T17:06:55.931" v="66" actId="1076"/>
          <ac:picMkLst>
            <pc:docMk/>
            <pc:sldMk cId="2784927139" sldId="281"/>
            <ac:picMk id="5" creationId="{75BA627A-1A8F-49F3-ADEE-E5D45462B3A7}"/>
          </ac:picMkLst>
        </pc:picChg>
      </pc:sldChg>
      <pc:sldChg chg="modSp mod">
        <pc:chgData name="Watts, Sandra" userId="b22ec5c0-e9aa-43c6-8489-bc9a472a178f" providerId="ADAL" clId="{C244AF46-C4EE-4BB5-8862-1237871E4A2A}" dt="2021-12-07T17:05:56.259" v="57" actId="14100"/>
        <pc:sldMkLst>
          <pc:docMk/>
          <pc:sldMk cId="3580296962" sldId="282"/>
        </pc:sldMkLst>
        <pc:spChg chg="mod">
          <ac:chgData name="Watts, Sandra" userId="b22ec5c0-e9aa-43c6-8489-bc9a472a178f" providerId="ADAL" clId="{C244AF46-C4EE-4BB5-8862-1237871E4A2A}" dt="2021-12-07T17:05:56.259" v="57" actId="14100"/>
          <ac:spMkLst>
            <pc:docMk/>
            <pc:sldMk cId="3580296962" sldId="282"/>
            <ac:spMk id="8" creationId="{D4D72D48-06A4-416D-AE22-6C88BEF434D0}"/>
          </ac:spMkLst>
        </pc:spChg>
        <pc:picChg chg="mod">
          <ac:chgData name="Watts, Sandra" userId="b22ec5c0-e9aa-43c6-8489-bc9a472a178f" providerId="ADAL" clId="{C244AF46-C4EE-4BB5-8862-1237871E4A2A}" dt="2021-12-07T17:05:38.485" v="53" actId="1076"/>
          <ac:picMkLst>
            <pc:docMk/>
            <pc:sldMk cId="3580296962" sldId="282"/>
            <ac:picMk id="6" creationId="{C522A848-C56B-4B2B-8194-5A1A66FD1D7A}"/>
          </ac:picMkLst>
        </pc:picChg>
        <pc:picChg chg="mod">
          <ac:chgData name="Watts, Sandra" userId="b22ec5c0-e9aa-43c6-8489-bc9a472a178f" providerId="ADAL" clId="{C244AF46-C4EE-4BB5-8862-1237871E4A2A}" dt="2021-12-07T17:05:20.523" v="50" actId="14100"/>
          <ac:picMkLst>
            <pc:docMk/>
            <pc:sldMk cId="3580296962" sldId="282"/>
            <ac:picMk id="7" creationId="{91716824-84DF-4A88-945F-EFC795B37A73}"/>
          </ac:picMkLst>
        </pc:picChg>
      </pc:sldChg>
    </pc:docChg>
  </pc:docChgLst>
  <pc:docChgLst>
    <pc:chgData name="Watts, Sandra" userId="b22ec5c0-e9aa-43c6-8489-bc9a472a178f" providerId="ADAL" clId="{EDF76D76-DCF0-4B93-BE81-F0F8FA924889}"/>
    <pc:docChg chg="undo redo custSel addSld delSld modSld">
      <pc:chgData name="Watts, Sandra" userId="b22ec5c0-e9aa-43c6-8489-bc9a472a178f" providerId="ADAL" clId="{EDF76D76-DCF0-4B93-BE81-F0F8FA924889}" dt="2021-06-21T17:05:24.361" v="348" actId="2696"/>
      <pc:docMkLst>
        <pc:docMk/>
      </pc:docMkLst>
      <pc:sldChg chg="modSp mod">
        <pc:chgData name="Watts, Sandra" userId="b22ec5c0-e9aa-43c6-8489-bc9a472a178f" providerId="ADAL" clId="{EDF76D76-DCF0-4B93-BE81-F0F8FA924889}" dt="2021-06-21T16:48:40.301" v="15" actId="20577"/>
        <pc:sldMkLst>
          <pc:docMk/>
          <pc:sldMk cId="109857222" sldId="256"/>
        </pc:sldMkLst>
        <pc:spChg chg="mod">
          <ac:chgData name="Watts, Sandra" userId="b22ec5c0-e9aa-43c6-8489-bc9a472a178f" providerId="ADAL" clId="{EDF76D76-DCF0-4B93-BE81-F0F8FA924889}" dt="2021-06-21T16:48:40.301" v="1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Watts, Sandra" userId="b22ec5c0-e9aa-43c6-8489-bc9a472a178f" providerId="ADAL" clId="{EDF76D76-DCF0-4B93-BE81-F0F8FA924889}" dt="2021-06-21T16:49:46.574" v="48" actId="14100"/>
        <pc:sldMkLst>
          <pc:docMk/>
          <pc:sldMk cId="968440717" sldId="263"/>
        </pc:sldMkLst>
        <pc:spChg chg="mod">
          <ac:chgData name="Watts, Sandra" userId="b22ec5c0-e9aa-43c6-8489-bc9a472a178f" providerId="ADAL" clId="{EDF76D76-DCF0-4B93-BE81-F0F8FA924889}" dt="2021-06-21T16:49:16.746" v="43" actId="20577"/>
          <ac:spMkLst>
            <pc:docMk/>
            <pc:sldMk cId="968440717" sldId="263"/>
            <ac:spMk id="4" creationId="{406087A0-6379-426D-8EAE-C96F6F11E152}"/>
          </ac:spMkLst>
        </pc:spChg>
        <pc:picChg chg="add mod">
          <ac:chgData name="Watts, Sandra" userId="b22ec5c0-e9aa-43c6-8489-bc9a472a178f" providerId="ADAL" clId="{EDF76D76-DCF0-4B93-BE81-F0F8FA924889}" dt="2021-06-21T16:49:46.574" v="48" actId="14100"/>
          <ac:picMkLst>
            <pc:docMk/>
            <pc:sldMk cId="968440717" sldId="263"/>
            <ac:picMk id="5" creationId="{CA5B6E83-A6B4-464A-85D0-05735F40539F}"/>
          </ac:picMkLst>
        </pc:picChg>
        <pc:picChg chg="del">
          <ac:chgData name="Watts, Sandra" userId="b22ec5c0-e9aa-43c6-8489-bc9a472a178f" providerId="ADAL" clId="{EDF76D76-DCF0-4B93-BE81-F0F8FA924889}" dt="2021-06-21T16:49:21.564" v="44" actId="21"/>
          <ac:picMkLst>
            <pc:docMk/>
            <pc:sldMk cId="968440717" sldId="263"/>
            <ac:picMk id="6" creationId="{011DC9DA-2CD0-47E4-B3EA-6E0AC41099B6}"/>
          </ac:picMkLst>
        </pc:picChg>
      </pc:sldChg>
      <pc:sldChg chg="addSp delSp modSp mod">
        <pc:chgData name="Watts, Sandra" userId="b22ec5c0-e9aa-43c6-8489-bc9a472a178f" providerId="ADAL" clId="{EDF76D76-DCF0-4B93-BE81-F0F8FA924889}" dt="2021-06-21T16:52:28.198" v="69" actId="20577"/>
        <pc:sldMkLst>
          <pc:docMk/>
          <pc:sldMk cId="3793848374" sldId="264"/>
        </pc:sldMkLst>
        <pc:spChg chg="mod">
          <ac:chgData name="Watts, Sandra" userId="b22ec5c0-e9aa-43c6-8489-bc9a472a178f" providerId="ADAL" clId="{EDF76D76-DCF0-4B93-BE81-F0F8FA924889}" dt="2021-06-21T16:52:28.198" v="69" actId="20577"/>
          <ac:spMkLst>
            <pc:docMk/>
            <pc:sldMk cId="3793848374" sldId="264"/>
            <ac:spMk id="4" creationId="{406087A0-6379-426D-8EAE-C96F6F11E152}"/>
          </ac:spMkLst>
        </pc:spChg>
        <pc:picChg chg="del">
          <ac:chgData name="Watts, Sandra" userId="b22ec5c0-e9aa-43c6-8489-bc9a472a178f" providerId="ADAL" clId="{EDF76D76-DCF0-4B93-BE81-F0F8FA924889}" dt="2021-06-21T16:50:23.219" v="51" actId="21"/>
          <ac:picMkLst>
            <pc:docMk/>
            <pc:sldMk cId="3793848374" sldId="264"/>
            <ac:picMk id="5" creationId="{C312F201-9DCA-46FD-908F-1D743417643E}"/>
          </ac:picMkLst>
        </pc:picChg>
        <pc:picChg chg="add mod">
          <ac:chgData name="Watts, Sandra" userId="b22ec5c0-e9aa-43c6-8489-bc9a472a178f" providerId="ADAL" clId="{EDF76D76-DCF0-4B93-BE81-F0F8FA924889}" dt="2021-06-21T16:50:39.833" v="54" actId="14100"/>
          <ac:picMkLst>
            <pc:docMk/>
            <pc:sldMk cId="3793848374" sldId="264"/>
            <ac:picMk id="6" creationId="{ABADC683-B9A5-4EEF-935E-5BA111BC0111}"/>
          </ac:picMkLst>
        </pc:picChg>
      </pc:sldChg>
      <pc:sldChg chg="modSp mod">
        <pc:chgData name="Watts, Sandra" userId="b22ec5c0-e9aa-43c6-8489-bc9a472a178f" providerId="ADAL" clId="{EDF76D76-DCF0-4B93-BE81-F0F8FA924889}" dt="2021-06-21T16:52:48.465" v="81" actId="20577"/>
        <pc:sldMkLst>
          <pc:docMk/>
          <pc:sldMk cId="3991719598" sldId="265"/>
        </pc:sldMkLst>
        <pc:spChg chg="mod">
          <ac:chgData name="Watts, Sandra" userId="b22ec5c0-e9aa-43c6-8489-bc9a472a178f" providerId="ADAL" clId="{EDF76D76-DCF0-4B93-BE81-F0F8FA924889}" dt="2021-06-21T16:52:48.465" v="81" actId="20577"/>
          <ac:spMkLst>
            <pc:docMk/>
            <pc:sldMk cId="3991719598" sldId="265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EDF76D76-DCF0-4B93-BE81-F0F8FA924889}" dt="2021-06-21T17:05:16.656" v="347" actId="20577"/>
        <pc:sldMkLst>
          <pc:docMk/>
          <pc:sldMk cId="817064993" sldId="273"/>
        </pc:sldMkLst>
        <pc:spChg chg="mod">
          <ac:chgData name="Watts, Sandra" userId="b22ec5c0-e9aa-43c6-8489-bc9a472a178f" providerId="ADAL" clId="{EDF76D76-DCF0-4B93-BE81-F0F8FA924889}" dt="2021-06-21T17:05:16.656" v="347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EDF76D76-DCF0-4B93-BE81-F0F8FA924889}" dt="2021-06-21T16:59:11.809" v="156" actId="1076"/>
        <pc:sldMkLst>
          <pc:docMk/>
          <pc:sldMk cId="2825160963" sldId="275"/>
        </pc:sldMkLst>
        <pc:spChg chg="mod">
          <ac:chgData name="Watts, Sandra" userId="b22ec5c0-e9aa-43c6-8489-bc9a472a178f" providerId="ADAL" clId="{EDF76D76-DCF0-4B93-BE81-F0F8FA924889}" dt="2021-06-21T16:58:25.116" v="155" actId="1076"/>
          <ac:spMkLst>
            <pc:docMk/>
            <pc:sldMk cId="2825160963" sldId="275"/>
            <ac:spMk id="8" creationId="{D4D72D48-06A4-416D-AE22-6C88BEF434D0}"/>
          </ac:spMkLst>
        </pc:spChg>
        <pc:picChg chg="add mod">
          <ac:chgData name="Watts, Sandra" userId="b22ec5c0-e9aa-43c6-8489-bc9a472a178f" providerId="ADAL" clId="{EDF76D76-DCF0-4B93-BE81-F0F8FA924889}" dt="2021-06-21T16:58:19.841" v="154" actId="1076"/>
          <ac:picMkLst>
            <pc:docMk/>
            <pc:sldMk cId="2825160963" sldId="275"/>
            <ac:picMk id="3" creationId="{A355C4F7-943F-417A-87BC-F9EA1550E823}"/>
          </ac:picMkLst>
        </pc:picChg>
        <pc:picChg chg="add del">
          <ac:chgData name="Watts, Sandra" userId="b22ec5c0-e9aa-43c6-8489-bc9a472a178f" providerId="ADAL" clId="{EDF76D76-DCF0-4B93-BE81-F0F8FA924889}" dt="2021-06-21T16:56:59.658" v="144" actId="21"/>
          <ac:picMkLst>
            <pc:docMk/>
            <pc:sldMk cId="2825160963" sldId="275"/>
            <ac:picMk id="4" creationId="{BBEE4CDC-CCCB-4369-9265-1F9AF259A352}"/>
          </ac:picMkLst>
        </pc:picChg>
        <pc:picChg chg="add mod">
          <ac:chgData name="Watts, Sandra" userId="b22ec5c0-e9aa-43c6-8489-bc9a472a178f" providerId="ADAL" clId="{EDF76D76-DCF0-4B93-BE81-F0F8FA924889}" dt="2021-06-21T16:59:11.809" v="156" actId="1076"/>
          <ac:picMkLst>
            <pc:docMk/>
            <pc:sldMk cId="2825160963" sldId="275"/>
            <ac:picMk id="6" creationId="{17B029C7-0974-4843-A397-46D394EF3291}"/>
          </ac:picMkLst>
        </pc:picChg>
        <pc:picChg chg="add del">
          <ac:chgData name="Watts, Sandra" userId="b22ec5c0-e9aa-43c6-8489-bc9a472a178f" providerId="ADAL" clId="{EDF76D76-DCF0-4B93-BE81-F0F8FA924889}" dt="2021-06-21T16:56:57.631" v="141" actId="21"/>
          <ac:picMkLst>
            <pc:docMk/>
            <pc:sldMk cId="2825160963" sldId="275"/>
            <ac:picMk id="7" creationId="{5C9A7037-F8FC-4B1A-A770-306655644E9A}"/>
          </ac:picMkLst>
        </pc:picChg>
      </pc:sldChg>
      <pc:sldChg chg="modSp del mod">
        <pc:chgData name="Watts, Sandra" userId="b22ec5c0-e9aa-43c6-8489-bc9a472a178f" providerId="ADAL" clId="{EDF76D76-DCF0-4B93-BE81-F0F8FA924889}" dt="2021-06-21T17:05:24.361" v="348" actId="2696"/>
        <pc:sldMkLst>
          <pc:docMk/>
          <pc:sldMk cId="3759375319" sldId="278"/>
        </pc:sldMkLst>
        <pc:spChg chg="mod">
          <ac:chgData name="Watts, Sandra" userId="b22ec5c0-e9aa-43c6-8489-bc9a472a178f" providerId="ADAL" clId="{EDF76D76-DCF0-4B93-BE81-F0F8FA924889}" dt="2021-06-21T17:00:05.569" v="207" actId="20577"/>
          <ac:spMkLst>
            <pc:docMk/>
            <pc:sldMk cId="3759375319" sldId="278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EDF76D76-DCF0-4B93-BE81-F0F8FA924889}" dt="2021-06-21T17:02:59.206" v="239" actId="1076"/>
        <pc:sldMkLst>
          <pc:docMk/>
          <pc:sldMk cId="3306938886" sldId="279"/>
        </pc:sldMkLst>
        <pc:spChg chg="mod">
          <ac:chgData name="Watts, Sandra" userId="b22ec5c0-e9aa-43c6-8489-bc9a472a178f" providerId="ADAL" clId="{EDF76D76-DCF0-4B93-BE81-F0F8FA924889}" dt="2021-06-21T17:01:10.305" v="222" actId="20577"/>
          <ac:spMkLst>
            <pc:docMk/>
            <pc:sldMk cId="3306938886" sldId="279"/>
            <ac:spMk id="8" creationId="{D4D72D48-06A4-416D-AE22-6C88BEF434D0}"/>
          </ac:spMkLst>
        </pc:spChg>
        <pc:picChg chg="del">
          <ac:chgData name="Watts, Sandra" userId="b22ec5c0-e9aa-43c6-8489-bc9a472a178f" providerId="ADAL" clId="{EDF76D76-DCF0-4B93-BE81-F0F8FA924889}" dt="2021-06-21T17:00:28.722" v="210" actId="21"/>
          <ac:picMkLst>
            <pc:docMk/>
            <pc:sldMk cId="3306938886" sldId="279"/>
            <ac:picMk id="4" creationId="{BBEE4CDC-CCCB-4369-9265-1F9AF259A352}"/>
          </ac:picMkLst>
        </pc:picChg>
        <pc:picChg chg="del">
          <ac:chgData name="Watts, Sandra" userId="b22ec5c0-e9aa-43c6-8489-bc9a472a178f" providerId="ADAL" clId="{EDF76D76-DCF0-4B93-BE81-F0F8FA924889}" dt="2021-06-21T17:00:35.960" v="212" actId="21"/>
          <ac:picMkLst>
            <pc:docMk/>
            <pc:sldMk cId="3306938886" sldId="279"/>
            <ac:picMk id="6" creationId="{B1AF50D9-6467-40E8-A2FE-38A026252EC9}"/>
          </ac:picMkLst>
        </pc:picChg>
        <pc:picChg chg="add del mod">
          <ac:chgData name="Watts, Sandra" userId="b22ec5c0-e9aa-43c6-8489-bc9a472a178f" providerId="ADAL" clId="{EDF76D76-DCF0-4B93-BE81-F0F8FA924889}" dt="2021-06-21T17:01:41.062" v="227" actId="21"/>
          <ac:picMkLst>
            <pc:docMk/>
            <pc:sldMk cId="3306938886" sldId="279"/>
            <ac:picMk id="7" creationId="{A9A07843-22FF-437E-B448-2DBBCA9A5EB8}"/>
          </ac:picMkLst>
        </pc:picChg>
        <pc:picChg chg="add mod">
          <ac:chgData name="Watts, Sandra" userId="b22ec5c0-e9aa-43c6-8489-bc9a472a178f" providerId="ADAL" clId="{EDF76D76-DCF0-4B93-BE81-F0F8FA924889}" dt="2021-06-21T17:01:23.665" v="224" actId="14100"/>
          <ac:picMkLst>
            <pc:docMk/>
            <pc:sldMk cId="3306938886" sldId="279"/>
            <ac:picMk id="9" creationId="{28023B4A-CE7F-4BBE-96F7-715B6EFD9FEF}"/>
          </ac:picMkLst>
        </pc:picChg>
        <pc:picChg chg="add mod">
          <ac:chgData name="Watts, Sandra" userId="b22ec5c0-e9aa-43c6-8489-bc9a472a178f" providerId="ADAL" clId="{EDF76D76-DCF0-4B93-BE81-F0F8FA924889}" dt="2021-06-21T17:02:59.206" v="239" actId="1076"/>
          <ac:picMkLst>
            <pc:docMk/>
            <pc:sldMk cId="3306938886" sldId="279"/>
            <ac:picMk id="10" creationId="{3A5F4AD2-40F6-49B2-9AF1-838717CAB804}"/>
          </ac:picMkLst>
        </pc:picChg>
      </pc:sldChg>
      <pc:sldChg chg="addSp delSp modSp add mod">
        <pc:chgData name="Watts, Sandra" userId="b22ec5c0-e9aa-43c6-8489-bc9a472a178f" providerId="ADAL" clId="{EDF76D76-DCF0-4B93-BE81-F0F8FA924889}" dt="2021-06-21T16:53:35.902" v="101" actId="14100"/>
        <pc:sldMkLst>
          <pc:docMk/>
          <pc:sldMk cId="1547967911" sldId="280"/>
        </pc:sldMkLst>
        <pc:spChg chg="mod">
          <ac:chgData name="Watts, Sandra" userId="b22ec5c0-e9aa-43c6-8489-bc9a472a178f" providerId="ADAL" clId="{EDF76D76-DCF0-4B93-BE81-F0F8FA924889}" dt="2021-06-21T16:53:10.953" v="97" actId="20577"/>
          <ac:spMkLst>
            <pc:docMk/>
            <pc:sldMk cId="1547967911" sldId="280"/>
            <ac:spMk id="4" creationId="{406087A0-6379-426D-8EAE-C96F6F11E152}"/>
          </ac:spMkLst>
        </pc:spChg>
        <pc:picChg chg="del">
          <ac:chgData name="Watts, Sandra" userId="b22ec5c0-e9aa-43c6-8489-bc9a472a178f" providerId="ADAL" clId="{EDF76D76-DCF0-4B93-BE81-F0F8FA924889}" dt="2021-06-21T16:53:15.881" v="98" actId="21"/>
          <ac:picMkLst>
            <pc:docMk/>
            <pc:sldMk cId="1547967911" sldId="280"/>
            <ac:picMk id="5" creationId="{6A2E35FB-86B1-40ED-A7DC-F83714FCEA06}"/>
          </ac:picMkLst>
        </pc:picChg>
        <pc:picChg chg="add mod">
          <ac:chgData name="Watts, Sandra" userId="b22ec5c0-e9aa-43c6-8489-bc9a472a178f" providerId="ADAL" clId="{EDF76D76-DCF0-4B93-BE81-F0F8FA924889}" dt="2021-06-21T16:53:35.902" v="101" actId="14100"/>
          <ac:picMkLst>
            <pc:docMk/>
            <pc:sldMk cId="1547967911" sldId="280"/>
            <ac:picMk id="6" creationId="{32990EF1-F1DF-4019-8CC7-E31A1C5CFBA6}"/>
          </ac:picMkLst>
        </pc:picChg>
      </pc:sldChg>
      <pc:sldChg chg="addSp delSp modSp add mod">
        <pc:chgData name="Watts, Sandra" userId="b22ec5c0-e9aa-43c6-8489-bc9a472a178f" providerId="ADAL" clId="{EDF76D76-DCF0-4B93-BE81-F0F8FA924889}" dt="2021-06-21T17:03:20.161" v="247" actId="20577"/>
        <pc:sldMkLst>
          <pc:docMk/>
          <pc:sldMk cId="2784927139" sldId="281"/>
        </pc:sldMkLst>
        <pc:spChg chg="mod">
          <ac:chgData name="Watts, Sandra" userId="b22ec5c0-e9aa-43c6-8489-bc9a472a178f" providerId="ADAL" clId="{EDF76D76-DCF0-4B93-BE81-F0F8FA924889}" dt="2021-06-21T17:03:20.161" v="247" actId="20577"/>
          <ac:spMkLst>
            <pc:docMk/>
            <pc:sldMk cId="2784927139" sldId="281"/>
            <ac:spMk id="8" creationId="{D4D72D48-06A4-416D-AE22-6C88BEF434D0}"/>
          </ac:spMkLst>
        </pc:spChg>
        <pc:picChg chg="add mod">
          <ac:chgData name="Watts, Sandra" userId="b22ec5c0-e9aa-43c6-8489-bc9a472a178f" providerId="ADAL" clId="{EDF76D76-DCF0-4B93-BE81-F0F8FA924889}" dt="2021-06-21T17:02:55.456" v="238" actId="1076"/>
          <ac:picMkLst>
            <pc:docMk/>
            <pc:sldMk cId="2784927139" sldId="281"/>
            <ac:picMk id="6" creationId="{8DDA7351-B801-4660-AD76-9028FD079D3C}"/>
          </ac:picMkLst>
        </pc:picChg>
        <pc:picChg chg="add mod">
          <ac:chgData name="Watts, Sandra" userId="b22ec5c0-e9aa-43c6-8489-bc9a472a178f" providerId="ADAL" clId="{EDF76D76-DCF0-4B93-BE81-F0F8FA924889}" dt="2021-06-21T17:03:09.223" v="241" actId="14100"/>
          <ac:picMkLst>
            <pc:docMk/>
            <pc:sldMk cId="2784927139" sldId="281"/>
            <ac:picMk id="7" creationId="{92B44785-7ECD-498B-9DCE-D7174681705D}"/>
          </ac:picMkLst>
        </pc:picChg>
        <pc:picChg chg="del">
          <ac:chgData name="Watts, Sandra" userId="b22ec5c0-e9aa-43c6-8489-bc9a472a178f" providerId="ADAL" clId="{EDF76D76-DCF0-4B93-BE81-F0F8FA924889}" dt="2021-06-21T17:02:27.777" v="231" actId="21"/>
          <ac:picMkLst>
            <pc:docMk/>
            <pc:sldMk cId="2784927139" sldId="281"/>
            <ac:picMk id="9" creationId="{28023B4A-CE7F-4BBE-96F7-715B6EFD9FEF}"/>
          </ac:picMkLst>
        </pc:picChg>
        <pc:picChg chg="del">
          <ac:chgData name="Watts, Sandra" userId="b22ec5c0-e9aa-43c6-8489-bc9a472a178f" providerId="ADAL" clId="{EDF76D76-DCF0-4B93-BE81-F0F8FA924889}" dt="2021-06-21T17:02:45.094" v="235" actId="21"/>
          <ac:picMkLst>
            <pc:docMk/>
            <pc:sldMk cId="2784927139" sldId="281"/>
            <ac:picMk id="10" creationId="{3A5F4AD2-40F6-49B2-9AF1-838717CAB804}"/>
          </ac:picMkLst>
        </pc:picChg>
      </pc:sldChg>
    </pc:docChg>
  </pc:docChgLst>
  <pc:docChgLst>
    <pc:chgData name="Watts, Sandra" userId="b22ec5c0-e9aa-43c6-8489-bc9a472a178f" providerId="ADAL" clId="{ADB9ED66-145C-4662-A542-41FFA7F65FF2}"/>
    <pc:docChg chg="custSel addSld delSld modSld">
      <pc:chgData name="Watts, Sandra" userId="b22ec5c0-e9aa-43c6-8489-bc9a472a178f" providerId="ADAL" clId="{ADB9ED66-145C-4662-A542-41FFA7F65FF2}" dt="2023-11-15T23:24:39.623" v="127" actId="20577"/>
      <pc:docMkLst>
        <pc:docMk/>
      </pc:docMkLst>
      <pc:sldChg chg="modSp mod">
        <pc:chgData name="Watts, Sandra" userId="b22ec5c0-e9aa-43c6-8489-bc9a472a178f" providerId="ADAL" clId="{ADB9ED66-145C-4662-A542-41FFA7F65FF2}" dt="2023-11-15T21:26:51.446" v="111" actId="20577"/>
        <pc:sldMkLst>
          <pc:docMk/>
          <pc:sldMk cId="1540997" sldId="258"/>
        </pc:sldMkLst>
        <pc:spChg chg="mod">
          <ac:chgData name="Watts, Sandra" userId="b22ec5c0-e9aa-43c6-8489-bc9a472a178f" providerId="ADAL" clId="{ADB9ED66-145C-4662-A542-41FFA7F65FF2}" dt="2023-11-15T21:26:51.446" v="111" actId="20577"/>
          <ac:spMkLst>
            <pc:docMk/>
            <pc:sldMk cId="1540997" sldId="258"/>
            <ac:spMk id="2" creationId="{FC1B61D9-80B2-4EB1-8E90-79CD2D46997B}"/>
          </ac:spMkLst>
        </pc:spChg>
      </pc:sldChg>
      <pc:sldChg chg="addSp delSp modSp mod">
        <pc:chgData name="Watts, Sandra" userId="b22ec5c0-e9aa-43c6-8489-bc9a472a178f" providerId="ADAL" clId="{ADB9ED66-145C-4662-A542-41FFA7F65FF2}" dt="2023-11-15T23:22:52.264" v="125" actId="1076"/>
        <pc:sldMkLst>
          <pc:docMk/>
          <pc:sldMk cId="622015545" sldId="262"/>
        </pc:sldMkLst>
        <pc:spChg chg="mod">
          <ac:chgData name="Watts, Sandra" userId="b22ec5c0-e9aa-43c6-8489-bc9a472a178f" providerId="ADAL" clId="{ADB9ED66-145C-4662-A542-41FFA7F65FF2}" dt="2023-11-15T23:22:52.264" v="125" actId="1076"/>
          <ac:spMkLst>
            <pc:docMk/>
            <pc:sldMk cId="622015545" sldId="262"/>
            <ac:spMk id="7" creationId="{119D88C6-AABD-4A84-B69B-F3C0D1271E70}"/>
          </ac:spMkLst>
        </pc:spChg>
        <pc:picChg chg="add mod">
          <ac:chgData name="Watts, Sandra" userId="b22ec5c0-e9aa-43c6-8489-bc9a472a178f" providerId="ADAL" clId="{ADB9ED66-145C-4662-A542-41FFA7F65FF2}" dt="2023-11-15T23:22:46.691" v="124" actId="1076"/>
          <ac:picMkLst>
            <pc:docMk/>
            <pc:sldMk cId="622015545" sldId="262"/>
            <ac:picMk id="3" creationId="{9F90CBCF-08BE-FCCA-D139-79A25E802C1A}"/>
          </ac:picMkLst>
        </pc:picChg>
        <pc:picChg chg="del">
          <ac:chgData name="Watts, Sandra" userId="b22ec5c0-e9aa-43c6-8489-bc9a472a178f" providerId="ADAL" clId="{ADB9ED66-145C-4662-A542-41FFA7F65FF2}" dt="2023-11-15T23:21:39.961" v="113" actId="21"/>
          <ac:picMkLst>
            <pc:docMk/>
            <pc:sldMk cId="622015545" sldId="262"/>
            <ac:picMk id="4" creationId="{3DBEB259-4BCC-43FA-BE4F-9E99533F6C95}"/>
          </ac:picMkLst>
        </pc:picChg>
      </pc:sldChg>
      <pc:sldChg chg="addSp delSp modSp mod">
        <pc:chgData name="Watts, Sandra" userId="b22ec5c0-e9aa-43c6-8489-bc9a472a178f" providerId="ADAL" clId="{ADB9ED66-145C-4662-A542-41FFA7F65FF2}" dt="2023-11-15T23:23:01.417" v="126" actId="20577"/>
        <pc:sldMkLst>
          <pc:docMk/>
          <pc:sldMk cId="968440717" sldId="263"/>
        </pc:sldMkLst>
        <pc:spChg chg="mod">
          <ac:chgData name="Watts, Sandra" userId="b22ec5c0-e9aa-43c6-8489-bc9a472a178f" providerId="ADAL" clId="{ADB9ED66-145C-4662-A542-41FFA7F65FF2}" dt="2023-11-15T23:23:01.417" v="126" actId="20577"/>
          <ac:spMkLst>
            <pc:docMk/>
            <pc:sldMk cId="968440717" sldId="263"/>
            <ac:spMk id="4" creationId="{406087A0-6379-426D-8EAE-C96F6F11E152}"/>
          </ac:spMkLst>
        </pc:spChg>
        <pc:picChg chg="add mod">
          <ac:chgData name="Watts, Sandra" userId="b22ec5c0-e9aa-43c6-8489-bc9a472a178f" providerId="ADAL" clId="{ADB9ED66-145C-4662-A542-41FFA7F65FF2}" dt="2023-11-15T21:07:46.865" v="5" actId="14100"/>
          <ac:picMkLst>
            <pc:docMk/>
            <pc:sldMk cId="968440717" sldId="263"/>
            <ac:picMk id="3" creationId="{31FB3384-C3EC-A43F-CECD-6A3500316896}"/>
          </ac:picMkLst>
        </pc:picChg>
        <pc:picChg chg="del">
          <ac:chgData name="Watts, Sandra" userId="b22ec5c0-e9aa-43c6-8489-bc9a472a178f" providerId="ADAL" clId="{ADB9ED66-145C-4662-A542-41FFA7F65FF2}" dt="2023-11-15T21:07:29.948" v="0" actId="21"/>
          <ac:picMkLst>
            <pc:docMk/>
            <pc:sldMk cId="968440717" sldId="263"/>
            <ac:picMk id="5" creationId="{CA5B6E83-A6B4-464A-85D0-05735F40539F}"/>
          </ac:picMkLst>
        </pc:picChg>
      </pc:sldChg>
      <pc:sldChg chg="addSp delSp modSp mod">
        <pc:chgData name="Watts, Sandra" userId="b22ec5c0-e9aa-43c6-8489-bc9a472a178f" providerId="ADAL" clId="{ADB9ED66-145C-4662-A542-41FFA7F65FF2}" dt="2023-11-15T23:24:39.623" v="127" actId="20577"/>
        <pc:sldMkLst>
          <pc:docMk/>
          <pc:sldMk cId="3793848374" sldId="264"/>
        </pc:sldMkLst>
        <pc:spChg chg="mod">
          <ac:chgData name="Watts, Sandra" userId="b22ec5c0-e9aa-43c6-8489-bc9a472a178f" providerId="ADAL" clId="{ADB9ED66-145C-4662-A542-41FFA7F65FF2}" dt="2023-11-15T23:24:39.623" v="127" actId="20577"/>
          <ac:spMkLst>
            <pc:docMk/>
            <pc:sldMk cId="3793848374" sldId="264"/>
            <ac:spMk id="4" creationId="{406087A0-6379-426D-8EAE-C96F6F11E152}"/>
          </ac:spMkLst>
        </pc:spChg>
        <pc:picChg chg="add mod">
          <ac:chgData name="Watts, Sandra" userId="b22ec5c0-e9aa-43c6-8489-bc9a472a178f" providerId="ADAL" clId="{ADB9ED66-145C-4662-A542-41FFA7F65FF2}" dt="2023-11-15T21:08:51.477" v="17" actId="14100"/>
          <ac:picMkLst>
            <pc:docMk/>
            <pc:sldMk cId="3793848374" sldId="264"/>
            <ac:picMk id="3" creationId="{63BC93ED-313C-F8BD-6016-C04815C5668E}"/>
          </ac:picMkLst>
        </pc:picChg>
        <pc:picChg chg="del">
          <ac:chgData name="Watts, Sandra" userId="b22ec5c0-e9aa-43c6-8489-bc9a472a178f" providerId="ADAL" clId="{ADB9ED66-145C-4662-A542-41FFA7F65FF2}" dt="2023-11-15T21:08:35.369" v="12" actId="21"/>
          <ac:picMkLst>
            <pc:docMk/>
            <pc:sldMk cId="3793848374" sldId="264"/>
            <ac:picMk id="6" creationId="{ABADC683-B9A5-4EEF-935E-5BA111BC0111}"/>
          </ac:picMkLst>
        </pc:picChg>
      </pc:sldChg>
      <pc:sldChg chg="addSp delSp modSp mod">
        <pc:chgData name="Watts, Sandra" userId="b22ec5c0-e9aa-43c6-8489-bc9a472a178f" providerId="ADAL" clId="{ADB9ED66-145C-4662-A542-41FFA7F65FF2}" dt="2023-11-15T21:09:35.957" v="28" actId="1076"/>
        <pc:sldMkLst>
          <pc:docMk/>
          <pc:sldMk cId="3991719598" sldId="265"/>
        </pc:sldMkLst>
        <pc:spChg chg="mod">
          <ac:chgData name="Watts, Sandra" userId="b22ec5c0-e9aa-43c6-8489-bc9a472a178f" providerId="ADAL" clId="{ADB9ED66-145C-4662-A542-41FFA7F65FF2}" dt="2023-11-15T21:09:35.957" v="28" actId="1076"/>
          <ac:spMkLst>
            <pc:docMk/>
            <pc:sldMk cId="3991719598" sldId="265"/>
            <ac:spMk id="4" creationId="{406087A0-6379-426D-8EAE-C96F6F11E152}"/>
          </ac:spMkLst>
        </pc:spChg>
        <pc:picChg chg="add mod">
          <ac:chgData name="Watts, Sandra" userId="b22ec5c0-e9aa-43c6-8489-bc9a472a178f" providerId="ADAL" clId="{ADB9ED66-145C-4662-A542-41FFA7F65FF2}" dt="2023-11-15T21:09:31.416" v="27" actId="14100"/>
          <ac:picMkLst>
            <pc:docMk/>
            <pc:sldMk cId="3991719598" sldId="265"/>
            <ac:picMk id="3" creationId="{8D9DED7E-A888-AA85-6FD2-CE73D000A23D}"/>
          </ac:picMkLst>
        </pc:picChg>
        <pc:picChg chg="del">
          <ac:chgData name="Watts, Sandra" userId="b22ec5c0-e9aa-43c6-8489-bc9a472a178f" providerId="ADAL" clId="{ADB9ED66-145C-4662-A542-41FFA7F65FF2}" dt="2023-11-15T21:09:16.496" v="22" actId="21"/>
          <ac:picMkLst>
            <pc:docMk/>
            <pc:sldMk cId="3991719598" sldId="265"/>
            <ac:picMk id="5" creationId="{6A2E35FB-86B1-40ED-A7DC-F83714FCEA06}"/>
          </ac:picMkLst>
        </pc:picChg>
      </pc:sldChg>
      <pc:sldChg chg="addSp delSp modSp mod">
        <pc:chgData name="Watts, Sandra" userId="b22ec5c0-e9aa-43c6-8489-bc9a472a178f" providerId="ADAL" clId="{ADB9ED66-145C-4662-A542-41FFA7F65FF2}" dt="2023-11-15T21:13:56.014" v="51" actId="167"/>
        <pc:sldMkLst>
          <pc:docMk/>
          <pc:sldMk cId="2825160963" sldId="275"/>
        </pc:sldMkLst>
        <pc:picChg chg="add del mod">
          <ac:chgData name="Watts, Sandra" userId="b22ec5c0-e9aa-43c6-8489-bc9a472a178f" providerId="ADAL" clId="{ADB9ED66-145C-4662-A542-41FFA7F65FF2}" dt="2023-11-15T21:13:37.012" v="46" actId="21"/>
          <ac:picMkLst>
            <pc:docMk/>
            <pc:sldMk cId="2825160963" sldId="275"/>
            <ac:picMk id="4" creationId="{D3F5AE19-E527-E083-BEE4-3987FF208439}"/>
          </ac:picMkLst>
        </pc:picChg>
        <pc:picChg chg="add mod ord">
          <ac:chgData name="Watts, Sandra" userId="b22ec5c0-e9aa-43c6-8489-bc9a472a178f" providerId="ADAL" clId="{ADB9ED66-145C-4662-A542-41FFA7F65FF2}" dt="2023-11-15T21:13:56.014" v="51" actId="167"/>
          <ac:picMkLst>
            <pc:docMk/>
            <pc:sldMk cId="2825160963" sldId="275"/>
            <ac:picMk id="7" creationId="{B4897383-6835-BB4F-0695-A36D652A6A2C}"/>
          </ac:picMkLst>
        </pc:picChg>
        <pc:picChg chg="del">
          <ac:chgData name="Watts, Sandra" userId="b22ec5c0-e9aa-43c6-8489-bc9a472a178f" providerId="ADAL" clId="{ADB9ED66-145C-4662-A542-41FFA7F65FF2}" dt="2023-11-15T21:12:30.538" v="42" actId="21"/>
          <ac:picMkLst>
            <pc:docMk/>
            <pc:sldMk cId="2825160963" sldId="275"/>
            <ac:picMk id="9" creationId="{0ED0A838-23B9-4E4B-990E-58593F9F7865}"/>
          </ac:picMkLst>
        </pc:picChg>
      </pc:sldChg>
      <pc:sldChg chg="addSp delSp modSp mod">
        <pc:chgData name="Watts, Sandra" userId="b22ec5c0-e9aa-43c6-8489-bc9a472a178f" providerId="ADAL" clId="{ADB9ED66-145C-4662-A542-41FFA7F65FF2}" dt="2023-11-15T21:26:13.370" v="92" actId="1076"/>
        <pc:sldMkLst>
          <pc:docMk/>
          <pc:sldMk cId="4132889878" sldId="276"/>
        </pc:sldMkLst>
        <pc:spChg chg="mod">
          <ac:chgData name="Watts, Sandra" userId="b22ec5c0-e9aa-43c6-8489-bc9a472a178f" providerId="ADAL" clId="{ADB9ED66-145C-4662-A542-41FFA7F65FF2}" dt="2023-11-15T21:25:46.414" v="88" actId="20577"/>
          <ac:spMkLst>
            <pc:docMk/>
            <pc:sldMk cId="4132889878" sldId="276"/>
            <ac:spMk id="2" creationId="{F27BD5DE-7EAE-4DA1-B0E5-63EDD363CA8D}"/>
          </ac:spMkLst>
        </pc:spChg>
        <pc:picChg chg="del">
          <ac:chgData name="Watts, Sandra" userId="b22ec5c0-e9aa-43c6-8489-bc9a472a178f" providerId="ADAL" clId="{ADB9ED66-145C-4662-A542-41FFA7F65FF2}" dt="2023-11-15T21:25:15.454" v="83" actId="21"/>
          <ac:picMkLst>
            <pc:docMk/>
            <pc:sldMk cId="4132889878" sldId="276"/>
            <ac:picMk id="3" creationId="{310BE271-8A3C-473B-91E8-10C07813845F}"/>
          </ac:picMkLst>
        </pc:picChg>
        <pc:picChg chg="add mod">
          <ac:chgData name="Watts, Sandra" userId="b22ec5c0-e9aa-43c6-8489-bc9a472a178f" providerId="ADAL" clId="{ADB9ED66-145C-4662-A542-41FFA7F65FF2}" dt="2023-11-15T21:26:01.486" v="90" actId="1076"/>
          <ac:picMkLst>
            <pc:docMk/>
            <pc:sldMk cId="4132889878" sldId="276"/>
            <ac:picMk id="4" creationId="{CBD988C3-522A-1F84-E3B9-021228B3568C}"/>
          </ac:picMkLst>
        </pc:picChg>
        <pc:picChg chg="add mod">
          <ac:chgData name="Watts, Sandra" userId="b22ec5c0-e9aa-43c6-8489-bc9a472a178f" providerId="ADAL" clId="{ADB9ED66-145C-4662-A542-41FFA7F65FF2}" dt="2023-11-15T21:26:13.370" v="92" actId="1076"/>
          <ac:picMkLst>
            <pc:docMk/>
            <pc:sldMk cId="4132889878" sldId="276"/>
            <ac:picMk id="5" creationId="{B21C078D-13BA-F6CC-D230-A6C15FBD3629}"/>
          </ac:picMkLst>
        </pc:picChg>
      </pc:sldChg>
      <pc:sldChg chg="addSp delSp modSp mod">
        <pc:chgData name="Watts, Sandra" userId="b22ec5c0-e9aa-43c6-8489-bc9a472a178f" providerId="ADAL" clId="{ADB9ED66-145C-4662-A542-41FFA7F65FF2}" dt="2023-11-15T21:20:45.615" v="65" actId="167"/>
        <pc:sldMkLst>
          <pc:docMk/>
          <pc:sldMk cId="3306938886" sldId="279"/>
        </pc:sldMkLst>
        <pc:picChg chg="del">
          <ac:chgData name="Watts, Sandra" userId="b22ec5c0-e9aa-43c6-8489-bc9a472a178f" providerId="ADAL" clId="{ADB9ED66-145C-4662-A542-41FFA7F65FF2}" dt="2023-11-15T21:20:24.963" v="59" actId="21"/>
          <ac:picMkLst>
            <pc:docMk/>
            <pc:sldMk cId="3306938886" sldId="279"/>
            <ac:picMk id="4" creationId="{C8EE5043-D3D6-43D1-8FC2-039038CC7218}"/>
          </ac:picMkLst>
        </pc:picChg>
        <pc:picChg chg="add mod ord">
          <ac:chgData name="Watts, Sandra" userId="b22ec5c0-e9aa-43c6-8489-bc9a472a178f" providerId="ADAL" clId="{ADB9ED66-145C-4662-A542-41FFA7F65FF2}" dt="2023-11-15T21:20:45.615" v="65" actId="167"/>
          <ac:picMkLst>
            <pc:docMk/>
            <pc:sldMk cId="3306938886" sldId="279"/>
            <ac:picMk id="6" creationId="{35A8C174-B349-B0A1-98F1-69691DBAD644}"/>
          </ac:picMkLst>
        </pc:picChg>
      </pc:sldChg>
      <pc:sldChg chg="addSp delSp modSp mod">
        <pc:chgData name="Watts, Sandra" userId="b22ec5c0-e9aa-43c6-8489-bc9a472a178f" providerId="ADAL" clId="{ADB9ED66-145C-4662-A542-41FFA7F65FF2}" dt="2023-11-15T23:21:25.521" v="112" actId="20577"/>
        <pc:sldMkLst>
          <pc:docMk/>
          <pc:sldMk cId="1547967911" sldId="280"/>
        </pc:sldMkLst>
        <pc:spChg chg="mod">
          <ac:chgData name="Watts, Sandra" userId="b22ec5c0-e9aa-43c6-8489-bc9a472a178f" providerId="ADAL" clId="{ADB9ED66-145C-4662-A542-41FFA7F65FF2}" dt="2023-11-15T23:21:25.521" v="112" actId="20577"/>
          <ac:spMkLst>
            <pc:docMk/>
            <pc:sldMk cId="1547967911" sldId="280"/>
            <ac:spMk id="4" creationId="{406087A0-6379-426D-8EAE-C96F6F11E152}"/>
          </ac:spMkLst>
        </pc:spChg>
        <pc:picChg chg="add mod">
          <ac:chgData name="Watts, Sandra" userId="b22ec5c0-e9aa-43c6-8489-bc9a472a178f" providerId="ADAL" clId="{ADB9ED66-145C-4662-A542-41FFA7F65FF2}" dt="2023-11-15T21:10:17.721" v="41" actId="14100"/>
          <ac:picMkLst>
            <pc:docMk/>
            <pc:sldMk cId="1547967911" sldId="280"/>
            <ac:picMk id="3" creationId="{F1DF36BE-6917-C690-A5B2-56EA52A5BCF4}"/>
          </ac:picMkLst>
        </pc:picChg>
        <pc:picChg chg="del">
          <ac:chgData name="Watts, Sandra" userId="b22ec5c0-e9aa-43c6-8489-bc9a472a178f" providerId="ADAL" clId="{ADB9ED66-145C-4662-A542-41FFA7F65FF2}" dt="2023-11-15T21:09:41.278" v="29" actId="21"/>
          <ac:picMkLst>
            <pc:docMk/>
            <pc:sldMk cId="1547967911" sldId="280"/>
            <ac:picMk id="6" creationId="{32990EF1-F1DF-4019-8CC7-E31A1C5CFBA6}"/>
          </ac:picMkLst>
        </pc:picChg>
      </pc:sldChg>
      <pc:sldChg chg="addSp delSp modSp mod">
        <pc:chgData name="Watts, Sandra" userId="b22ec5c0-e9aa-43c6-8489-bc9a472a178f" providerId="ADAL" clId="{ADB9ED66-145C-4662-A542-41FFA7F65FF2}" dt="2023-11-15T21:24:06.435" v="79" actId="14100"/>
        <pc:sldMkLst>
          <pc:docMk/>
          <pc:sldMk cId="2784927139" sldId="281"/>
        </pc:sldMkLst>
        <pc:picChg chg="del">
          <ac:chgData name="Watts, Sandra" userId="b22ec5c0-e9aa-43c6-8489-bc9a472a178f" providerId="ADAL" clId="{ADB9ED66-145C-4662-A542-41FFA7F65FF2}" dt="2023-11-15T21:22:08.437" v="66" actId="21"/>
          <ac:picMkLst>
            <pc:docMk/>
            <pc:sldMk cId="2784927139" sldId="281"/>
            <ac:picMk id="4" creationId="{C7806EDC-61EE-4F7D-B84E-F6D1571ED956}"/>
          </ac:picMkLst>
        </pc:picChg>
        <pc:picChg chg="mod">
          <ac:chgData name="Watts, Sandra" userId="b22ec5c0-e9aa-43c6-8489-bc9a472a178f" providerId="ADAL" clId="{ADB9ED66-145C-4662-A542-41FFA7F65FF2}" dt="2023-11-15T21:22:47.475" v="73" actId="1076"/>
          <ac:picMkLst>
            <pc:docMk/>
            <pc:sldMk cId="2784927139" sldId="281"/>
            <ac:picMk id="5" creationId="{75BA627A-1A8F-49F3-ADEE-E5D45462B3A7}"/>
          </ac:picMkLst>
        </pc:picChg>
        <pc:picChg chg="add del mod ord">
          <ac:chgData name="Watts, Sandra" userId="b22ec5c0-e9aa-43c6-8489-bc9a472a178f" providerId="ADAL" clId="{ADB9ED66-145C-4662-A542-41FFA7F65FF2}" dt="2023-11-15T21:23:30.955" v="74" actId="21"/>
          <ac:picMkLst>
            <pc:docMk/>
            <pc:sldMk cId="2784927139" sldId="281"/>
            <ac:picMk id="6" creationId="{E7F90417-C7D7-9B1A-4FB7-7623B4EEBA3C}"/>
          </ac:picMkLst>
        </pc:picChg>
        <pc:picChg chg="add mod ord">
          <ac:chgData name="Watts, Sandra" userId="b22ec5c0-e9aa-43c6-8489-bc9a472a178f" providerId="ADAL" clId="{ADB9ED66-145C-4662-A542-41FFA7F65FF2}" dt="2023-11-15T21:24:06.435" v="79" actId="14100"/>
          <ac:picMkLst>
            <pc:docMk/>
            <pc:sldMk cId="2784927139" sldId="281"/>
            <ac:picMk id="9" creationId="{9C64390B-2EED-C789-0C0A-925082F83BC3}"/>
          </ac:picMkLst>
        </pc:picChg>
      </pc:sldChg>
      <pc:sldChg chg="addSp delSp modSp mod">
        <pc:chgData name="Watts, Sandra" userId="b22ec5c0-e9aa-43c6-8489-bc9a472a178f" providerId="ADAL" clId="{ADB9ED66-145C-4662-A542-41FFA7F65FF2}" dt="2023-11-15T21:18:30.896" v="58" actId="167"/>
        <pc:sldMkLst>
          <pc:docMk/>
          <pc:sldMk cId="3580296962" sldId="282"/>
        </pc:sldMkLst>
        <pc:picChg chg="add mod ord">
          <ac:chgData name="Watts, Sandra" userId="b22ec5c0-e9aa-43c6-8489-bc9a472a178f" providerId="ADAL" clId="{ADB9ED66-145C-4662-A542-41FFA7F65FF2}" dt="2023-11-15T21:18:30.896" v="58" actId="167"/>
          <ac:picMkLst>
            <pc:docMk/>
            <pc:sldMk cId="3580296962" sldId="282"/>
            <ac:picMk id="4" creationId="{9EB7823D-FD81-8E59-F270-A5B0736341FE}"/>
          </ac:picMkLst>
        </pc:picChg>
        <pc:picChg chg="del">
          <ac:chgData name="Watts, Sandra" userId="b22ec5c0-e9aa-43c6-8489-bc9a472a178f" providerId="ADAL" clId="{ADB9ED66-145C-4662-A542-41FFA7F65FF2}" dt="2023-11-15T21:18:11.980" v="52" actId="21"/>
          <ac:picMkLst>
            <pc:docMk/>
            <pc:sldMk cId="3580296962" sldId="282"/>
            <ac:picMk id="6" creationId="{C522A848-C56B-4B2B-8194-5A1A66FD1D7A}"/>
          </ac:picMkLst>
        </pc:picChg>
      </pc:sldChg>
      <pc:sldChg chg="delSp add del setBg delDesignElem">
        <pc:chgData name="Watts, Sandra" userId="b22ec5c0-e9aa-43c6-8489-bc9a472a178f" providerId="ADAL" clId="{ADB9ED66-145C-4662-A542-41FFA7F65FF2}" dt="2023-11-15T21:25:07.573" v="82" actId="2696"/>
        <pc:sldMkLst>
          <pc:docMk/>
          <pc:sldMk cId="1004288129" sldId="283"/>
        </pc:sldMkLst>
        <pc:spChg chg="del">
          <ac:chgData name="Watts, Sandra" userId="b22ec5c0-e9aa-43c6-8489-bc9a472a178f" providerId="ADAL" clId="{ADB9ED66-145C-4662-A542-41FFA7F65FF2}" dt="2023-11-15T21:24:55.690" v="81"/>
          <ac:spMkLst>
            <pc:docMk/>
            <pc:sldMk cId="1004288129" sldId="283"/>
            <ac:spMk id="8" creationId="{0BABF38A-8A0D-492E-BD20-6CF4D46B50BD}"/>
          </ac:spMkLst>
        </pc:spChg>
        <pc:spChg chg="del">
          <ac:chgData name="Watts, Sandra" userId="b22ec5c0-e9aa-43c6-8489-bc9a472a178f" providerId="ADAL" clId="{ADB9ED66-145C-4662-A542-41FFA7F65FF2}" dt="2023-11-15T21:24:55.690" v="81"/>
          <ac:spMkLst>
            <pc:docMk/>
            <pc:sldMk cId="1004288129" sldId="283"/>
            <ac:spMk id="12" creationId="{DE61FBD7-E37C-4B38-BE44-A6D4978D7486}"/>
          </ac:spMkLst>
        </pc:spChg>
        <pc:spChg chg="del">
          <ac:chgData name="Watts, Sandra" userId="b22ec5c0-e9aa-43c6-8489-bc9a472a178f" providerId="ADAL" clId="{ADB9ED66-145C-4662-A542-41FFA7F65FF2}" dt="2023-11-15T21:24:55.690" v="81"/>
          <ac:spMkLst>
            <pc:docMk/>
            <pc:sldMk cId="1004288129" sldId="283"/>
            <ac:spMk id="14" creationId="{392BFCFE-FD78-4EDF-BEFE-CC444DC5F307}"/>
          </ac:spMkLst>
        </pc:spChg>
        <pc:spChg chg="del">
          <ac:chgData name="Watts, Sandra" userId="b22ec5c0-e9aa-43c6-8489-bc9a472a178f" providerId="ADAL" clId="{ADB9ED66-145C-4662-A542-41FFA7F65FF2}" dt="2023-11-15T21:24:55.690" v="81"/>
          <ac:spMkLst>
            <pc:docMk/>
            <pc:sldMk cId="1004288129" sldId="283"/>
            <ac:spMk id="20" creationId="{83018268-9FAC-4D8E-B7E6-23850B4D4486}"/>
          </ac:spMkLst>
        </pc:spChg>
        <pc:spChg chg="del">
          <ac:chgData name="Watts, Sandra" userId="b22ec5c0-e9aa-43c6-8489-bc9a472a178f" providerId="ADAL" clId="{ADB9ED66-145C-4662-A542-41FFA7F65FF2}" dt="2023-11-15T21:24:55.690" v="81"/>
          <ac:spMkLst>
            <pc:docMk/>
            <pc:sldMk cId="1004288129" sldId="283"/>
            <ac:spMk id="22" creationId="{8914A81D-6377-4BC6-9AE1-72200DA77710}"/>
          </ac:spMkLst>
        </pc:spChg>
        <pc:grpChg chg="del">
          <ac:chgData name="Watts, Sandra" userId="b22ec5c0-e9aa-43c6-8489-bc9a472a178f" providerId="ADAL" clId="{ADB9ED66-145C-4662-A542-41FFA7F65FF2}" dt="2023-11-15T21:24:55.690" v="81"/>
          <ac:grpSpMkLst>
            <pc:docMk/>
            <pc:sldMk cId="1004288129" sldId="283"/>
            <ac:grpSpMk id="16" creationId="{685AEA58-5A10-44F4-82DC-B26FCDA9556C}"/>
          </ac:grpSpMkLst>
        </pc:grpChg>
        <pc:picChg chg="del">
          <ac:chgData name="Watts, Sandra" userId="b22ec5c0-e9aa-43c6-8489-bc9a472a178f" providerId="ADAL" clId="{ADB9ED66-145C-4662-A542-41FFA7F65FF2}" dt="2023-11-15T21:24:55.690" v="81"/>
          <ac:picMkLst>
            <pc:docMk/>
            <pc:sldMk cId="1004288129" sldId="283"/>
            <ac:picMk id="10" creationId="{BC526B7A-4801-4FD1-95C8-03AF22629E87}"/>
          </ac:picMkLst>
        </pc:picChg>
      </pc:sldChg>
      <pc:sldChg chg="add">
        <pc:chgData name="Watts, Sandra" userId="b22ec5c0-e9aa-43c6-8489-bc9a472a178f" providerId="ADAL" clId="{ADB9ED66-145C-4662-A542-41FFA7F65FF2}" dt="2023-11-15T21:26:33.929" v="93"/>
        <pc:sldMkLst>
          <pc:docMk/>
          <pc:sldMk cId="1124535699" sldId="290"/>
        </pc:sldMkLst>
      </pc:sldChg>
    </pc:docChg>
  </pc:docChgLst>
  <pc:docChgLst>
    <pc:chgData name="Watts, Sandra" userId="b22ec5c0-e9aa-43c6-8489-bc9a472a178f" providerId="ADAL" clId="{A509D449-5066-4F18-9F65-3EE4D0934C73}"/>
    <pc:docChg chg="custSel addSld modSld">
      <pc:chgData name="Watts, Sandra" userId="b22ec5c0-e9aa-43c6-8489-bc9a472a178f" providerId="ADAL" clId="{A509D449-5066-4F18-9F65-3EE4D0934C73}" dt="2021-09-30T20:04:42.481" v="157" actId="14100"/>
      <pc:docMkLst>
        <pc:docMk/>
      </pc:docMkLst>
      <pc:sldChg chg="modSp mod">
        <pc:chgData name="Watts, Sandra" userId="b22ec5c0-e9aa-43c6-8489-bc9a472a178f" providerId="ADAL" clId="{A509D449-5066-4F18-9F65-3EE4D0934C73}" dt="2021-09-30T19:25:52.442" v="0" actId="1076"/>
        <pc:sldMkLst>
          <pc:docMk/>
          <pc:sldMk cId="968440717" sldId="263"/>
        </pc:sldMkLst>
        <pc:spChg chg="mod">
          <ac:chgData name="Watts, Sandra" userId="b22ec5c0-e9aa-43c6-8489-bc9a472a178f" providerId="ADAL" clId="{A509D449-5066-4F18-9F65-3EE4D0934C73}" dt="2021-09-30T19:25:52.442" v="0" actId="1076"/>
          <ac:spMkLst>
            <pc:docMk/>
            <pc:sldMk cId="968440717" sldId="263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509D449-5066-4F18-9F65-3EE4D0934C73}" dt="2021-09-30T19:25:58.444" v="1" actId="1076"/>
        <pc:sldMkLst>
          <pc:docMk/>
          <pc:sldMk cId="3793848374" sldId="264"/>
        </pc:sldMkLst>
        <pc:spChg chg="mod">
          <ac:chgData name="Watts, Sandra" userId="b22ec5c0-e9aa-43c6-8489-bc9a472a178f" providerId="ADAL" clId="{A509D449-5066-4F18-9F65-3EE4D0934C73}" dt="2021-09-30T19:25:58.444" v="1" actId="1076"/>
          <ac:spMkLst>
            <pc:docMk/>
            <pc:sldMk cId="3793848374" sldId="264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509D449-5066-4F18-9F65-3EE4D0934C73}" dt="2021-09-30T19:26:03.312" v="2" actId="1076"/>
        <pc:sldMkLst>
          <pc:docMk/>
          <pc:sldMk cId="3991719598" sldId="265"/>
        </pc:sldMkLst>
        <pc:spChg chg="mod">
          <ac:chgData name="Watts, Sandra" userId="b22ec5c0-e9aa-43c6-8489-bc9a472a178f" providerId="ADAL" clId="{A509D449-5066-4F18-9F65-3EE4D0934C73}" dt="2021-09-30T19:26:03.312" v="2" actId="1076"/>
          <ac:spMkLst>
            <pc:docMk/>
            <pc:sldMk cId="3991719598" sldId="265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A509D449-5066-4F18-9F65-3EE4D0934C73}" dt="2021-09-30T19:38:59.629" v="69" actId="20577"/>
        <pc:sldMkLst>
          <pc:docMk/>
          <pc:sldMk cId="817064993" sldId="273"/>
        </pc:sldMkLst>
        <pc:spChg chg="mod">
          <ac:chgData name="Watts, Sandra" userId="b22ec5c0-e9aa-43c6-8489-bc9a472a178f" providerId="ADAL" clId="{A509D449-5066-4F18-9F65-3EE4D0934C73}" dt="2021-09-30T19:38:59.629" v="69" actId="20577"/>
          <ac:spMkLst>
            <pc:docMk/>
            <pc:sldMk cId="817064993" sldId="273"/>
            <ac:spMk id="2" creationId="{E2C46755-655D-469F-9906-E54CFE050C54}"/>
          </ac:spMkLst>
        </pc:spChg>
      </pc:sldChg>
      <pc:sldChg chg="addSp delSp modSp mod">
        <pc:chgData name="Watts, Sandra" userId="b22ec5c0-e9aa-43c6-8489-bc9a472a178f" providerId="ADAL" clId="{A509D449-5066-4F18-9F65-3EE4D0934C73}" dt="2021-09-30T20:03:18.258" v="141" actId="14100"/>
        <pc:sldMkLst>
          <pc:docMk/>
          <pc:sldMk cId="2825160963" sldId="275"/>
        </pc:sldMkLst>
        <pc:spChg chg="mod">
          <ac:chgData name="Watts, Sandra" userId="b22ec5c0-e9aa-43c6-8489-bc9a472a178f" providerId="ADAL" clId="{A509D449-5066-4F18-9F65-3EE4D0934C73}" dt="2021-09-30T19:47:52.363" v="124" actId="20577"/>
          <ac:spMkLst>
            <pc:docMk/>
            <pc:sldMk cId="2825160963" sldId="275"/>
            <ac:spMk id="8" creationId="{D4D72D48-06A4-416D-AE22-6C88BEF434D0}"/>
          </ac:spMkLst>
        </pc:spChg>
        <pc:picChg chg="del mod">
          <ac:chgData name="Watts, Sandra" userId="b22ec5c0-e9aa-43c6-8489-bc9a472a178f" providerId="ADAL" clId="{A509D449-5066-4F18-9F65-3EE4D0934C73}" dt="2021-09-30T20:02:59.383" v="136" actId="21"/>
          <ac:picMkLst>
            <pc:docMk/>
            <pc:sldMk cId="2825160963" sldId="275"/>
            <ac:picMk id="3" creationId="{A355C4F7-943F-417A-87BC-F9EA1550E823}"/>
          </ac:picMkLst>
        </pc:picChg>
        <pc:picChg chg="add del mod ord">
          <ac:chgData name="Watts, Sandra" userId="b22ec5c0-e9aa-43c6-8489-bc9a472a178f" providerId="ADAL" clId="{A509D449-5066-4F18-9F65-3EE4D0934C73}" dt="2021-09-30T19:46:28.903" v="105" actId="21"/>
          <ac:picMkLst>
            <pc:docMk/>
            <pc:sldMk cId="2825160963" sldId="275"/>
            <ac:picMk id="5" creationId="{0DDBA9F1-225E-45B3-8B0C-B8C408F1823E}"/>
          </ac:picMkLst>
        </pc:picChg>
        <pc:picChg chg="add mod">
          <ac:chgData name="Watts, Sandra" userId="b22ec5c0-e9aa-43c6-8489-bc9a472a178f" providerId="ADAL" clId="{A509D449-5066-4F18-9F65-3EE4D0934C73}" dt="2021-09-30T20:03:18.258" v="141" actId="14100"/>
          <ac:picMkLst>
            <pc:docMk/>
            <pc:sldMk cId="2825160963" sldId="275"/>
            <ac:picMk id="5" creationId="{3D1C953F-8D63-40D4-86A1-48FC14C0810C}"/>
          </ac:picMkLst>
        </pc:picChg>
        <pc:picChg chg="del">
          <ac:chgData name="Watts, Sandra" userId="b22ec5c0-e9aa-43c6-8489-bc9a472a178f" providerId="ADAL" clId="{A509D449-5066-4F18-9F65-3EE4D0934C73}" dt="2021-09-30T19:37:19.915" v="4" actId="21"/>
          <ac:picMkLst>
            <pc:docMk/>
            <pc:sldMk cId="2825160963" sldId="275"/>
            <ac:picMk id="6" creationId="{17B029C7-0974-4843-A397-46D394EF3291}"/>
          </ac:picMkLst>
        </pc:picChg>
        <pc:picChg chg="add mod ord">
          <ac:chgData name="Watts, Sandra" userId="b22ec5c0-e9aa-43c6-8489-bc9a472a178f" providerId="ADAL" clId="{A509D449-5066-4F18-9F65-3EE4D0934C73}" dt="2021-09-30T19:47:32.166" v="121" actId="1076"/>
          <ac:picMkLst>
            <pc:docMk/>
            <pc:sldMk cId="2825160963" sldId="275"/>
            <ac:picMk id="9" creationId="{0ED0A838-23B9-4E4B-990E-58593F9F7865}"/>
          </ac:picMkLst>
        </pc:picChg>
      </pc:sldChg>
      <pc:sldChg chg="addSp delSp modSp mod">
        <pc:chgData name="Watts, Sandra" userId="b22ec5c0-e9aa-43c6-8489-bc9a472a178f" providerId="ADAL" clId="{A509D449-5066-4F18-9F65-3EE4D0934C73}" dt="2021-09-30T20:04:18.481" v="151" actId="14100"/>
        <pc:sldMkLst>
          <pc:docMk/>
          <pc:sldMk cId="3306938886" sldId="279"/>
        </pc:sldMkLst>
        <pc:spChg chg="mod">
          <ac:chgData name="Watts, Sandra" userId="b22ec5c0-e9aa-43c6-8489-bc9a472a178f" providerId="ADAL" clId="{A509D449-5066-4F18-9F65-3EE4D0934C73}" dt="2021-09-30T19:42:54.469" v="83" actId="20577"/>
          <ac:spMkLst>
            <pc:docMk/>
            <pc:sldMk cId="3306938886" sldId="279"/>
            <ac:spMk id="8" creationId="{D4D72D48-06A4-416D-AE22-6C88BEF434D0}"/>
          </ac:spMkLst>
        </pc:spChg>
        <pc:picChg chg="add mod ord">
          <ac:chgData name="Watts, Sandra" userId="b22ec5c0-e9aa-43c6-8489-bc9a472a178f" providerId="ADAL" clId="{A509D449-5066-4F18-9F65-3EE4D0934C73}" dt="2021-09-30T19:42:34.463" v="78" actId="14100"/>
          <ac:picMkLst>
            <pc:docMk/>
            <pc:sldMk cId="3306938886" sldId="279"/>
            <ac:picMk id="4" creationId="{C8EE5043-D3D6-43D1-8FC2-039038CC7218}"/>
          </ac:picMkLst>
        </pc:picChg>
        <pc:picChg chg="add mod">
          <ac:chgData name="Watts, Sandra" userId="b22ec5c0-e9aa-43c6-8489-bc9a472a178f" providerId="ADAL" clId="{A509D449-5066-4F18-9F65-3EE4D0934C73}" dt="2021-09-30T20:04:18.481" v="151" actId="14100"/>
          <ac:picMkLst>
            <pc:docMk/>
            <pc:sldMk cId="3306938886" sldId="279"/>
            <ac:picMk id="5" creationId="{25FB3201-3414-44B2-9E4F-694AB9679B6E}"/>
          </ac:picMkLst>
        </pc:picChg>
        <pc:picChg chg="del">
          <ac:chgData name="Watts, Sandra" userId="b22ec5c0-e9aa-43c6-8489-bc9a472a178f" providerId="ADAL" clId="{A509D449-5066-4F18-9F65-3EE4D0934C73}" dt="2021-09-30T19:41:17.666" v="70" actId="21"/>
          <ac:picMkLst>
            <pc:docMk/>
            <pc:sldMk cId="3306938886" sldId="279"/>
            <ac:picMk id="9" creationId="{28023B4A-CE7F-4BBE-96F7-715B6EFD9FEF}"/>
          </ac:picMkLst>
        </pc:picChg>
        <pc:picChg chg="del mod">
          <ac:chgData name="Watts, Sandra" userId="b22ec5c0-e9aa-43c6-8489-bc9a472a178f" providerId="ADAL" clId="{A509D449-5066-4F18-9F65-3EE4D0934C73}" dt="2021-09-30T20:03:56.225" v="146" actId="21"/>
          <ac:picMkLst>
            <pc:docMk/>
            <pc:sldMk cId="3306938886" sldId="279"/>
            <ac:picMk id="10" creationId="{3A5F4AD2-40F6-49B2-9AF1-838717CAB804}"/>
          </ac:picMkLst>
        </pc:picChg>
      </pc:sldChg>
      <pc:sldChg chg="modSp mod">
        <pc:chgData name="Watts, Sandra" userId="b22ec5c0-e9aa-43c6-8489-bc9a472a178f" providerId="ADAL" clId="{A509D449-5066-4F18-9F65-3EE4D0934C73}" dt="2021-09-30T19:26:09.332" v="3" actId="1076"/>
        <pc:sldMkLst>
          <pc:docMk/>
          <pc:sldMk cId="1547967911" sldId="280"/>
        </pc:sldMkLst>
        <pc:spChg chg="mod">
          <ac:chgData name="Watts, Sandra" userId="b22ec5c0-e9aa-43c6-8489-bc9a472a178f" providerId="ADAL" clId="{A509D449-5066-4F18-9F65-3EE4D0934C73}" dt="2021-09-30T19:26:09.332" v="3" actId="1076"/>
          <ac:spMkLst>
            <pc:docMk/>
            <pc:sldMk cId="1547967911" sldId="280"/>
            <ac:spMk id="4" creationId="{406087A0-6379-426D-8EAE-C96F6F11E152}"/>
          </ac:spMkLst>
        </pc:spChg>
      </pc:sldChg>
      <pc:sldChg chg="addSp delSp modSp mod">
        <pc:chgData name="Watts, Sandra" userId="b22ec5c0-e9aa-43c6-8489-bc9a472a178f" providerId="ADAL" clId="{A509D449-5066-4F18-9F65-3EE4D0934C73}" dt="2021-09-30T20:04:42.481" v="157" actId="14100"/>
        <pc:sldMkLst>
          <pc:docMk/>
          <pc:sldMk cId="2784927139" sldId="281"/>
        </pc:sldMkLst>
        <pc:spChg chg="mod">
          <ac:chgData name="Watts, Sandra" userId="b22ec5c0-e9aa-43c6-8489-bc9a472a178f" providerId="ADAL" clId="{A509D449-5066-4F18-9F65-3EE4D0934C73}" dt="2021-09-30T19:45:16.756" v="101" actId="20577"/>
          <ac:spMkLst>
            <pc:docMk/>
            <pc:sldMk cId="2784927139" sldId="281"/>
            <ac:spMk id="8" creationId="{D4D72D48-06A4-416D-AE22-6C88BEF434D0}"/>
          </ac:spMkLst>
        </pc:spChg>
        <pc:picChg chg="add mod ord">
          <ac:chgData name="Watts, Sandra" userId="b22ec5c0-e9aa-43c6-8489-bc9a472a178f" providerId="ADAL" clId="{A509D449-5066-4F18-9F65-3EE4D0934C73}" dt="2021-09-30T19:45:31.764" v="103" actId="171"/>
          <ac:picMkLst>
            <pc:docMk/>
            <pc:sldMk cId="2784927139" sldId="281"/>
            <ac:picMk id="4" creationId="{C7806EDC-61EE-4F7D-B84E-F6D1571ED956}"/>
          </ac:picMkLst>
        </pc:picChg>
        <pc:picChg chg="add mod">
          <ac:chgData name="Watts, Sandra" userId="b22ec5c0-e9aa-43c6-8489-bc9a472a178f" providerId="ADAL" clId="{A509D449-5066-4F18-9F65-3EE4D0934C73}" dt="2021-09-30T20:04:42.481" v="157" actId="14100"/>
          <ac:picMkLst>
            <pc:docMk/>
            <pc:sldMk cId="2784927139" sldId="281"/>
            <ac:picMk id="5" creationId="{75BA627A-1A8F-49F3-ADEE-E5D45462B3A7}"/>
          </ac:picMkLst>
        </pc:picChg>
        <pc:picChg chg="del">
          <ac:chgData name="Watts, Sandra" userId="b22ec5c0-e9aa-43c6-8489-bc9a472a178f" providerId="ADAL" clId="{A509D449-5066-4F18-9F65-3EE4D0934C73}" dt="2021-09-30T19:43:29.479" v="84" actId="21"/>
          <ac:picMkLst>
            <pc:docMk/>
            <pc:sldMk cId="2784927139" sldId="281"/>
            <ac:picMk id="6" creationId="{8DDA7351-B801-4660-AD76-9028FD079D3C}"/>
          </ac:picMkLst>
        </pc:picChg>
        <pc:picChg chg="del">
          <ac:chgData name="Watts, Sandra" userId="b22ec5c0-e9aa-43c6-8489-bc9a472a178f" providerId="ADAL" clId="{A509D449-5066-4F18-9F65-3EE4D0934C73}" dt="2021-09-30T20:04:26.424" v="152" actId="21"/>
          <ac:picMkLst>
            <pc:docMk/>
            <pc:sldMk cId="2784927139" sldId="281"/>
            <ac:picMk id="7" creationId="{92B44785-7ECD-498B-9DCE-D7174681705D}"/>
          </ac:picMkLst>
        </pc:picChg>
      </pc:sldChg>
      <pc:sldChg chg="addSp delSp modSp add mod">
        <pc:chgData name="Watts, Sandra" userId="b22ec5c0-e9aa-43c6-8489-bc9a472a178f" providerId="ADAL" clId="{A509D449-5066-4F18-9F65-3EE4D0934C73}" dt="2021-09-30T20:03:41.905" v="145" actId="1076"/>
        <pc:sldMkLst>
          <pc:docMk/>
          <pc:sldMk cId="3580296962" sldId="282"/>
        </pc:sldMkLst>
        <pc:spChg chg="mod">
          <ac:chgData name="Watts, Sandra" userId="b22ec5c0-e9aa-43c6-8489-bc9a472a178f" providerId="ADAL" clId="{A509D449-5066-4F18-9F65-3EE4D0934C73}" dt="2021-09-30T19:48:52.046" v="135" actId="14100"/>
          <ac:spMkLst>
            <pc:docMk/>
            <pc:sldMk cId="3580296962" sldId="282"/>
            <ac:spMk id="8" creationId="{D4D72D48-06A4-416D-AE22-6C88BEF434D0}"/>
          </ac:spMkLst>
        </pc:spChg>
        <pc:picChg chg="del ord">
          <ac:chgData name="Watts, Sandra" userId="b22ec5c0-e9aa-43c6-8489-bc9a472a178f" providerId="ADAL" clId="{A509D449-5066-4F18-9F65-3EE4D0934C73}" dt="2021-09-30T20:03:37.322" v="144" actId="21"/>
          <ac:picMkLst>
            <pc:docMk/>
            <pc:sldMk cId="3580296962" sldId="282"/>
            <ac:picMk id="3" creationId="{A355C4F7-943F-417A-87BC-F9EA1550E823}"/>
          </ac:picMkLst>
        </pc:picChg>
        <pc:picChg chg="del">
          <ac:chgData name="Watts, Sandra" userId="b22ec5c0-e9aa-43c6-8489-bc9a472a178f" providerId="ADAL" clId="{A509D449-5066-4F18-9F65-3EE4D0934C73}" dt="2021-09-30T19:47:59.479" v="125" actId="21"/>
          <ac:picMkLst>
            <pc:docMk/>
            <pc:sldMk cId="3580296962" sldId="282"/>
            <ac:picMk id="5" creationId="{0DDBA9F1-225E-45B3-8B0C-B8C408F1823E}"/>
          </ac:picMkLst>
        </pc:picChg>
        <pc:picChg chg="add mod">
          <ac:chgData name="Watts, Sandra" userId="b22ec5c0-e9aa-43c6-8489-bc9a472a178f" providerId="ADAL" clId="{A509D449-5066-4F18-9F65-3EE4D0934C73}" dt="2021-09-30T19:48:32.150" v="131" actId="14100"/>
          <ac:picMkLst>
            <pc:docMk/>
            <pc:sldMk cId="3580296962" sldId="282"/>
            <ac:picMk id="6" creationId="{C522A848-C56B-4B2B-8194-5A1A66FD1D7A}"/>
          </ac:picMkLst>
        </pc:picChg>
        <pc:picChg chg="add mod">
          <ac:chgData name="Watts, Sandra" userId="b22ec5c0-e9aa-43c6-8489-bc9a472a178f" providerId="ADAL" clId="{A509D449-5066-4F18-9F65-3EE4D0934C73}" dt="2021-09-30T20:03:41.905" v="145" actId="1076"/>
          <ac:picMkLst>
            <pc:docMk/>
            <pc:sldMk cId="3580296962" sldId="282"/>
            <ac:picMk id="7" creationId="{91716824-84DF-4A88-945F-EFC795B37A7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90661-BDD9-4F25-B3E7-4FEB2C1DBB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7FF0C45-8CE2-4829-9E50-2D58FB04A14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gm:t>
    </dgm:pt>
    <dgm:pt modelId="{44D13551-1371-4007-BDE0-6933D3C56C38}" type="parTrans" cxnId="{2A8BFE61-94E9-4F77-85EF-D831CEA85BDF}">
      <dgm:prSet/>
      <dgm:spPr/>
      <dgm:t>
        <a:bodyPr/>
        <a:lstStyle/>
        <a:p>
          <a:endParaRPr lang="en-US"/>
        </a:p>
      </dgm:t>
    </dgm:pt>
    <dgm:pt modelId="{BBF9B65D-9770-4E27-AB12-2807C8156A8D}" type="sibTrans" cxnId="{2A8BFE61-94E9-4F77-85EF-D831CEA85BDF}">
      <dgm:prSet/>
      <dgm:spPr/>
      <dgm:t>
        <a:bodyPr/>
        <a:lstStyle/>
        <a:p>
          <a:endParaRPr lang="en-US"/>
        </a:p>
      </dgm:t>
    </dgm:pt>
    <dgm:pt modelId="{B4543ACA-FC3E-457F-86F6-5DCEEB82005B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gm:t>
    </dgm:pt>
    <dgm:pt modelId="{34041389-87BE-474C-A4B5-B0A39D2A8F87}" type="parTrans" cxnId="{7B9D5F61-F184-4319-BCB9-6C4DE56E3B2D}">
      <dgm:prSet/>
      <dgm:spPr/>
      <dgm:t>
        <a:bodyPr/>
        <a:lstStyle/>
        <a:p>
          <a:endParaRPr lang="en-US"/>
        </a:p>
      </dgm:t>
    </dgm:pt>
    <dgm:pt modelId="{AFD5393E-6487-49EA-A00A-8B043AAC718D}" type="sibTrans" cxnId="{7B9D5F61-F184-4319-BCB9-6C4DE56E3B2D}">
      <dgm:prSet/>
      <dgm:spPr/>
      <dgm:t>
        <a:bodyPr/>
        <a:lstStyle/>
        <a:p>
          <a:endParaRPr lang="en-US"/>
        </a:p>
      </dgm:t>
    </dgm:pt>
    <dgm:pt modelId="{4FC691BA-1A1A-45C9-BA14-4CF68A8132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gm:t>
    </dgm:pt>
    <dgm:pt modelId="{5528EFFB-E9E3-47F2-A918-662C0DDED5F9}" type="parTrans" cxnId="{0449B236-2B8F-4E50-93F6-9CBF5BB908BA}">
      <dgm:prSet/>
      <dgm:spPr/>
      <dgm:t>
        <a:bodyPr/>
        <a:lstStyle/>
        <a:p>
          <a:endParaRPr lang="en-US"/>
        </a:p>
      </dgm:t>
    </dgm:pt>
    <dgm:pt modelId="{01095778-7D56-40DE-990A-5481328F8E70}" type="sibTrans" cxnId="{0449B236-2B8F-4E50-93F6-9CBF5BB908BA}">
      <dgm:prSet/>
      <dgm:spPr/>
      <dgm:t>
        <a:bodyPr/>
        <a:lstStyle/>
        <a:p>
          <a:endParaRPr lang="en-US"/>
        </a:p>
      </dgm:t>
    </dgm:pt>
    <dgm:pt modelId="{F5C54601-2C68-4AFB-9819-395657A7CF9C}" type="pres">
      <dgm:prSet presAssocID="{38D90661-BDD9-4F25-B3E7-4FEB2C1DBBBF}" presName="root" presStyleCnt="0">
        <dgm:presLayoutVars>
          <dgm:dir/>
          <dgm:resizeHandles val="exact"/>
        </dgm:presLayoutVars>
      </dgm:prSet>
      <dgm:spPr/>
    </dgm:pt>
    <dgm:pt modelId="{E2E76D41-DC8A-4929-AABB-64AF2FEA8CCA}" type="pres">
      <dgm:prSet presAssocID="{47FF0C45-8CE2-4829-9E50-2D58FB04A14F}" presName="compNode" presStyleCnt="0"/>
      <dgm:spPr/>
    </dgm:pt>
    <dgm:pt modelId="{699E3E34-0E5E-4ACD-BDBF-D100E3F6E11F}" type="pres">
      <dgm:prSet presAssocID="{47FF0C45-8CE2-4829-9E50-2D58FB04A14F}" presName="iconBgRect" presStyleLbl="bgShp" presStyleIdx="0" presStyleCnt="3"/>
      <dgm:spPr/>
    </dgm:pt>
    <dgm:pt modelId="{EBDB99B6-930C-4792-9B1C-5AAF2C2313A0}" type="pres">
      <dgm:prSet presAssocID="{47FF0C45-8CE2-4829-9E50-2D58FB04A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FA87FB5-A671-4DAD-BE32-965E637B7F65}" type="pres">
      <dgm:prSet presAssocID="{47FF0C45-8CE2-4829-9E50-2D58FB04A14F}" presName="spaceRect" presStyleCnt="0"/>
      <dgm:spPr/>
    </dgm:pt>
    <dgm:pt modelId="{B0A54A07-782B-41F8-A3EA-E1BE5D077A65}" type="pres">
      <dgm:prSet presAssocID="{47FF0C45-8CE2-4829-9E50-2D58FB04A14F}" presName="textRect" presStyleLbl="revTx" presStyleIdx="0" presStyleCnt="3">
        <dgm:presLayoutVars>
          <dgm:chMax val="1"/>
          <dgm:chPref val="1"/>
        </dgm:presLayoutVars>
      </dgm:prSet>
      <dgm:spPr/>
    </dgm:pt>
    <dgm:pt modelId="{6EED87CE-A9E3-4036-9B2E-5BB3AFF37CD3}" type="pres">
      <dgm:prSet presAssocID="{BBF9B65D-9770-4E27-AB12-2807C8156A8D}" presName="sibTrans" presStyleCnt="0"/>
      <dgm:spPr/>
    </dgm:pt>
    <dgm:pt modelId="{940562B8-4898-43B2-AB64-72870EB2F4E8}" type="pres">
      <dgm:prSet presAssocID="{B4543ACA-FC3E-457F-86F6-5DCEEB82005B}" presName="compNode" presStyleCnt="0"/>
      <dgm:spPr/>
    </dgm:pt>
    <dgm:pt modelId="{559D2939-97BE-494F-A6E4-A30246C9AA27}" type="pres">
      <dgm:prSet presAssocID="{B4543ACA-FC3E-457F-86F6-5DCEEB82005B}" presName="iconBgRect" presStyleLbl="bgShp" presStyleIdx="1" presStyleCnt="3"/>
      <dgm:spPr/>
    </dgm:pt>
    <dgm:pt modelId="{A4D470B8-22BF-49E3-B05A-04917EEB1310}" type="pres">
      <dgm:prSet presAssocID="{B4543ACA-FC3E-457F-86F6-5DCEEB820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23A7-028C-4E6D-A220-6EECBFE0922A}" type="pres">
      <dgm:prSet presAssocID="{B4543ACA-FC3E-457F-86F6-5DCEEB82005B}" presName="spaceRect" presStyleCnt="0"/>
      <dgm:spPr/>
    </dgm:pt>
    <dgm:pt modelId="{F740891D-6A73-436E-B295-EA89BD4DDCA8}" type="pres">
      <dgm:prSet presAssocID="{B4543ACA-FC3E-457F-86F6-5DCEEB82005B}" presName="textRect" presStyleLbl="revTx" presStyleIdx="1" presStyleCnt="3">
        <dgm:presLayoutVars>
          <dgm:chMax val="1"/>
          <dgm:chPref val="1"/>
        </dgm:presLayoutVars>
      </dgm:prSet>
      <dgm:spPr/>
    </dgm:pt>
    <dgm:pt modelId="{5458B845-739C-43AA-BBF8-3BA4415D8DCB}" type="pres">
      <dgm:prSet presAssocID="{AFD5393E-6487-49EA-A00A-8B043AAC718D}" presName="sibTrans" presStyleCnt="0"/>
      <dgm:spPr/>
    </dgm:pt>
    <dgm:pt modelId="{F0773F17-B083-4BE6-8A12-24EB0EC273B4}" type="pres">
      <dgm:prSet presAssocID="{4FC691BA-1A1A-45C9-BA14-4CF68A8132F4}" presName="compNode" presStyleCnt="0"/>
      <dgm:spPr/>
    </dgm:pt>
    <dgm:pt modelId="{64828AF4-F7CA-420A-BB02-7B5B0F169B49}" type="pres">
      <dgm:prSet presAssocID="{4FC691BA-1A1A-45C9-BA14-4CF68A8132F4}" presName="iconBgRect" presStyleLbl="bgShp" presStyleIdx="2" presStyleCnt="3"/>
      <dgm:spPr/>
    </dgm:pt>
    <dgm:pt modelId="{1E42ABFA-F805-4908-935F-2842DE41E367}" type="pres">
      <dgm:prSet presAssocID="{4FC691BA-1A1A-45C9-BA14-4CF68A8132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5F06294-E9EB-4557-8454-6B9E77DC9B77}" type="pres">
      <dgm:prSet presAssocID="{4FC691BA-1A1A-45C9-BA14-4CF68A8132F4}" presName="spaceRect" presStyleCnt="0"/>
      <dgm:spPr/>
    </dgm:pt>
    <dgm:pt modelId="{EBD16FF5-111E-4DC3-8A47-73143EA5F613}" type="pres">
      <dgm:prSet presAssocID="{4FC691BA-1A1A-45C9-BA14-4CF68A8132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49B236-2B8F-4E50-93F6-9CBF5BB908BA}" srcId="{38D90661-BDD9-4F25-B3E7-4FEB2C1DBBBF}" destId="{4FC691BA-1A1A-45C9-BA14-4CF68A8132F4}" srcOrd="2" destOrd="0" parTransId="{5528EFFB-E9E3-47F2-A918-662C0DDED5F9}" sibTransId="{01095778-7D56-40DE-990A-5481328F8E70}"/>
    <dgm:cxn modelId="{F569515B-45FB-4B4D-9116-29AB2E608F83}" type="presOf" srcId="{4FC691BA-1A1A-45C9-BA14-4CF68A8132F4}" destId="{EBD16FF5-111E-4DC3-8A47-73143EA5F613}" srcOrd="0" destOrd="0" presId="urn:microsoft.com/office/officeart/2018/5/layout/IconCircleLabelList"/>
    <dgm:cxn modelId="{7B9D5F61-F184-4319-BCB9-6C4DE56E3B2D}" srcId="{38D90661-BDD9-4F25-B3E7-4FEB2C1DBBBF}" destId="{B4543ACA-FC3E-457F-86F6-5DCEEB82005B}" srcOrd="1" destOrd="0" parTransId="{34041389-87BE-474C-A4B5-B0A39D2A8F87}" sibTransId="{AFD5393E-6487-49EA-A00A-8B043AAC718D}"/>
    <dgm:cxn modelId="{9D9E5461-EB46-4B90-84CA-EA9341317745}" type="presOf" srcId="{B4543ACA-FC3E-457F-86F6-5DCEEB82005B}" destId="{F740891D-6A73-436E-B295-EA89BD4DDCA8}" srcOrd="0" destOrd="0" presId="urn:microsoft.com/office/officeart/2018/5/layout/IconCircleLabelList"/>
    <dgm:cxn modelId="{2A8BFE61-94E9-4F77-85EF-D831CEA85BDF}" srcId="{38D90661-BDD9-4F25-B3E7-4FEB2C1DBBBF}" destId="{47FF0C45-8CE2-4829-9E50-2D58FB04A14F}" srcOrd="0" destOrd="0" parTransId="{44D13551-1371-4007-BDE0-6933D3C56C38}" sibTransId="{BBF9B65D-9770-4E27-AB12-2807C8156A8D}"/>
    <dgm:cxn modelId="{80DECEC2-7129-4255-9C8B-9E2BD1124C79}" type="presOf" srcId="{38D90661-BDD9-4F25-B3E7-4FEB2C1DBBBF}" destId="{F5C54601-2C68-4AFB-9819-395657A7CF9C}" srcOrd="0" destOrd="0" presId="urn:microsoft.com/office/officeart/2018/5/layout/IconCircleLabelList"/>
    <dgm:cxn modelId="{0C0B3FEE-0B4A-4FFF-BA09-805AE505FACA}" type="presOf" srcId="{47FF0C45-8CE2-4829-9E50-2D58FB04A14F}" destId="{B0A54A07-782B-41F8-A3EA-E1BE5D077A65}" srcOrd="0" destOrd="0" presId="urn:microsoft.com/office/officeart/2018/5/layout/IconCircleLabelList"/>
    <dgm:cxn modelId="{C98A9458-261A-4523-816F-1BE4EDDCAE07}" type="presParOf" srcId="{F5C54601-2C68-4AFB-9819-395657A7CF9C}" destId="{E2E76D41-DC8A-4929-AABB-64AF2FEA8CCA}" srcOrd="0" destOrd="0" presId="urn:microsoft.com/office/officeart/2018/5/layout/IconCircleLabelList"/>
    <dgm:cxn modelId="{91950245-7959-4E25-81D8-AA6D8C83D7E2}" type="presParOf" srcId="{E2E76D41-DC8A-4929-AABB-64AF2FEA8CCA}" destId="{699E3E34-0E5E-4ACD-BDBF-D100E3F6E11F}" srcOrd="0" destOrd="0" presId="urn:microsoft.com/office/officeart/2018/5/layout/IconCircleLabelList"/>
    <dgm:cxn modelId="{90255B49-9B60-4646-B83D-15DD694D74C4}" type="presParOf" srcId="{E2E76D41-DC8A-4929-AABB-64AF2FEA8CCA}" destId="{EBDB99B6-930C-4792-9B1C-5AAF2C2313A0}" srcOrd="1" destOrd="0" presId="urn:microsoft.com/office/officeart/2018/5/layout/IconCircleLabelList"/>
    <dgm:cxn modelId="{FC438A10-9D89-40BF-9444-50BFB296DAA1}" type="presParOf" srcId="{E2E76D41-DC8A-4929-AABB-64AF2FEA8CCA}" destId="{3FA87FB5-A671-4DAD-BE32-965E637B7F65}" srcOrd="2" destOrd="0" presId="urn:microsoft.com/office/officeart/2018/5/layout/IconCircleLabelList"/>
    <dgm:cxn modelId="{2AC5FFE0-7643-4538-ACE4-E05D67F7F7E1}" type="presParOf" srcId="{E2E76D41-DC8A-4929-AABB-64AF2FEA8CCA}" destId="{B0A54A07-782B-41F8-A3EA-E1BE5D077A65}" srcOrd="3" destOrd="0" presId="urn:microsoft.com/office/officeart/2018/5/layout/IconCircleLabelList"/>
    <dgm:cxn modelId="{481331FA-4279-40C7-A72C-057E4B1A7FA3}" type="presParOf" srcId="{F5C54601-2C68-4AFB-9819-395657A7CF9C}" destId="{6EED87CE-A9E3-4036-9B2E-5BB3AFF37CD3}" srcOrd="1" destOrd="0" presId="urn:microsoft.com/office/officeart/2018/5/layout/IconCircleLabelList"/>
    <dgm:cxn modelId="{90A138C7-B061-48BD-A22A-F46CA16F1362}" type="presParOf" srcId="{F5C54601-2C68-4AFB-9819-395657A7CF9C}" destId="{940562B8-4898-43B2-AB64-72870EB2F4E8}" srcOrd="2" destOrd="0" presId="urn:microsoft.com/office/officeart/2018/5/layout/IconCircleLabelList"/>
    <dgm:cxn modelId="{EBFD910A-4579-4E25-A12C-3CF216A41DE5}" type="presParOf" srcId="{940562B8-4898-43B2-AB64-72870EB2F4E8}" destId="{559D2939-97BE-494F-A6E4-A30246C9AA27}" srcOrd="0" destOrd="0" presId="urn:microsoft.com/office/officeart/2018/5/layout/IconCircleLabelList"/>
    <dgm:cxn modelId="{A2813E06-2E36-4BB1-9C05-A7FAA8961C5E}" type="presParOf" srcId="{940562B8-4898-43B2-AB64-72870EB2F4E8}" destId="{A4D470B8-22BF-49E3-B05A-04917EEB1310}" srcOrd="1" destOrd="0" presId="urn:microsoft.com/office/officeart/2018/5/layout/IconCircleLabelList"/>
    <dgm:cxn modelId="{488056E8-6E75-4561-8941-E883A1336751}" type="presParOf" srcId="{940562B8-4898-43B2-AB64-72870EB2F4E8}" destId="{3C0B23A7-028C-4E6D-A220-6EECBFE0922A}" srcOrd="2" destOrd="0" presId="urn:microsoft.com/office/officeart/2018/5/layout/IconCircleLabelList"/>
    <dgm:cxn modelId="{B530FA53-FDE3-4F9C-A462-0DCC0E6E23F4}" type="presParOf" srcId="{940562B8-4898-43B2-AB64-72870EB2F4E8}" destId="{F740891D-6A73-436E-B295-EA89BD4DDCA8}" srcOrd="3" destOrd="0" presId="urn:microsoft.com/office/officeart/2018/5/layout/IconCircleLabelList"/>
    <dgm:cxn modelId="{FBC039CE-216D-4C86-AC7C-377ED124D467}" type="presParOf" srcId="{F5C54601-2C68-4AFB-9819-395657A7CF9C}" destId="{5458B845-739C-43AA-BBF8-3BA4415D8DCB}" srcOrd="3" destOrd="0" presId="urn:microsoft.com/office/officeart/2018/5/layout/IconCircleLabelList"/>
    <dgm:cxn modelId="{3277839C-71BB-4109-B500-3CB0F8F5B535}" type="presParOf" srcId="{F5C54601-2C68-4AFB-9819-395657A7CF9C}" destId="{F0773F17-B083-4BE6-8A12-24EB0EC273B4}" srcOrd="4" destOrd="0" presId="urn:microsoft.com/office/officeart/2018/5/layout/IconCircleLabelList"/>
    <dgm:cxn modelId="{982C265C-D75C-4559-BE3D-01E9EFA4E936}" type="presParOf" srcId="{F0773F17-B083-4BE6-8A12-24EB0EC273B4}" destId="{64828AF4-F7CA-420A-BB02-7B5B0F169B49}" srcOrd="0" destOrd="0" presId="urn:microsoft.com/office/officeart/2018/5/layout/IconCircleLabelList"/>
    <dgm:cxn modelId="{619E5DA4-9078-4012-9557-635105DE7FFC}" type="presParOf" srcId="{F0773F17-B083-4BE6-8A12-24EB0EC273B4}" destId="{1E42ABFA-F805-4908-935F-2842DE41E367}" srcOrd="1" destOrd="0" presId="urn:microsoft.com/office/officeart/2018/5/layout/IconCircleLabelList"/>
    <dgm:cxn modelId="{D829C8FD-73FC-4EEE-A9F6-BE8E11688BB2}" type="presParOf" srcId="{F0773F17-B083-4BE6-8A12-24EB0EC273B4}" destId="{E5F06294-E9EB-4557-8454-6B9E77DC9B77}" srcOrd="2" destOrd="0" presId="urn:microsoft.com/office/officeart/2018/5/layout/IconCircleLabelList"/>
    <dgm:cxn modelId="{C8168D58-9F44-41B3-8B76-292866817E69}" type="presParOf" srcId="{F0773F17-B083-4BE6-8A12-24EB0EC273B4}" destId="{EBD16FF5-111E-4DC3-8A47-73143EA5F6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3E34-0E5E-4ACD-BDBF-D100E3F6E11F}">
      <dsp:nvSpPr>
        <dsp:cNvPr id="0" name=""/>
        <dsp:cNvSpPr/>
      </dsp:nvSpPr>
      <dsp:spPr>
        <a:xfrm>
          <a:off x="741053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B99B6-930C-4792-9B1C-5AAF2C2313A0}">
      <dsp:nvSpPr>
        <dsp:cNvPr id="0" name=""/>
        <dsp:cNvSpPr/>
      </dsp:nvSpPr>
      <dsp:spPr>
        <a:xfrm>
          <a:off x="1201740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4A07-782B-41F8-A3EA-E1BE5D077A65}">
      <dsp:nvSpPr>
        <dsp:cNvPr id="0" name=""/>
        <dsp:cNvSpPr/>
      </dsp:nvSpPr>
      <dsp:spPr>
        <a:xfrm>
          <a:off x="50021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sp:txBody>
      <dsp:txXfrm>
        <a:off x="50021" y="3657050"/>
        <a:ext cx="3543750" cy="925927"/>
      </dsp:txXfrm>
    </dsp:sp>
    <dsp:sp modelId="{559D2939-97BE-494F-A6E4-A30246C9AA27}">
      <dsp:nvSpPr>
        <dsp:cNvPr id="0" name=""/>
        <dsp:cNvSpPr/>
      </dsp:nvSpPr>
      <dsp:spPr>
        <a:xfrm>
          <a:off x="4904959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70B8-22BF-49E3-B05A-04917EEB1310}">
      <dsp:nvSpPr>
        <dsp:cNvPr id="0" name=""/>
        <dsp:cNvSpPr/>
      </dsp:nvSpPr>
      <dsp:spPr>
        <a:xfrm>
          <a:off x="5365646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891D-6A73-436E-B295-EA89BD4DDCA8}">
      <dsp:nvSpPr>
        <dsp:cNvPr id="0" name=""/>
        <dsp:cNvSpPr/>
      </dsp:nvSpPr>
      <dsp:spPr>
        <a:xfrm>
          <a:off x="4213928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sp:txBody>
      <dsp:txXfrm>
        <a:off x="4213928" y="3657050"/>
        <a:ext cx="3543750" cy="925927"/>
      </dsp:txXfrm>
    </dsp:sp>
    <dsp:sp modelId="{64828AF4-F7CA-420A-BB02-7B5B0F169B49}">
      <dsp:nvSpPr>
        <dsp:cNvPr id="0" name=""/>
        <dsp:cNvSpPr/>
      </dsp:nvSpPr>
      <dsp:spPr>
        <a:xfrm>
          <a:off x="9068865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ABFA-F805-4908-935F-2842DE41E367}">
      <dsp:nvSpPr>
        <dsp:cNvPr id="0" name=""/>
        <dsp:cNvSpPr/>
      </dsp:nvSpPr>
      <dsp:spPr>
        <a:xfrm>
          <a:off x="9529553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16FF5-111E-4DC3-8A47-73143EA5F613}">
      <dsp:nvSpPr>
        <dsp:cNvPr id="0" name=""/>
        <dsp:cNvSpPr/>
      </dsp:nvSpPr>
      <dsp:spPr>
        <a:xfrm>
          <a:off x="8377834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sp:txBody>
      <dsp:txXfrm>
        <a:off x="8377834" y="3657050"/>
        <a:ext cx="3543750" cy="9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1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13" r:id="rId8"/>
    <p:sldLayoutId id="2147483714" r:id="rId9"/>
    <p:sldLayoutId id="2147483715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reepngimg.com/png/77128-emoticon-whatsapp-android-emoji-png-image-high-quality" TargetMode="Externa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1066800"/>
            <a:ext cx="5367527" cy="2833528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Arial Rounded MT Bold" panose="020F0704030504030204" pitchFamily="34" charset="0"/>
              </a:rPr>
              <a:t>EL Civics 26.3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Health: Free &amp;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Low-Cost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4074784"/>
            <a:ext cx="5367526" cy="1640216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Intermediate Low</a:t>
            </a:r>
          </a:p>
          <a:p>
            <a:pPr algn="l"/>
            <a:r>
              <a:rPr lang="en-US" sz="4000" dirty="0"/>
              <a:t>Remote Assessment</a:t>
            </a:r>
          </a:p>
        </p:txBody>
      </p:sp>
      <p:pic>
        <p:nvPicPr>
          <p:cNvPr id="4" name="Picture 3" descr="Stethoscope">
            <a:extLst>
              <a:ext uri="{FF2B5EF4-FFF2-40B4-BE49-F238E27FC236}">
                <a16:creationId xmlns:a16="http://schemas.microsoft.com/office/drawing/2014/main" id="{9FB7B8EE-3E94-4082-A4EB-7A96D69D8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9" r="13910" b="-2"/>
          <a:stretch/>
        </p:blipFill>
        <p:spPr>
          <a:xfrm>
            <a:off x="1066800" y="1357372"/>
            <a:ext cx="4209625" cy="42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096000" y="1767443"/>
            <a:ext cx="5395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3f. Services provided?</a:t>
            </a:r>
          </a:p>
        </p:txBody>
      </p:sp>
      <p:pic>
        <p:nvPicPr>
          <p:cNvPr id="3" name="Picture 2" descr="A close-up of a medical card&#10;&#10;Description automatically generated">
            <a:extLst>
              <a:ext uri="{FF2B5EF4-FFF2-40B4-BE49-F238E27FC236}">
                <a16:creationId xmlns:a16="http://schemas.microsoft.com/office/drawing/2014/main" id="{8D9DED7E-A888-AA85-6FD2-CE73D000A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5154" cy="68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1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784146" y="1894443"/>
            <a:ext cx="54078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4f.  Services provided?</a:t>
            </a:r>
          </a:p>
        </p:txBody>
      </p:sp>
      <p:pic>
        <p:nvPicPr>
          <p:cNvPr id="3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F1DF36BE-6917-C690-A5B2-56EA52A5B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42"/>
            <a:ext cx="6681192" cy="62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6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 application form for low-cost health services/insurance.</a:t>
            </a:r>
          </a:p>
        </p:txBody>
      </p:sp>
    </p:spTree>
    <p:extLst>
      <p:ext uri="{BB962C8B-B14F-4D97-AF65-F5344CB8AC3E}">
        <p14:creationId xmlns:p14="http://schemas.microsoft.com/office/powerpoint/2010/main" val="332192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199262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fill in the information on a health insurance application.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57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7605C8-BD0E-4F41-9F29-7511F07E0A6C}"/>
              </a:ext>
            </a:extLst>
          </p:cNvPr>
          <p:cNvSpPr/>
          <p:nvPr/>
        </p:nvSpPr>
        <p:spPr>
          <a:xfrm>
            <a:off x="138783" y="157569"/>
            <a:ext cx="10003218" cy="1061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Let’s get ready to write!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F0AC57C-5207-446A-8E4F-9741E9E68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277043"/>
              </p:ext>
            </p:extLst>
          </p:nvPr>
        </p:nvGraphicFramePr>
        <p:xfrm>
          <a:off x="112542" y="1295401"/>
          <a:ext cx="11971606" cy="540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267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115550" cy="6857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Copy this on your paper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					17.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2.					18.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3.					19.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					20.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					21.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					22.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7.					23.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8.					24.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9.					25.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10.					26.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11.					27.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12.					28.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13.                                          	29.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14.					30.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16.</a:t>
            </a:r>
          </a:p>
        </p:txBody>
      </p:sp>
    </p:spTree>
    <p:extLst>
      <p:ext uri="{BB962C8B-B14F-4D97-AF65-F5344CB8AC3E}">
        <p14:creationId xmlns:p14="http://schemas.microsoft.com/office/powerpoint/2010/main" val="81706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897383-6835-BB4F-0695-A36D652A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24"/>
            <a:ext cx="9002846" cy="3825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906714" y="5616676"/>
            <a:ext cx="5367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1-10</a:t>
            </a:r>
            <a:endParaRPr lang="en-US" sz="32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D1C953F-8D63-40D4-86A1-48FC14C08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88229"/>
            <a:ext cx="4572000" cy="43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ox with black text and red numbers&#10;&#10;Description automatically generated">
            <a:extLst>
              <a:ext uri="{FF2B5EF4-FFF2-40B4-BE49-F238E27FC236}">
                <a16:creationId xmlns:a16="http://schemas.microsoft.com/office/drawing/2014/main" id="{9EB7823D-FD81-8E59-F270-A5B07363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" y="226968"/>
            <a:ext cx="9809534" cy="3109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495300" y="4601924"/>
            <a:ext cx="5422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11-18</a:t>
            </a:r>
            <a:endParaRPr lang="en-US" sz="320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716824-84DF-4A88-945F-EFC795B37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061287"/>
            <a:ext cx="5016891" cy="47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form&#10;&#10;Description automatically generated">
            <a:extLst>
              <a:ext uri="{FF2B5EF4-FFF2-40B4-BE49-F238E27FC236}">
                <a16:creationId xmlns:a16="http://schemas.microsoft.com/office/drawing/2014/main" id="{35A8C174-B349-B0A1-98F1-69691DBA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416"/>
            <a:ext cx="9939309" cy="557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93176" y="6187209"/>
            <a:ext cx="5420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19-26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5FB3201-3414-44B2-9E4F-694AB9679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91" y="2328859"/>
            <a:ext cx="4711700" cy="45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3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B7E5A-2862-4470-B576-8DA7E2338B4E}"/>
              </a:ext>
            </a:extLst>
          </p:cNvPr>
          <p:cNvSpPr txBox="1"/>
          <p:nvPr/>
        </p:nvSpPr>
        <p:spPr>
          <a:xfrm>
            <a:off x="996275" y="394623"/>
            <a:ext cx="7510765" cy="21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Student: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Please show your ID and tell the assessor your student ID number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" name="Picture 4" descr="Get SAC's New Student ID Card for Free - el Don News">
            <a:extLst>
              <a:ext uri="{FF2B5EF4-FFF2-40B4-BE49-F238E27FC236}">
                <a16:creationId xmlns:a16="http://schemas.microsoft.com/office/drawing/2014/main" id="{E2027520-492A-4A2B-92B9-151E97D8E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26"/>
          <a:stretch/>
        </p:blipFill>
        <p:spPr bwMode="auto">
          <a:xfrm>
            <a:off x="809814" y="2858891"/>
            <a:ext cx="5179237" cy="32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lideshow: What you need to know about California 'Real-ID ...">
            <a:extLst>
              <a:ext uri="{FF2B5EF4-FFF2-40B4-BE49-F238E27FC236}">
                <a16:creationId xmlns:a16="http://schemas.microsoft.com/office/drawing/2014/main" id="{6F59EB0C-728D-4F08-8E1A-9AEDF0365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r="1" b="1"/>
          <a:stretch/>
        </p:blipFill>
        <p:spPr bwMode="auto">
          <a:xfrm>
            <a:off x="6190657" y="2858897"/>
            <a:ext cx="5191529" cy="32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7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64390B-2EED-C789-0C0A-925082F8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711" cy="482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622300" y="5778029"/>
            <a:ext cx="566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27-30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5BA627A-1A8F-49F3-ADEE-E5D45462B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581564"/>
            <a:ext cx="4419600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2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5AEA58-5A10-44F4-82DC-B26FCDA9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B764A7-7C08-4BBD-B1F8-BB1F928F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AF11BB-0B0F-4D10-83F3-09651E442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3018268-9FAC-4D8E-B7E6-23850B4D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4A81D-6377-4BC6-9AE1-72200DA77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BD5DE-7EAE-4DA1-B0E5-63EDD36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38" y="1060450"/>
            <a:ext cx="5638926" cy="47371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up your answer sheet to your camera. 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assessor will take a picture of your answers.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take a picture of your paper with your phone and send it to the assessor.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BD988C3-522A-1F84-E3B9-021228B35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1" y="952206"/>
            <a:ext cx="2670936" cy="2670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C078D-13BA-F6CC-D230-A6C15FBD3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242" y="3680203"/>
            <a:ext cx="1772604" cy="23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89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85633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2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783BB-B029-4E13-AF68-7039FD47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40" y="1815445"/>
            <a:ext cx="6410244" cy="34671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do not talk about the test with anyone!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92623C5-1BC2-4F58-8C0D-7889E89D4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815" y="1646289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3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007AE1-706E-4126-9603-BE8BFD6B46D7}"/>
              </a:ext>
            </a:extLst>
          </p:cNvPr>
          <p:cNvSpPr/>
          <p:nvPr/>
        </p:nvSpPr>
        <p:spPr>
          <a:xfrm>
            <a:off x="0" y="112542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pPr lvl="0" defTabSz="914400">
              <a:defRPr/>
            </a:pP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Estoy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acuerdo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no usar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personas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 ser 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única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 no usar las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respuestas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 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desplazar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mi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teléfono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habitación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</a:p>
          <a:p>
            <a:pPr lvl="0" defTabSz="914400"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solicitado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el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asesor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sz="4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acepta</a:t>
            </a: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 favor </a:t>
            </a:r>
            <a:r>
              <a:rPr lang="en-US" sz="4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diga</a:t>
            </a: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Yes.</a:t>
            </a:r>
          </a:p>
        </p:txBody>
      </p:sp>
    </p:spTree>
    <p:extLst>
      <p:ext uri="{BB962C8B-B14F-4D97-AF65-F5344CB8AC3E}">
        <p14:creationId xmlns:p14="http://schemas.microsoft.com/office/powerpoint/2010/main" val="309333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thỏa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thuận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viên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nhờ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nhất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sổ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chú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thiết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thoại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vi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quét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khắp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giám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cầu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ý,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xin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vui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'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ý'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0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학생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저는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아래의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사항들을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보는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동안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방안에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혼자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있을것을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다른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사람으로부터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도움을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받지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않을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것을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시험문제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답을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찾기위해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메모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또는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다른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기기를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사용하지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않을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것을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동의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합니다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평가자의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지시대로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전화기나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컴퓨터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카메라를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사용하여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스캔할것을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동의하시면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"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"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라고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말하십시오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19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BFBD6FD-E5F6-D34D-3F95-7BB2E30D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20" y="236530"/>
            <a:ext cx="8839199" cy="63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3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B61D9-80B2-4EB1-8E90-79CD2D46997B}"/>
              </a:ext>
            </a:extLst>
          </p:cNvPr>
          <p:cNvSpPr txBox="1"/>
          <p:nvPr/>
        </p:nvSpPr>
        <p:spPr>
          <a:xfrm>
            <a:off x="304800" y="132521"/>
            <a:ext cx="1123784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agree: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   to be the only person in the room during the test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   NOT to get help from others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   NOT to use notes, dictionaries, or other devices to 	find answers 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   to use my phone or computer camera to scan the 	room whenever the assessor asks me to.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agree, please say Yes. 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Spanish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Korean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Vietnamese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Arabic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now.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information on low-cost health care.</a:t>
            </a:r>
          </a:p>
        </p:txBody>
      </p:sp>
    </p:spTree>
    <p:extLst>
      <p:ext uri="{BB962C8B-B14F-4D97-AF65-F5344CB8AC3E}">
        <p14:creationId xmlns:p14="http://schemas.microsoft.com/office/powerpoint/2010/main" val="39237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read a flyer and give the information.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one is for practice.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59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9D88C6-AABD-4A84-B69B-F3C0D1271E70}"/>
              </a:ext>
            </a:extLst>
          </p:cNvPr>
          <p:cNvSpPr txBox="1"/>
          <p:nvPr/>
        </p:nvSpPr>
        <p:spPr>
          <a:xfrm>
            <a:off x="9654723" y="3429000"/>
            <a:ext cx="2612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 number?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F7426-139B-4822-ADDD-A59EAD5FB43A}"/>
              </a:ext>
            </a:extLst>
          </p:cNvPr>
          <p:cNvSpPr txBox="1"/>
          <p:nvPr/>
        </p:nvSpPr>
        <p:spPr>
          <a:xfrm>
            <a:off x="247650" y="19050"/>
            <a:ext cx="184843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</a:p>
        </p:txBody>
      </p:sp>
      <p:pic>
        <p:nvPicPr>
          <p:cNvPr id="3" name="Picture 2" descr="A card with text and a green and white background&#10;&#10;Description automatically generated">
            <a:extLst>
              <a:ext uri="{FF2B5EF4-FFF2-40B4-BE49-F238E27FC236}">
                <a16:creationId xmlns:a16="http://schemas.microsoft.com/office/drawing/2014/main" id="{9F90CBCF-08BE-FCCA-D139-79A25E802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981"/>
            <a:ext cx="9654723" cy="59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1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426200" y="1874937"/>
            <a:ext cx="538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1f.  Services provided?</a:t>
            </a:r>
          </a:p>
        </p:txBody>
      </p:sp>
      <p:pic>
        <p:nvPicPr>
          <p:cNvPr id="3" name="Picture 2" descr="A medical information card with a ambulance and a building&#10;&#10;Description automatically generated with medium confidence">
            <a:extLst>
              <a:ext uri="{FF2B5EF4-FFF2-40B4-BE49-F238E27FC236}">
                <a16:creationId xmlns:a16="http://schemas.microsoft.com/office/drawing/2014/main" id="{31FB3384-C3EC-A43F-CECD-6A350031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0"/>
            <a:ext cx="5887807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4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451602" y="1856343"/>
            <a:ext cx="5335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assessor the information: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2f</a:t>
            </a:r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Services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provided?</a:t>
            </a:r>
          </a:p>
        </p:txBody>
      </p:sp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63BC93ED-313C-F8BD-6016-C04815C5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40400" cy="68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4837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50A13746984985F2BD5CA2997F6E" ma:contentTypeVersion="2" ma:contentTypeDescription="Create a new document." ma:contentTypeScope="" ma:versionID="7cc33e8a01787f43ddc78f2e2f88d680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f2fd6c16b90bde1758a258c96b65d67a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0AAEB23-7CD3-48FB-AEDF-EF2115E1E1B4}"/>
</file>

<file path=customXml/itemProps2.xml><?xml version="1.0" encoding="utf-8"?>
<ds:datastoreItem xmlns:ds="http://schemas.openxmlformats.org/officeDocument/2006/customXml" ds:itemID="{03F26C95-F8A1-4BEE-9A46-16F6A8F4BB57}"/>
</file>

<file path=customXml/itemProps3.xml><?xml version="1.0" encoding="utf-8"?>
<ds:datastoreItem xmlns:ds="http://schemas.openxmlformats.org/officeDocument/2006/customXml" ds:itemID="{6A016850-6A43-429A-8D93-BA2750876C8D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449</TotalTime>
  <Words>809</Words>
  <Application>Microsoft Office PowerPoint</Application>
  <PresentationFormat>Widescreen</PresentationFormat>
  <Paragraphs>115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Malgun Gothic</vt:lpstr>
      <vt:lpstr>Arial</vt:lpstr>
      <vt:lpstr>Arial Rounded MT Bold</vt:lpstr>
      <vt:lpstr>Avenir Next LT Pro</vt:lpstr>
      <vt:lpstr>AvenirNext LT Pro Medium</vt:lpstr>
      <vt:lpstr>Calibri</vt:lpstr>
      <vt:lpstr>Sabon Next LT</vt:lpstr>
      <vt:lpstr>Tahoma</vt:lpstr>
      <vt:lpstr>DappledVTI</vt:lpstr>
      <vt:lpstr>EL Civics 26.3  Health: Free &amp;  Low-Cost Care</vt:lpstr>
      <vt:lpstr>PowerPoint Presentation</vt:lpstr>
      <vt:lpstr>PowerPoint Presentation</vt:lpstr>
      <vt:lpstr>PowerPoint Presentation</vt:lpstr>
      <vt:lpstr>Task One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Two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Hold up your answer sheet to your camera.  The assessor will take a picture of your answers.  Or take a picture of your paper with your phone and send it to the assessor.</vt:lpstr>
      <vt:lpstr>PowerPoint Presentation</vt:lpstr>
      <vt:lpstr>Thank you!  Please do not talk about the test with anyone!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Watts, Sandra</cp:lastModifiedBy>
  <cp:revision>1</cp:revision>
  <dcterms:created xsi:type="dcterms:W3CDTF">2021-06-15T16:45:13Z</dcterms:created>
  <dcterms:modified xsi:type="dcterms:W3CDTF">2024-02-21T18:45:45Z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0x010100E21450A13746984985F2BD5CA2997F6E</vt:lpwstr>
  </property>
</Properties>
</file>