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openxmlformats.org/officeDocument/2006/relationships/custom-properties" Target="docProps/custom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91" r:id="rId8"/>
    <p:sldId id="263" r:id="rId9"/>
    <p:sldId id="292" r:id="rId10"/>
    <p:sldId id="264" r:id="rId11"/>
    <p:sldId id="293" r:id="rId12"/>
    <p:sldId id="265" r:id="rId13"/>
    <p:sldId id="294" r:id="rId14"/>
    <p:sldId id="280" r:id="rId15"/>
    <p:sldId id="270" r:id="rId16"/>
    <p:sldId id="266" r:id="rId17"/>
    <p:sldId id="267" r:id="rId18"/>
    <p:sldId id="272" r:id="rId19"/>
    <p:sldId id="273" r:id="rId20"/>
    <p:sldId id="275" r:id="rId21"/>
    <p:sldId id="282" r:id="rId22"/>
    <p:sldId id="279" r:id="rId23"/>
    <p:sldId id="281" r:id="rId24"/>
    <p:sldId id="276" r:id="rId25"/>
    <p:sldId id="271" r:id="rId26"/>
    <p:sldId id="277" r:id="rId27"/>
    <p:sldId id="268" r:id="rId28"/>
    <p:sldId id="269" r:id="rId29"/>
    <p:sldId id="278" r:id="rId30"/>
    <p:sldId id="290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C8C96E-047B-42F4-A814-CFE2CE795757}" v="3" dt="2025-12-04T16:25:18.7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29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81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38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40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tts, Sandra" userId="b22ec5c0-e9aa-43c6-8489-bc9a472a178f" providerId="ADAL" clId="{6CCD5114-F70C-437E-8C0D-C52E9754281E}"/>
    <pc:docChg chg="custSel addSld delSld modSld sldOrd">
      <pc:chgData name="Watts, Sandra" userId="b22ec5c0-e9aa-43c6-8489-bc9a472a178f" providerId="ADAL" clId="{6CCD5114-F70C-437E-8C0D-C52E9754281E}" dt="2025-12-04T16:27:03.107" v="131" actId="1076"/>
      <pc:docMkLst>
        <pc:docMk/>
      </pc:docMkLst>
      <pc:sldChg chg="modSp mod">
        <pc:chgData name="Watts, Sandra" userId="b22ec5c0-e9aa-43c6-8489-bc9a472a178f" providerId="ADAL" clId="{6CCD5114-F70C-437E-8C0D-C52E9754281E}" dt="2025-12-04T16:22:27.457" v="5" actId="20577"/>
        <pc:sldMkLst>
          <pc:docMk/>
          <pc:sldMk cId="2033592412" sldId="261"/>
        </pc:sldMkLst>
        <pc:spChg chg="mod">
          <ac:chgData name="Watts, Sandra" userId="b22ec5c0-e9aa-43c6-8489-bc9a472a178f" providerId="ADAL" clId="{6CCD5114-F70C-437E-8C0D-C52E9754281E}" dt="2025-12-04T16:22:27.457" v="5" actId="20577"/>
          <ac:spMkLst>
            <pc:docMk/>
            <pc:sldMk cId="2033592412" sldId="261"/>
            <ac:spMk id="3" creationId="{5B0C89FE-DF79-4122-9B4F-6B9576704FBC}"/>
          </ac:spMkLst>
        </pc:spChg>
      </pc:sldChg>
      <pc:sldChg chg="del">
        <pc:chgData name="Watts, Sandra" userId="b22ec5c0-e9aa-43c6-8489-bc9a472a178f" providerId="ADAL" clId="{6CCD5114-F70C-437E-8C0D-C52E9754281E}" dt="2025-12-04T16:22:46.874" v="6" actId="2696"/>
        <pc:sldMkLst>
          <pc:docMk/>
          <pc:sldMk cId="622015545" sldId="262"/>
        </pc:sldMkLst>
      </pc:sldChg>
      <pc:sldChg chg="modSp mod">
        <pc:chgData name="Watts, Sandra" userId="b22ec5c0-e9aa-43c6-8489-bc9a472a178f" providerId="ADAL" clId="{6CCD5114-F70C-437E-8C0D-C52E9754281E}" dt="2025-12-04T16:24:20.639" v="99" actId="20577"/>
        <pc:sldMkLst>
          <pc:docMk/>
          <pc:sldMk cId="968440717" sldId="263"/>
        </pc:sldMkLst>
        <pc:spChg chg="mod">
          <ac:chgData name="Watts, Sandra" userId="b22ec5c0-e9aa-43c6-8489-bc9a472a178f" providerId="ADAL" clId="{6CCD5114-F70C-437E-8C0D-C52E9754281E}" dt="2025-12-04T16:24:20.639" v="99" actId="20577"/>
          <ac:spMkLst>
            <pc:docMk/>
            <pc:sldMk cId="968440717" sldId="263"/>
            <ac:spMk id="4" creationId="{406087A0-6379-426D-8EAE-C96F6F11E152}"/>
          </ac:spMkLst>
        </pc:spChg>
      </pc:sldChg>
      <pc:sldChg chg="modSp">
        <pc:chgData name="Watts, Sandra" userId="b22ec5c0-e9aa-43c6-8489-bc9a472a178f" providerId="ADAL" clId="{6CCD5114-F70C-437E-8C0D-C52E9754281E}" dt="2025-12-04T16:25:08.021" v="109"/>
        <pc:sldMkLst>
          <pc:docMk/>
          <pc:sldMk cId="3793848374" sldId="264"/>
        </pc:sldMkLst>
        <pc:spChg chg="mod">
          <ac:chgData name="Watts, Sandra" userId="b22ec5c0-e9aa-43c6-8489-bc9a472a178f" providerId="ADAL" clId="{6CCD5114-F70C-437E-8C0D-C52E9754281E}" dt="2025-12-04T16:25:08.021" v="109"/>
          <ac:spMkLst>
            <pc:docMk/>
            <pc:sldMk cId="3793848374" sldId="264"/>
            <ac:spMk id="4" creationId="{406087A0-6379-426D-8EAE-C96F6F11E152}"/>
          </ac:spMkLst>
        </pc:spChg>
      </pc:sldChg>
      <pc:sldChg chg="modSp">
        <pc:chgData name="Watts, Sandra" userId="b22ec5c0-e9aa-43c6-8489-bc9a472a178f" providerId="ADAL" clId="{6CCD5114-F70C-437E-8C0D-C52E9754281E}" dt="2025-12-04T16:25:13.725" v="110"/>
        <pc:sldMkLst>
          <pc:docMk/>
          <pc:sldMk cId="3991719598" sldId="265"/>
        </pc:sldMkLst>
        <pc:spChg chg="mod">
          <ac:chgData name="Watts, Sandra" userId="b22ec5c0-e9aa-43c6-8489-bc9a472a178f" providerId="ADAL" clId="{6CCD5114-F70C-437E-8C0D-C52E9754281E}" dt="2025-12-04T16:25:13.725" v="110"/>
          <ac:spMkLst>
            <pc:docMk/>
            <pc:sldMk cId="3991719598" sldId="265"/>
            <ac:spMk id="4" creationId="{406087A0-6379-426D-8EAE-C96F6F11E152}"/>
          </ac:spMkLst>
        </pc:spChg>
      </pc:sldChg>
      <pc:sldChg chg="modSp mod">
        <pc:chgData name="Watts, Sandra" userId="b22ec5c0-e9aa-43c6-8489-bc9a472a178f" providerId="ADAL" clId="{6CCD5114-F70C-437E-8C0D-C52E9754281E}" dt="2025-12-04T16:27:03.107" v="131" actId="1076"/>
        <pc:sldMkLst>
          <pc:docMk/>
          <pc:sldMk cId="1562670983" sldId="272"/>
        </pc:sldMkLst>
        <pc:graphicFrameChg chg="mod">
          <ac:chgData name="Watts, Sandra" userId="b22ec5c0-e9aa-43c6-8489-bc9a472a178f" providerId="ADAL" clId="{6CCD5114-F70C-437E-8C0D-C52E9754281E}" dt="2025-12-04T16:27:03.107" v="131" actId="1076"/>
          <ac:graphicFrameMkLst>
            <pc:docMk/>
            <pc:sldMk cId="1562670983" sldId="272"/>
            <ac:graphicFrameMk id="2" creationId="{8F0AC57C-5207-446A-8E4F-9741E9E68733}"/>
          </ac:graphicFrameMkLst>
        </pc:graphicFrameChg>
      </pc:sldChg>
      <pc:sldChg chg="modSp">
        <pc:chgData name="Watts, Sandra" userId="b22ec5c0-e9aa-43c6-8489-bc9a472a178f" providerId="ADAL" clId="{6CCD5114-F70C-437E-8C0D-C52E9754281E}" dt="2025-12-04T16:25:18.716" v="111"/>
        <pc:sldMkLst>
          <pc:docMk/>
          <pc:sldMk cId="1547967911" sldId="280"/>
        </pc:sldMkLst>
        <pc:spChg chg="mod">
          <ac:chgData name="Watts, Sandra" userId="b22ec5c0-e9aa-43c6-8489-bc9a472a178f" providerId="ADAL" clId="{6CCD5114-F70C-437E-8C0D-C52E9754281E}" dt="2025-12-04T16:25:18.716" v="111"/>
          <ac:spMkLst>
            <pc:docMk/>
            <pc:sldMk cId="1547967911" sldId="280"/>
            <ac:spMk id="4" creationId="{406087A0-6379-426D-8EAE-C96F6F11E152}"/>
          </ac:spMkLst>
        </pc:spChg>
      </pc:sldChg>
      <pc:sldChg chg="modSp add mod">
        <pc:chgData name="Watts, Sandra" userId="b22ec5c0-e9aa-43c6-8489-bc9a472a178f" providerId="ADAL" clId="{6CCD5114-F70C-437E-8C0D-C52E9754281E}" dt="2025-12-04T16:23:54.948" v="63" actId="255"/>
        <pc:sldMkLst>
          <pc:docMk/>
          <pc:sldMk cId="1939334054" sldId="291"/>
        </pc:sldMkLst>
        <pc:spChg chg="mod">
          <ac:chgData name="Watts, Sandra" userId="b22ec5c0-e9aa-43c6-8489-bc9a472a178f" providerId="ADAL" clId="{6CCD5114-F70C-437E-8C0D-C52E9754281E}" dt="2025-12-04T16:23:54.948" v="63" actId="255"/>
          <ac:spMkLst>
            <pc:docMk/>
            <pc:sldMk cId="1939334054" sldId="291"/>
            <ac:spMk id="2" creationId="{41844E98-0D67-484F-84B3-643DA6AD921F}"/>
          </ac:spMkLst>
        </pc:spChg>
        <pc:spChg chg="mod">
          <ac:chgData name="Watts, Sandra" userId="b22ec5c0-e9aa-43c6-8489-bc9a472a178f" providerId="ADAL" clId="{6CCD5114-F70C-437E-8C0D-C52E9754281E}" dt="2025-12-04T16:23:43.964" v="62" actId="1076"/>
          <ac:spMkLst>
            <pc:docMk/>
            <pc:sldMk cId="1939334054" sldId="291"/>
            <ac:spMk id="3" creationId="{02B0DBE1-F224-66F8-D878-7278D2361D28}"/>
          </ac:spMkLst>
        </pc:spChg>
      </pc:sldChg>
      <pc:sldChg chg="modSp add mod ord">
        <pc:chgData name="Watts, Sandra" userId="b22ec5c0-e9aa-43c6-8489-bc9a472a178f" providerId="ADAL" clId="{6CCD5114-F70C-437E-8C0D-C52E9754281E}" dt="2025-12-04T16:24:51.538" v="108" actId="20577"/>
        <pc:sldMkLst>
          <pc:docMk/>
          <pc:sldMk cId="2484176960" sldId="292"/>
        </pc:sldMkLst>
        <pc:spChg chg="mod">
          <ac:chgData name="Watts, Sandra" userId="b22ec5c0-e9aa-43c6-8489-bc9a472a178f" providerId="ADAL" clId="{6CCD5114-F70C-437E-8C0D-C52E9754281E}" dt="2025-12-04T16:24:51.538" v="108" actId="20577"/>
          <ac:spMkLst>
            <pc:docMk/>
            <pc:sldMk cId="2484176960" sldId="292"/>
            <ac:spMk id="3" creationId="{AC3C73B3-3C63-75FE-EDB7-69010E6D01FA}"/>
          </ac:spMkLst>
        </pc:spChg>
      </pc:sldChg>
      <pc:sldChg chg="modSp add mod ord">
        <pc:chgData name="Watts, Sandra" userId="b22ec5c0-e9aa-43c6-8489-bc9a472a178f" providerId="ADAL" clId="{6CCD5114-F70C-437E-8C0D-C52E9754281E}" dt="2025-12-04T16:25:51.211" v="123" actId="20577"/>
        <pc:sldMkLst>
          <pc:docMk/>
          <pc:sldMk cId="2712669947" sldId="293"/>
        </pc:sldMkLst>
        <pc:spChg chg="mod">
          <ac:chgData name="Watts, Sandra" userId="b22ec5c0-e9aa-43c6-8489-bc9a472a178f" providerId="ADAL" clId="{6CCD5114-F70C-437E-8C0D-C52E9754281E}" dt="2025-12-04T16:25:51.211" v="123" actId="20577"/>
          <ac:spMkLst>
            <pc:docMk/>
            <pc:sldMk cId="2712669947" sldId="293"/>
            <ac:spMk id="3" creationId="{A89CE3FF-739A-747F-ED93-07B555B45C1C}"/>
          </ac:spMkLst>
        </pc:spChg>
      </pc:sldChg>
      <pc:sldChg chg="modSp add mod ord">
        <pc:chgData name="Watts, Sandra" userId="b22ec5c0-e9aa-43c6-8489-bc9a472a178f" providerId="ADAL" clId="{6CCD5114-F70C-437E-8C0D-C52E9754281E}" dt="2025-12-04T16:26:06.533" v="129" actId="20577"/>
        <pc:sldMkLst>
          <pc:docMk/>
          <pc:sldMk cId="592534977" sldId="294"/>
        </pc:sldMkLst>
        <pc:spChg chg="mod">
          <ac:chgData name="Watts, Sandra" userId="b22ec5c0-e9aa-43c6-8489-bc9a472a178f" providerId="ADAL" clId="{6CCD5114-F70C-437E-8C0D-C52E9754281E}" dt="2025-12-04T16:26:06.533" v="129" actId="20577"/>
          <ac:spMkLst>
            <pc:docMk/>
            <pc:sldMk cId="592534977" sldId="294"/>
            <ac:spMk id="3" creationId="{196CD957-4108-2C94-E899-7E1BF1A4D096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coloredtext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1">
        <a:alpha val="0"/>
      </a:schemeClr>
    </dgm:fillClrLst>
    <dgm:linClrLst meth="repeat">
      <a:schemeClr val="accent1">
        <a:alpha val="0"/>
      </a:schemeClr>
    </dgm:linClrLst>
    <dgm:effectClrLst/>
    <dgm:txLinClrLst/>
    <dgm:txFillClrLst meth="repeat">
      <a:schemeClr val="accent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D90661-BDD9-4F25-B3E7-4FEB2C1DBBBF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coloredtext_accent1_2" csCatId="accent1" phldr="1"/>
      <dgm:spPr/>
      <dgm:t>
        <a:bodyPr/>
        <a:lstStyle/>
        <a:p>
          <a:endParaRPr lang="en-US"/>
        </a:p>
      </dgm:t>
    </dgm:pt>
    <dgm:pt modelId="{47FF0C45-8CE2-4829-9E50-2D58FB04A14F}">
      <dgm:prSet custT="1"/>
      <dgm:spPr/>
      <dgm:t>
        <a:bodyPr/>
        <a:lstStyle/>
        <a:p>
          <a:r>
            <a:rPr lang="en-US" sz="2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Take out a blank sheet of lined paper</a:t>
          </a:r>
        </a:p>
      </dgm:t>
    </dgm:pt>
    <dgm:pt modelId="{44D13551-1371-4007-BDE0-6933D3C56C38}" type="parTrans" cxnId="{2A8BFE61-94E9-4F77-85EF-D831CEA85BDF}">
      <dgm:prSet/>
      <dgm:spPr/>
      <dgm:t>
        <a:bodyPr/>
        <a:lstStyle/>
        <a:p>
          <a:endParaRPr lang="en-US"/>
        </a:p>
      </dgm:t>
    </dgm:pt>
    <dgm:pt modelId="{BBF9B65D-9770-4E27-AB12-2807C8156A8D}" type="sibTrans" cxnId="{2A8BFE61-94E9-4F77-85EF-D831CEA85BDF}">
      <dgm:prSet/>
      <dgm:spPr/>
      <dgm:t>
        <a:bodyPr/>
        <a:lstStyle/>
        <a:p>
          <a:endParaRPr lang="en-US"/>
        </a:p>
      </dgm:t>
    </dgm:pt>
    <dgm:pt modelId="{B4543ACA-FC3E-457F-86F6-5DCEEB82005B}">
      <dgm:prSet custT="1"/>
      <dgm:spPr/>
      <dgm:t>
        <a:bodyPr/>
        <a:lstStyle/>
        <a:p>
          <a:r>
            <a:rPr lang="en-US" sz="2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Use a dark pen </a:t>
          </a:r>
        </a:p>
        <a:p>
          <a:r>
            <a:rPr lang="en-US" sz="2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(black or blue)</a:t>
          </a:r>
        </a:p>
      </dgm:t>
    </dgm:pt>
    <dgm:pt modelId="{34041389-87BE-474C-A4B5-B0A39D2A8F87}" type="parTrans" cxnId="{7B9D5F61-F184-4319-BCB9-6C4DE56E3B2D}">
      <dgm:prSet/>
      <dgm:spPr/>
      <dgm:t>
        <a:bodyPr/>
        <a:lstStyle/>
        <a:p>
          <a:endParaRPr lang="en-US"/>
        </a:p>
      </dgm:t>
    </dgm:pt>
    <dgm:pt modelId="{AFD5393E-6487-49EA-A00A-8B043AAC718D}" type="sibTrans" cxnId="{7B9D5F61-F184-4319-BCB9-6C4DE56E3B2D}">
      <dgm:prSet/>
      <dgm:spPr/>
      <dgm:t>
        <a:bodyPr/>
        <a:lstStyle/>
        <a:p>
          <a:endParaRPr lang="en-US"/>
        </a:p>
      </dgm:t>
    </dgm:pt>
    <dgm:pt modelId="{4FC691BA-1A1A-45C9-BA14-4CF68A8132F4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Write your name and student ID at the top</a:t>
          </a:r>
        </a:p>
      </dgm:t>
    </dgm:pt>
    <dgm:pt modelId="{5528EFFB-E9E3-47F2-A918-662C0DDED5F9}" type="parTrans" cxnId="{0449B236-2B8F-4E50-93F6-9CBF5BB908BA}">
      <dgm:prSet/>
      <dgm:spPr/>
      <dgm:t>
        <a:bodyPr/>
        <a:lstStyle/>
        <a:p>
          <a:endParaRPr lang="en-US"/>
        </a:p>
      </dgm:t>
    </dgm:pt>
    <dgm:pt modelId="{01095778-7D56-40DE-990A-5481328F8E70}" type="sibTrans" cxnId="{0449B236-2B8F-4E50-93F6-9CBF5BB908BA}">
      <dgm:prSet/>
      <dgm:spPr/>
      <dgm:t>
        <a:bodyPr/>
        <a:lstStyle/>
        <a:p>
          <a:endParaRPr lang="en-US"/>
        </a:p>
      </dgm:t>
    </dgm:pt>
    <dgm:pt modelId="{F5C54601-2C68-4AFB-9819-395657A7CF9C}" type="pres">
      <dgm:prSet presAssocID="{38D90661-BDD9-4F25-B3E7-4FEB2C1DBBBF}" presName="root" presStyleCnt="0">
        <dgm:presLayoutVars>
          <dgm:dir/>
          <dgm:resizeHandles val="exact"/>
        </dgm:presLayoutVars>
      </dgm:prSet>
      <dgm:spPr/>
    </dgm:pt>
    <dgm:pt modelId="{E2E76D41-DC8A-4929-AABB-64AF2FEA8CCA}" type="pres">
      <dgm:prSet presAssocID="{47FF0C45-8CE2-4829-9E50-2D58FB04A14F}" presName="compNode" presStyleCnt="0"/>
      <dgm:spPr/>
    </dgm:pt>
    <dgm:pt modelId="{699E3E34-0E5E-4ACD-BDBF-D100E3F6E11F}" type="pres">
      <dgm:prSet presAssocID="{47FF0C45-8CE2-4829-9E50-2D58FB04A14F}" presName="iconBgRect" presStyleLbl="bgShp" presStyleIdx="0" presStyleCnt="3"/>
      <dgm:spPr/>
    </dgm:pt>
    <dgm:pt modelId="{EBDB99B6-930C-4792-9B1C-5AAF2C2313A0}" type="pres">
      <dgm:prSet presAssocID="{47FF0C45-8CE2-4829-9E50-2D58FB04A14F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per"/>
        </a:ext>
      </dgm:extLst>
    </dgm:pt>
    <dgm:pt modelId="{3FA87FB5-A671-4DAD-BE32-965E637B7F65}" type="pres">
      <dgm:prSet presAssocID="{47FF0C45-8CE2-4829-9E50-2D58FB04A14F}" presName="spaceRect" presStyleCnt="0"/>
      <dgm:spPr/>
    </dgm:pt>
    <dgm:pt modelId="{B0A54A07-782B-41F8-A3EA-E1BE5D077A65}" type="pres">
      <dgm:prSet presAssocID="{47FF0C45-8CE2-4829-9E50-2D58FB04A14F}" presName="textRect" presStyleLbl="revTx" presStyleIdx="0" presStyleCnt="3">
        <dgm:presLayoutVars>
          <dgm:chMax val="1"/>
          <dgm:chPref val="1"/>
        </dgm:presLayoutVars>
      </dgm:prSet>
      <dgm:spPr/>
    </dgm:pt>
    <dgm:pt modelId="{6EED87CE-A9E3-4036-9B2E-5BB3AFF37CD3}" type="pres">
      <dgm:prSet presAssocID="{BBF9B65D-9770-4E27-AB12-2807C8156A8D}" presName="sibTrans" presStyleCnt="0"/>
      <dgm:spPr/>
    </dgm:pt>
    <dgm:pt modelId="{940562B8-4898-43B2-AB64-72870EB2F4E8}" type="pres">
      <dgm:prSet presAssocID="{B4543ACA-FC3E-457F-86F6-5DCEEB82005B}" presName="compNode" presStyleCnt="0"/>
      <dgm:spPr/>
    </dgm:pt>
    <dgm:pt modelId="{559D2939-97BE-494F-A6E4-A30246C9AA27}" type="pres">
      <dgm:prSet presAssocID="{B4543ACA-FC3E-457F-86F6-5DCEEB82005B}" presName="iconBgRect" presStyleLbl="bgShp" presStyleIdx="1" presStyleCnt="3"/>
      <dgm:spPr/>
    </dgm:pt>
    <dgm:pt modelId="{A4D470B8-22BF-49E3-B05A-04917EEB1310}" type="pres">
      <dgm:prSet presAssocID="{B4543ACA-FC3E-457F-86F6-5DCEEB82005B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3C0B23A7-028C-4E6D-A220-6EECBFE0922A}" type="pres">
      <dgm:prSet presAssocID="{B4543ACA-FC3E-457F-86F6-5DCEEB82005B}" presName="spaceRect" presStyleCnt="0"/>
      <dgm:spPr/>
    </dgm:pt>
    <dgm:pt modelId="{F740891D-6A73-436E-B295-EA89BD4DDCA8}" type="pres">
      <dgm:prSet presAssocID="{B4543ACA-FC3E-457F-86F6-5DCEEB82005B}" presName="textRect" presStyleLbl="revTx" presStyleIdx="1" presStyleCnt="3">
        <dgm:presLayoutVars>
          <dgm:chMax val="1"/>
          <dgm:chPref val="1"/>
        </dgm:presLayoutVars>
      </dgm:prSet>
      <dgm:spPr/>
    </dgm:pt>
    <dgm:pt modelId="{5458B845-739C-43AA-BBF8-3BA4415D8DCB}" type="pres">
      <dgm:prSet presAssocID="{AFD5393E-6487-49EA-A00A-8B043AAC718D}" presName="sibTrans" presStyleCnt="0"/>
      <dgm:spPr/>
    </dgm:pt>
    <dgm:pt modelId="{F0773F17-B083-4BE6-8A12-24EB0EC273B4}" type="pres">
      <dgm:prSet presAssocID="{4FC691BA-1A1A-45C9-BA14-4CF68A8132F4}" presName="compNode" presStyleCnt="0"/>
      <dgm:spPr/>
    </dgm:pt>
    <dgm:pt modelId="{64828AF4-F7CA-420A-BB02-7B5B0F169B49}" type="pres">
      <dgm:prSet presAssocID="{4FC691BA-1A1A-45C9-BA14-4CF68A8132F4}" presName="iconBgRect" presStyleLbl="bgShp" presStyleIdx="2" presStyleCnt="3"/>
      <dgm:spPr/>
    </dgm:pt>
    <dgm:pt modelId="{1E42ABFA-F805-4908-935F-2842DE41E367}" type="pres">
      <dgm:prSet presAssocID="{4FC691BA-1A1A-45C9-BA14-4CF68A8132F4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mployee Badge"/>
        </a:ext>
      </dgm:extLst>
    </dgm:pt>
    <dgm:pt modelId="{E5F06294-E9EB-4557-8454-6B9E77DC9B77}" type="pres">
      <dgm:prSet presAssocID="{4FC691BA-1A1A-45C9-BA14-4CF68A8132F4}" presName="spaceRect" presStyleCnt="0"/>
      <dgm:spPr/>
    </dgm:pt>
    <dgm:pt modelId="{EBD16FF5-111E-4DC3-8A47-73143EA5F613}" type="pres">
      <dgm:prSet presAssocID="{4FC691BA-1A1A-45C9-BA14-4CF68A8132F4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0449B236-2B8F-4E50-93F6-9CBF5BB908BA}" srcId="{38D90661-BDD9-4F25-B3E7-4FEB2C1DBBBF}" destId="{4FC691BA-1A1A-45C9-BA14-4CF68A8132F4}" srcOrd="2" destOrd="0" parTransId="{5528EFFB-E9E3-47F2-A918-662C0DDED5F9}" sibTransId="{01095778-7D56-40DE-990A-5481328F8E70}"/>
    <dgm:cxn modelId="{F569515B-45FB-4B4D-9116-29AB2E608F83}" type="presOf" srcId="{4FC691BA-1A1A-45C9-BA14-4CF68A8132F4}" destId="{EBD16FF5-111E-4DC3-8A47-73143EA5F613}" srcOrd="0" destOrd="0" presId="urn:microsoft.com/office/officeart/2018/5/layout/IconCircleLabelList"/>
    <dgm:cxn modelId="{7B9D5F61-F184-4319-BCB9-6C4DE56E3B2D}" srcId="{38D90661-BDD9-4F25-B3E7-4FEB2C1DBBBF}" destId="{B4543ACA-FC3E-457F-86F6-5DCEEB82005B}" srcOrd="1" destOrd="0" parTransId="{34041389-87BE-474C-A4B5-B0A39D2A8F87}" sibTransId="{AFD5393E-6487-49EA-A00A-8B043AAC718D}"/>
    <dgm:cxn modelId="{9D9E5461-EB46-4B90-84CA-EA9341317745}" type="presOf" srcId="{B4543ACA-FC3E-457F-86F6-5DCEEB82005B}" destId="{F740891D-6A73-436E-B295-EA89BD4DDCA8}" srcOrd="0" destOrd="0" presId="urn:microsoft.com/office/officeart/2018/5/layout/IconCircleLabelList"/>
    <dgm:cxn modelId="{2A8BFE61-94E9-4F77-85EF-D831CEA85BDF}" srcId="{38D90661-BDD9-4F25-B3E7-4FEB2C1DBBBF}" destId="{47FF0C45-8CE2-4829-9E50-2D58FB04A14F}" srcOrd="0" destOrd="0" parTransId="{44D13551-1371-4007-BDE0-6933D3C56C38}" sibTransId="{BBF9B65D-9770-4E27-AB12-2807C8156A8D}"/>
    <dgm:cxn modelId="{80DECEC2-7129-4255-9C8B-9E2BD1124C79}" type="presOf" srcId="{38D90661-BDD9-4F25-B3E7-4FEB2C1DBBBF}" destId="{F5C54601-2C68-4AFB-9819-395657A7CF9C}" srcOrd="0" destOrd="0" presId="urn:microsoft.com/office/officeart/2018/5/layout/IconCircleLabelList"/>
    <dgm:cxn modelId="{0C0B3FEE-0B4A-4FFF-BA09-805AE505FACA}" type="presOf" srcId="{47FF0C45-8CE2-4829-9E50-2D58FB04A14F}" destId="{B0A54A07-782B-41F8-A3EA-E1BE5D077A65}" srcOrd="0" destOrd="0" presId="urn:microsoft.com/office/officeart/2018/5/layout/IconCircleLabelList"/>
    <dgm:cxn modelId="{C98A9458-261A-4523-816F-1BE4EDDCAE07}" type="presParOf" srcId="{F5C54601-2C68-4AFB-9819-395657A7CF9C}" destId="{E2E76D41-DC8A-4929-AABB-64AF2FEA8CCA}" srcOrd="0" destOrd="0" presId="urn:microsoft.com/office/officeart/2018/5/layout/IconCircleLabelList"/>
    <dgm:cxn modelId="{91950245-7959-4E25-81D8-AA6D8C83D7E2}" type="presParOf" srcId="{E2E76D41-DC8A-4929-AABB-64AF2FEA8CCA}" destId="{699E3E34-0E5E-4ACD-BDBF-D100E3F6E11F}" srcOrd="0" destOrd="0" presId="urn:microsoft.com/office/officeart/2018/5/layout/IconCircleLabelList"/>
    <dgm:cxn modelId="{90255B49-9B60-4646-B83D-15DD694D74C4}" type="presParOf" srcId="{E2E76D41-DC8A-4929-AABB-64AF2FEA8CCA}" destId="{EBDB99B6-930C-4792-9B1C-5AAF2C2313A0}" srcOrd="1" destOrd="0" presId="urn:microsoft.com/office/officeart/2018/5/layout/IconCircleLabelList"/>
    <dgm:cxn modelId="{FC438A10-9D89-40BF-9444-50BFB296DAA1}" type="presParOf" srcId="{E2E76D41-DC8A-4929-AABB-64AF2FEA8CCA}" destId="{3FA87FB5-A671-4DAD-BE32-965E637B7F65}" srcOrd="2" destOrd="0" presId="urn:microsoft.com/office/officeart/2018/5/layout/IconCircleLabelList"/>
    <dgm:cxn modelId="{2AC5FFE0-7643-4538-ACE4-E05D67F7F7E1}" type="presParOf" srcId="{E2E76D41-DC8A-4929-AABB-64AF2FEA8CCA}" destId="{B0A54A07-782B-41F8-A3EA-E1BE5D077A65}" srcOrd="3" destOrd="0" presId="urn:microsoft.com/office/officeart/2018/5/layout/IconCircleLabelList"/>
    <dgm:cxn modelId="{481331FA-4279-40C7-A72C-057E4B1A7FA3}" type="presParOf" srcId="{F5C54601-2C68-4AFB-9819-395657A7CF9C}" destId="{6EED87CE-A9E3-4036-9B2E-5BB3AFF37CD3}" srcOrd="1" destOrd="0" presId="urn:microsoft.com/office/officeart/2018/5/layout/IconCircleLabelList"/>
    <dgm:cxn modelId="{90A138C7-B061-48BD-A22A-F46CA16F1362}" type="presParOf" srcId="{F5C54601-2C68-4AFB-9819-395657A7CF9C}" destId="{940562B8-4898-43B2-AB64-72870EB2F4E8}" srcOrd="2" destOrd="0" presId="urn:microsoft.com/office/officeart/2018/5/layout/IconCircleLabelList"/>
    <dgm:cxn modelId="{EBFD910A-4579-4E25-A12C-3CF216A41DE5}" type="presParOf" srcId="{940562B8-4898-43B2-AB64-72870EB2F4E8}" destId="{559D2939-97BE-494F-A6E4-A30246C9AA27}" srcOrd="0" destOrd="0" presId="urn:microsoft.com/office/officeart/2018/5/layout/IconCircleLabelList"/>
    <dgm:cxn modelId="{A2813E06-2E36-4BB1-9C05-A7FAA8961C5E}" type="presParOf" srcId="{940562B8-4898-43B2-AB64-72870EB2F4E8}" destId="{A4D470B8-22BF-49E3-B05A-04917EEB1310}" srcOrd="1" destOrd="0" presId="urn:microsoft.com/office/officeart/2018/5/layout/IconCircleLabelList"/>
    <dgm:cxn modelId="{488056E8-6E75-4561-8941-E883A1336751}" type="presParOf" srcId="{940562B8-4898-43B2-AB64-72870EB2F4E8}" destId="{3C0B23A7-028C-4E6D-A220-6EECBFE0922A}" srcOrd="2" destOrd="0" presId="urn:microsoft.com/office/officeart/2018/5/layout/IconCircleLabelList"/>
    <dgm:cxn modelId="{B530FA53-FDE3-4F9C-A462-0DCC0E6E23F4}" type="presParOf" srcId="{940562B8-4898-43B2-AB64-72870EB2F4E8}" destId="{F740891D-6A73-436E-B295-EA89BD4DDCA8}" srcOrd="3" destOrd="0" presId="urn:microsoft.com/office/officeart/2018/5/layout/IconCircleLabelList"/>
    <dgm:cxn modelId="{FBC039CE-216D-4C86-AC7C-377ED124D467}" type="presParOf" srcId="{F5C54601-2C68-4AFB-9819-395657A7CF9C}" destId="{5458B845-739C-43AA-BBF8-3BA4415D8DCB}" srcOrd="3" destOrd="0" presId="urn:microsoft.com/office/officeart/2018/5/layout/IconCircleLabelList"/>
    <dgm:cxn modelId="{3277839C-71BB-4109-B500-3CB0F8F5B535}" type="presParOf" srcId="{F5C54601-2C68-4AFB-9819-395657A7CF9C}" destId="{F0773F17-B083-4BE6-8A12-24EB0EC273B4}" srcOrd="4" destOrd="0" presId="urn:microsoft.com/office/officeart/2018/5/layout/IconCircleLabelList"/>
    <dgm:cxn modelId="{982C265C-D75C-4559-BE3D-01E9EFA4E936}" type="presParOf" srcId="{F0773F17-B083-4BE6-8A12-24EB0EC273B4}" destId="{64828AF4-F7CA-420A-BB02-7B5B0F169B49}" srcOrd="0" destOrd="0" presId="urn:microsoft.com/office/officeart/2018/5/layout/IconCircleLabelList"/>
    <dgm:cxn modelId="{619E5DA4-9078-4012-9557-635105DE7FFC}" type="presParOf" srcId="{F0773F17-B083-4BE6-8A12-24EB0EC273B4}" destId="{1E42ABFA-F805-4908-935F-2842DE41E367}" srcOrd="1" destOrd="0" presId="urn:microsoft.com/office/officeart/2018/5/layout/IconCircleLabelList"/>
    <dgm:cxn modelId="{D829C8FD-73FC-4EEE-A9F6-BE8E11688BB2}" type="presParOf" srcId="{F0773F17-B083-4BE6-8A12-24EB0EC273B4}" destId="{E5F06294-E9EB-4557-8454-6B9E77DC9B77}" srcOrd="2" destOrd="0" presId="urn:microsoft.com/office/officeart/2018/5/layout/IconCircleLabelList"/>
    <dgm:cxn modelId="{C8168D58-9F44-41B3-8B76-292866817E69}" type="presParOf" srcId="{F0773F17-B083-4BE6-8A12-24EB0EC273B4}" destId="{EBD16FF5-111E-4DC3-8A47-73143EA5F613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9E3E34-0E5E-4ACD-BDBF-D100E3F6E11F}">
      <dsp:nvSpPr>
        <dsp:cNvPr id="0" name=""/>
        <dsp:cNvSpPr/>
      </dsp:nvSpPr>
      <dsp:spPr>
        <a:xfrm>
          <a:off x="741053" y="616164"/>
          <a:ext cx="2161687" cy="21616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DB99B6-930C-4792-9B1C-5AAF2C2313A0}">
      <dsp:nvSpPr>
        <dsp:cNvPr id="0" name=""/>
        <dsp:cNvSpPr/>
      </dsp:nvSpPr>
      <dsp:spPr>
        <a:xfrm>
          <a:off x="1201740" y="1076851"/>
          <a:ext cx="1240312" cy="12403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A54A07-782B-41F8-A3EA-E1BE5D077A65}">
      <dsp:nvSpPr>
        <dsp:cNvPr id="0" name=""/>
        <dsp:cNvSpPr/>
      </dsp:nvSpPr>
      <dsp:spPr>
        <a:xfrm>
          <a:off x="50021" y="3451164"/>
          <a:ext cx="3543750" cy="9259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Take out a blank sheet of lined paper</a:t>
          </a:r>
        </a:p>
      </dsp:txBody>
      <dsp:txXfrm>
        <a:off x="50021" y="3451164"/>
        <a:ext cx="3543750" cy="925927"/>
      </dsp:txXfrm>
    </dsp:sp>
    <dsp:sp modelId="{559D2939-97BE-494F-A6E4-A30246C9AA27}">
      <dsp:nvSpPr>
        <dsp:cNvPr id="0" name=""/>
        <dsp:cNvSpPr/>
      </dsp:nvSpPr>
      <dsp:spPr>
        <a:xfrm>
          <a:off x="4904959" y="616164"/>
          <a:ext cx="2161687" cy="21616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D470B8-22BF-49E3-B05A-04917EEB1310}">
      <dsp:nvSpPr>
        <dsp:cNvPr id="0" name=""/>
        <dsp:cNvSpPr/>
      </dsp:nvSpPr>
      <dsp:spPr>
        <a:xfrm>
          <a:off x="5365646" y="1076851"/>
          <a:ext cx="1240312" cy="12403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40891D-6A73-436E-B295-EA89BD4DDCA8}">
      <dsp:nvSpPr>
        <dsp:cNvPr id="0" name=""/>
        <dsp:cNvSpPr/>
      </dsp:nvSpPr>
      <dsp:spPr>
        <a:xfrm>
          <a:off x="4213928" y="3451164"/>
          <a:ext cx="3543750" cy="9259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Use a dark pen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(black or blue)</a:t>
          </a:r>
        </a:p>
      </dsp:txBody>
      <dsp:txXfrm>
        <a:off x="4213928" y="3451164"/>
        <a:ext cx="3543750" cy="925927"/>
      </dsp:txXfrm>
    </dsp:sp>
    <dsp:sp modelId="{64828AF4-F7CA-420A-BB02-7B5B0F169B49}">
      <dsp:nvSpPr>
        <dsp:cNvPr id="0" name=""/>
        <dsp:cNvSpPr/>
      </dsp:nvSpPr>
      <dsp:spPr>
        <a:xfrm>
          <a:off x="9068865" y="616164"/>
          <a:ext cx="2161687" cy="21616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42ABFA-F805-4908-935F-2842DE41E367}">
      <dsp:nvSpPr>
        <dsp:cNvPr id="0" name=""/>
        <dsp:cNvSpPr/>
      </dsp:nvSpPr>
      <dsp:spPr>
        <a:xfrm>
          <a:off x="9529553" y="1076851"/>
          <a:ext cx="1240312" cy="124031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D16FF5-111E-4DC3-8A47-73143EA5F613}">
      <dsp:nvSpPr>
        <dsp:cNvPr id="0" name=""/>
        <dsp:cNvSpPr/>
      </dsp:nvSpPr>
      <dsp:spPr>
        <a:xfrm>
          <a:off x="8377834" y="3451164"/>
          <a:ext cx="3543750" cy="9259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Write your name and student ID at the top</a:t>
          </a:r>
        </a:p>
      </dsp:txBody>
      <dsp:txXfrm>
        <a:off x="8377834" y="3451164"/>
        <a:ext cx="3543750" cy="9259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F9204-3F29-4C3A-BA41-306340020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393CD-7262-4AC7-80E6-52FE6F3F3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430AE-0210-4E82-AD7B-41B112DE7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11A6662E-FAF4-44BC-88B5-85A7CBFB6D30}" type="datetime1">
              <a:rPr lang="en-US" smtClean="0"/>
              <a:pPr/>
              <a:t>12/4/2025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21974-7DEC-459D-9642-CB5B59C82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31837-C94E-4B5B-BCF0-110C69ED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300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ABDD2-E186-4F25-8FDE-D1E875E9C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18CC5B-A7E0-48B1-8329-6533AC76E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05B1B-77FE-4BFC-BF87-87DA989F0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9632-1575-4E14-B53B-3DC3D5ED3947}" type="datetime1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8531E-1B90-4631-BD37-4BB1DBFAB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A55E8-88DC-4280-8E04-FF50FF8ED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927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60633D-90E4-4F5A-9EBF-DDEC2B0B4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DD3065-FA3D-42C8-BFDA-967C87F4F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C126F-38E2-4425-861F-98ED43228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6868-2568-4CC9-B302-F37117B01A6E}" type="datetime1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645D8-F22A-4354-A8B3-96E8A2D23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E2295-A616-4D57-8800-7B7E213A8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113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CC1FC-ADE8-488C-A1DA-2FD569FD4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02842-38C3-46D6-8527-0F6FE623C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64CF5-F681-40C2-88CC-E02206C9C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F08A-1E71-4B2B-BB49-E743F2903911}" type="datetime1">
              <a:rPr lang="en-US" smtClean="0"/>
              <a:t>12/4/2025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04753-4FE4-4A6F-99BB-CFFC92E0C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569D1-DB13-4BD9-8BA9-0DEAD98F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09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20B05-7BF6-4073-9106-FA19E972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EE8D7-6B58-4A3F-9DD5-E563D5192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2990E-9F0A-446A-B5B8-459CA8D98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7D9E-721A-44BB-8863-9873FE64DA75}" type="datetime1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68EAA-4377-45FF-9D7C-9E77BC9F2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7FA71-74C3-44B8-A0AC-E18A1E76B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916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71F12-2D88-4F76-AF46-BD5156C12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1AA46-E3EB-4704-B019-F90F1E617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8695" y="1825625"/>
            <a:ext cx="556110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17480F-A530-4D05-9A22-E573FB4BA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56110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B56FDA-C47A-4F4A-A364-BA60A25AB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DA2F-80B8-49CF-99FB-5ABCA53A607A}" type="datetime1">
              <a:rPr lang="en-US" smtClean="0"/>
              <a:t>12/4/2025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26D8DD-6D84-44D4-8A1B-57615B3ED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8FE31-B577-4017-8AFE-A8BA0959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85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C28C9-B8CC-413F-9FFA-626680E4A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125"/>
            <a:ext cx="1127461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3FE72-9D42-45F5-A37F-B12130388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256" y="1752600"/>
            <a:ext cx="5532319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E3A31D-9B5F-4DE3-B18D-F7F77782E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256" y="2666999"/>
            <a:ext cx="5532319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BE1D2D-822C-466C-A7B9-1A2D97366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52600"/>
            <a:ext cx="5561106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F13B2C-44CA-49C4-BC84-02AF1638F3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66999"/>
            <a:ext cx="5561106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93CB55-E9C1-4CE6-9B61-81B71475B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2172-E6C9-4B6C-929A-A9DE3837BBF1}" type="datetime1">
              <a:rPr lang="en-US" smtClean="0"/>
              <a:t>12/4/2025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F22318-747B-4EC9-862C-D9FD488CC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FBDDDF-16BD-438D-937D-0E3E30E7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975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92D5F-0BD4-4517-9233-E08AF405B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127461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523B8-51E3-48B8-BFD8-CE95061980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8693" y="6416675"/>
            <a:ext cx="2921715" cy="365125"/>
          </a:xfrm>
        </p:spPr>
        <p:txBody>
          <a:bodyPr/>
          <a:lstStyle/>
          <a:p>
            <a:fld id="{3AB41CFF-90C9-47B3-9DA1-F2BF8D839F7E}" type="datetime1">
              <a:rPr lang="en-US" smtClean="0"/>
              <a:t>12/4/2025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739B90-5D50-4424-B51D-53C391621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6F9286-3A00-4D3C-A3F0-50AC9045C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90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933BE2-665A-42DA-A3B7-835F81A3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48FA-06AB-4884-A69B-986B96E68A24}" type="datetime1">
              <a:rPr lang="en-US" smtClean="0"/>
              <a:t>12/4/2025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4DBCBD-AD42-432D-ABA9-20D616AF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40251-3596-4673-B24B-59A6F9ED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639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A81A1-6D8E-4DD6-8E49-DABDE6D10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3F18F-F78D-4A31-A6BC-6552105BC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82C2F4-BDF4-4A4F-AA3D-52692932C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13850F-5C87-4F08-9658-EAF049B60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7ABA-0172-4F9C-889D-567164F66BCD}" type="datetime1">
              <a:rPr lang="en-US" smtClean="0"/>
              <a:t>12/4/2025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BCE9A-A746-4439-B5D3-966FBC8E5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D3B51-AA2E-4AA1-8062-A0D476D80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242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02CF7-F453-4B3E-9510-D74797987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E2A1B9-8A2A-4B49-8B79-76D3EEB36B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9FEA03-0EC4-4085-AE63-4AA492D61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05AD5B-0DEA-4C6F-94D2-FAA99F2E5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6A5B-8AE7-4A41-B5A7-9ADC6686DC18}" type="datetime1">
              <a:rPr lang="en-US" smtClean="0"/>
              <a:t>12/4/2025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DC6744-7CBA-4A1D-8F87-10699F981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D9048-35FF-4BE9-8157-BE4BAA1C7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282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984D45-0ED3-4D03-8E44-5E355C913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425450"/>
            <a:ext cx="112746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87D6E-D1E9-489C-9AA9-3575C39BA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8694" y="1949450"/>
            <a:ext cx="11274612" cy="419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64E9C-08EE-4B1B-B3FC-D6D997F4E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8694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57E0CF6C-748E-4B7A-BC8B-3011EF78ED13}" type="datetime1">
              <a:rPr lang="en-US" smtClean="0"/>
              <a:pPr/>
              <a:t>12/4/2025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0A1F1-38FE-4C27-81E6-A43A54793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166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6B39A-FFD8-42EF-ADC7-7DB3B302F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0106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 descr="A picture containing sitting&#10;&#10;Description automatically generated">
            <a:extLst>
              <a:ext uri="{FF2B5EF4-FFF2-40B4-BE49-F238E27FC236}">
                <a16:creationId xmlns:a16="http://schemas.microsoft.com/office/drawing/2014/main" id="{BC526B7A-4801-4FD1-95C8-03AF22629E87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550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13" r:id="rId8"/>
    <p:sldLayoutId id="2147483714" r:id="rId9"/>
    <p:sldLayoutId id="2147483715" r:id="rId10"/>
    <p:sldLayoutId id="2147483723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ebdevstar.com/10-high-quality-webcams-for-live-video-streaming/" TargetMode="External"/><Relationship Id="rId4" Type="http://schemas.openxmlformats.org/officeDocument/2006/relationships/image" Target="../media/image7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2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3.png"/><Relationship Id="rId9" Type="http://schemas.microsoft.com/office/2007/relationships/diagramDrawing" Target="../diagrams/drawing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image" Target="../media/image25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ebdevstar.com/10-high-quality-webcams-for-live-video-streaming/" TargetMode="External"/><Relationship Id="rId4" Type="http://schemas.openxmlformats.org/officeDocument/2006/relationships/image" Target="../media/image7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freepngimg.com/png/77128-emoticon-whatsapp-android-emoji-png-image-high-quality" TargetMode="Externa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7.xml"/><Relationship Id="rId5" Type="http://schemas.openxmlformats.org/officeDocument/2006/relationships/slide" Target="slide30.xml"/><Relationship Id="rId4" Type="http://schemas.openxmlformats.org/officeDocument/2006/relationships/slide" Target="slide18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ebdevstar.com/10-high-quality-webcams-for-live-video-streaming/" TargetMode="Externa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DE61FBD7-E37C-4B38-BE44-A6D4978D7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92BFCFE-FD78-4EDF-BEFE-CC444DC5F3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292BAD4-5BB2-4CD3-AB5B-C35EF9F7D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0" y="1"/>
            <a:ext cx="5236971" cy="6858000"/>
            <a:chOff x="20829" y="1"/>
            <a:chExt cx="5236971" cy="6857999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BA91DE0E-6861-418E-964C-304C560A35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29" y="692703"/>
              <a:ext cx="5236971" cy="6165297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BE848AF8-FC50-42AF-8B5B-3F6D2EC34C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2">
              <a:alphaModFix am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54" b="19117"/>
            <a:stretch/>
          </p:blipFill>
          <p:spPr>
            <a:xfrm rot="5400000">
              <a:off x="393956" y="-373126"/>
              <a:ext cx="4197222" cy="4943475"/>
            </a:xfrm>
            <a:prstGeom prst="rect">
              <a:avLst/>
            </a:prstGeom>
          </p:spPr>
        </p:pic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B629C0B3-01E5-4A82-B87C-62B1483F11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1228" y="685800"/>
            <a:ext cx="108204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4DFA784-845D-4F99-B808-5C025E39B8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1228" y="685800"/>
            <a:ext cx="10820400" cy="54864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38800" y="1066800"/>
            <a:ext cx="5367527" cy="2833528"/>
          </a:xfrm>
        </p:spPr>
        <p:txBody>
          <a:bodyPr anchor="b">
            <a:normAutofit/>
          </a:bodyPr>
          <a:lstStyle/>
          <a:p>
            <a:pPr algn="l"/>
            <a:r>
              <a:rPr lang="en-US" sz="5400" dirty="0">
                <a:latin typeface="Arial Rounded MT Bold" panose="020F0704030504030204" pitchFamily="34" charset="0"/>
              </a:rPr>
              <a:t>EL Civics 26.3 </a:t>
            </a:r>
            <a:br>
              <a:rPr lang="en-US" sz="5400" dirty="0">
                <a:latin typeface="Arial Rounded MT Bold" panose="020F0704030504030204" pitchFamily="34" charset="0"/>
              </a:rPr>
            </a:br>
            <a:r>
              <a:rPr lang="en-US" sz="5400" dirty="0">
                <a:latin typeface="Arial Rounded MT Bold" panose="020F0704030504030204" pitchFamily="34" charset="0"/>
              </a:rPr>
              <a:t>Health: Free &amp; </a:t>
            </a:r>
            <a:br>
              <a:rPr lang="en-US" sz="5400" dirty="0">
                <a:latin typeface="Arial Rounded MT Bold" panose="020F0704030504030204" pitchFamily="34" charset="0"/>
              </a:rPr>
            </a:br>
            <a:r>
              <a:rPr lang="en-US" sz="5400" dirty="0">
                <a:latin typeface="Arial Rounded MT Bold" panose="020F0704030504030204" pitchFamily="34" charset="0"/>
              </a:rPr>
              <a:t>Low-Cost Care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38800" y="4074784"/>
            <a:ext cx="5367526" cy="1640216"/>
          </a:xfrm>
        </p:spPr>
        <p:txBody>
          <a:bodyPr anchor="t">
            <a:normAutofit/>
          </a:bodyPr>
          <a:lstStyle/>
          <a:p>
            <a:pPr algn="l"/>
            <a:r>
              <a:rPr lang="en-US" sz="4000" dirty="0"/>
              <a:t>Intermediate Low</a:t>
            </a:r>
          </a:p>
          <a:p>
            <a:pPr algn="l"/>
            <a:r>
              <a:rPr lang="en-US" sz="4000" dirty="0"/>
              <a:t>Remote Assessment</a:t>
            </a:r>
          </a:p>
        </p:txBody>
      </p:sp>
      <p:pic>
        <p:nvPicPr>
          <p:cNvPr id="4" name="Picture 3" descr="Stethoscope">
            <a:extLst>
              <a:ext uri="{FF2B5EF4-FFF2-40B4-BE49-F238E27FC236}">
                <a16:creationId xmlns:a16="http://schemas.microsoft.com/office/drawing/2014/main" id="{9FB7B8EE-3E94-4082-A4EB-7A96D69D82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439" r="13910" b="-2"/>
          <a:stretch/>
        </p:blipFill>
        <p:spPr>
          <a:xfrm>
            <a:off x="1066800" y="1357372"/>
            <a:ext cx="4209625" cy="4215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06087A0-6379-426D-8EAE-C96F6F11E152}"/>
              </a:ext>
            </a:extLst>
          </p:cNvPr>
          <p:cNvSpPr txBox="1"/>
          <p:nvPr/>
        </p:nvSpPr>
        <p:spPr>
          <a:xfrm>
            <a:off x="6451602" y="1856343"/>
            <a:ext cx="53358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Write the answers on your paper:</a:t>
            </a:r>
          </a:p>
          <a:p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2a. Name?</a:t>
            </a:r>
          </a:p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2b. Address?</a:t>
            </a:r>
          </a:p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2c. Phone number?</a:t>
            </a:r>
          </a:p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2d. Hours?</a:t>
            </a:r>
          </a:p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2e. Documentation needed?</a:t>
            </a:r>
          </a:p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2f.  Services provided?</a:t>
            </a:r>
          </a:p>
        </p:txBody>
      </p:sp>
      <p:pic>
        <p:nvPicPr>
          <p:cNvPr id="3" name="Picture 2" descr="A close-up of a flyer&#10;&#10;Description automatically generated">
            <a:extLst>
              <a:ext uri="{FF2B5EF4-FFF2-40B4-BE49-F238E27FC236}">
                <a16:creationId xmlns:a16="http://schemas.microsoft.com/office/drawing/2014/main" id="{63BC93ED-313C-F8BD-6016-C04815C566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5740400" cy="6838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8483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EF1410-50AA-104E-FD9C-085EE71CA0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E3E1A-0186-B1FF-9A56-6FD132D66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4557"/>
            <a:ext cx="10515600" cy="900112"/>
          </a:xfrm>
        </p:spPr>
        <p:txBody>
          <a:bodyPr>
            <a:noAutofit/>
          </a:bodyPr>
          <a:lstStyle/>
          <a:p>
            <a:r>
              <a:rPr lang="en-US" sz="5400" dirty="0"/>
              <a:t>Copy this on your paper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9CE3FF-739A-747F-ED93-07B555B45C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8333" y="1483742"/>
            <a:ext cx="10515600" cy="4787661"/>
          </a:xfrm>
        </p:spPr>
        <p:txBody>
          <a:bodyPr>
            <a:normAutofit fontScale="92500" lnSpcReduction="10000"/>
          </a:bodyPr>
          <a:lstStyle/>
          <a:p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3a.</a:t>
            </a:r>
          </a:p>
          <a:p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3b.</a:t>
            </a:r>
          </a:p>
          <a:p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3c.</a:t>
            </a:r>
          </a:p>
          <a:p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3d.</a:t>
            </a:r>
          </a:p>
          <a:p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3e.</a:t>
            </a:r>
          </a:p>
          <a:p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3f.</a:t>
            </a:r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7126699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06087A0-6379-426D-8EAE-C96F6F11E152}"/>
              </a:ext>
            </a:extLst>
          </p:cNvPr>
          <p:cNvSpPr txBox="1"/>
          <p:nvPr/>
        </p:nvSpPr>
        <p:spPr>
          <a:xfrm>
            <a:off x="6096000" y="1767443"/>
            <a:ext cx="539515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Write the answers on your paper:</a:t>
            </a:r>
          </a:p>
          <a:p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3a. Name?</a:t>
            </a:r>
          </a:p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3b. Address?</a:t>
            </a:r>
          </a:p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3c. Phone number?</a:t>
            </a:r>
          </a:p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3d. Hours?</a:t>
            </a:r>
          </a:p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3e. Documentation needed?</a:t>
            </a:r>
          </a:p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3f. Services provided?</a:t>
            </a:r>
          </a:p>
        </p:txBody>
      </p:sp>
      <p:pic>
        <p:nvPicPr>
          <p:cNvPr id="3" name="Picture 2" descr="A close-up of a medical card&#10;&#10;Description automatically generated">
            <a:extLst>
              <a:ext uri="{FF2B5EF4-FFF2-40B4-BE49-F238E27FC236}">
                <a16:creationId xmlns:a16="http://schemas.microsoft.com/office/drawing/2014/main" id="{8D9DED7E-A888-AA85-6FD2-CE73D000A2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95154" cy="6855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7195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E8AC75-4FC3-96F2-968A-77EDEEC11A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9F357-7808-71A4-CAFD-2F50BD14C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4557"/>
            <a:ext cx="10515600" cy="900112"/>
          </a:xfrm>
        </p:spPr>
        <p:txBody>
          <a:bodyPr>
            <a:noAutofit/>
          </a:bodyPr>
          <a:lstStyle/>
          <a:p>
            <a:r>
              <a:rPr lang="en-US" sz="5400" dirty="0"/>
              <a:t>Copy this on your paper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6CD957-4108-2C94-E899-7E1BF1A4D0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8333" y="1483742"/>
            <a:ext cx="10515600" cy="4787661"/>
          </a:xfrm>
        </p:spPr>
        <p:txBody>
          <a:bodyPr>
            <a:normAutofit fontScale="92500" lnSpcReduction="10000"/>
          </a:bodyPr>
          <a:lstStyle/>
          <a:p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4a.</a:t>
            </a:r>
          </a:p>
          <a:p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4b.</a:t>
            </a:r>
          </a:p>
          <a:p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4c.</a:t>
            </a:r>
          </a:p>
          <a:p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4d.</a:t>
            </a:r>
          </a:p>
          <a:p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4e.</a:t>
            </a:r>
          </a:p>
          <a:p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4f.</a:t>
            </a:r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5925349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06087A0-6379-426D-8EAE-C96F6F11E152}"/>
              </a:ext>
            </a:extLst>
          </p:cNvPr>
          <p:cNvSpPr txBox="1"/>
          <p:nvPr/>
        </p:nvSpPr>
        <p:spPr>
          <a:xfrm>
            <a:off x="6784146" y="1894443"/>
            <a:ext cx="540785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Write the answers on your paper:</a:t>
            </a:r>
          </a:p>
          <a:p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4a. Name?</a:t>
            </a:r>
          </a:p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4b. Address?</a:t>
            </a:r>
          </a:p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4c. Phone number?</a:t>
            </a:r>
          </a:p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4d. Hours?</a:t>
            </a:r>
          </a:p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4e. Documentation needed?</a:t>
            </a:r>
          </a:p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4f.  Services provided?</a:t>
            </a:r>
          </a:p>
        </p:txBody>
      </p:sp>
      <p:pic>
        <p:nvPicPr>
          <p:cNvPr id="3" name="Picture 2" descr="A close up of a card&#10;&#10;Description automatically generated">
            <a:extLst>
              <a:ext uri="{FF2B5EF4-FFF2-40B4-BE49-F238E27FC236}">
                <a16:creationId xmlns:a16="http://schemas.microsoft.com/office/drawing/2014/main" id="{F1DF36BE-6917-C690-A5B2-56EA52A5BC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842"/>
            <a:ext cx="6681192" cy="6276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9679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BC8BBE5-981E-4B0B-9654-32B5668BF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45001F7-3F8F-4035-8348-1B9798C77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"/>
            <a:ext cx="5236971" cy="6858000"/>
            <a:chOff x="20829" y="1"/>
            <a:chExt cx="5236971" cy="6857999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0A49B481-5581-4AF6-AFFC-BB62F86A3B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29" y="692703"/>
              <a:ext cx="5236971" cy="6165297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A289CF0-18E2-49F0-8C1F-511C4BA480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alphaModFix am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54" b="19117"/>
            <a:stretch/>
          </p:blipFill>
          <p:spPr>
            <a:xfrm rot="5400000">
              <a:off x="393956" y="-373126"/>
              <a:ext cx="4197222" cy="4943475"/>
            </a:xfrm>
            <a:prstGeom prst="rect">
              <a:avLst/>
            </a:prstGeom>
          </p:spPr>
        </p:pic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0DADC141-2CF4-4D22-BFEF-05FB358E4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1228" y="685800"/>
            <a:ext cx="108204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43A66C0-8F79-4D55-8A61-9E980D5FEE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1228" y="685800"/>
            <a:ext cx="10820400" cy="54864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D5E4850-3276-47AD-AFD5-F1C931CA16B8}"/>
              </a:ext>
            </a:extLst>
          </p:cNvPr>
          <p:cNvSpPr/>
          <p:nvPr/>
        </p:nvSpPr>
        <p:spPr>
          <a:xfrm>
            <a:off x="912875" y="1536162"/>
            <a:ext cx="6042155" cy="43121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4800" dirty="0">
                <a:latin typeface="Arial Rounded MT Bold" panose="020F0704030504030204" pitchFamily="34" charset="0"/>
              </a:rPr>
              <a:t>Use your phone camera or computer webcam to scan the room again. </a:t>
            </a:r>
          </a:p>
        </p:txBody>
      </p:sp>
      <p:pic>
        <p:nvPicPr>
          <p:cNvPr id="3" name="Picture 2" descr="A picture containing electronics, camera, electronic, projector&#10;&#10;Description automatically generated">
            <a:extLst>
              <a:ext uri="{FF2B5EF4-FFF2-40B4-BE49-F238E27FC236}">
                <a16:creationId xmlns:a16="http://schemas.microsoft.com/office/drawing/2014/main" id="{6DC07F00-88FF-4250-9875-D30518F8F8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292003" y="2132653"/>
            <a:ext cx="4209625" cy="398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1520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D7396-E70E-4389-97C2-53DC3CB2C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04889"/>
            <a:ext cx="10515600" cy="900112"/>
          </a:xfrm>
        </p:spPr>
        <p:txBody>
          <a:bodyPr>
            <a:noAutofit/>
          </a:bodyPr>
          <a:lstStyle/>
          <a:p>
            <a:r>
              <a:rPr lang="en-US" sz="6000" dirty="0"/>
              <a:t>Task Two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0C89FE-DF79-4122-9B4F-6B9576704F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762251"/>
            <a:ext cx="10515600" cy="3327400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Complete an application form for low-cost health services/insurance.</a:t>
            </a:r>
          </a:p>
        </p:txBody>
      </p:sp>
    </p:spTree>
    <p:extLst>
      <p:ext uri="{BB962C8B-B14F-4D97-AF65-F5344CB8AC3E}">
        <p14:creationId xmlns:p14="http://schemas.microsoft.com/office/powerpoint/2010/main" val="33219239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D7396-E70E-4389-97C2-53DC3CB2C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04889"/>
            <a:ext cx="10515600" cy="900112"/>
          </a:xfrm>
        </p:spPr>
        <p:txBody>
          <a:bodyPr>
            <a:noAutofit/>
          </a:bodyPr>
          <a:lstStyle/>
          <a:p>
            <a:r>
              <a:rPr lang="en-US" sz="6000" dirty="0"/>
              <a:t>Directions: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0C89FE-DF79-4122-9B4F-6B9576704F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255814"/>
            <a:ext cx="10515600" cy="1992629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will fill in the information on a health insurance application.</a:t>
            </a:r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455710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7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21" name="Picture 9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22" name="Rectangle 11">
            <a:extLst>
              <a:ext uri="{FF2B5EF4-FFF2-40B4-BE49-F238E27FC236}">
                <a16:creationId xmlns:a16="http://schemas.microsoft.com/office/drawing/2014/main" id="{43A9B7B3-F171-4C25-99FC-C54250F064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3" name="Rectangle 13">
            <a:extLst>
              <a:ext uri="{FF2B5EF4-FFF2-40B4-BE49-F238E27FC236}">
                <a16:creationId xmlns:a16="http://schemas.microsoft.com/office/drawing/2014/main" id="{D2D5C7C5-9C27-4A61-9F57-1857D4532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24" name="Group 15">
            <a:extLst>
              <a:ext uri="{FF2B5EF4-FFF2-40B4-BE49-F238E27FC236}">
                <a16:creationId xmlns:a16="http://schemas.microsoft.com/office/drawing/2014/main" id="{BBDA1F5A-F3A8-40DA-ADE6-E0B4D99C85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95800" y="0"/>
            <a:ext cx="7693152" cy="6858000"/>
            <a:chOff x="4495800" y="0"/>
            <a:chExt cx="7693152" cy="685800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9DDD0C04-CED1-41AA-B09D-56D69AC962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7526FC46-8960-4F28-92D0-94C9F69A1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43054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E77605C8-BD0E-4F41-9F29-7511F07E0A6C}"/>
              </a:ext>
            </a:extLst>
          </p:cNvPr>
          <p:cNvSpPr/>
          <p:nvPr/>
        </p:nvSpPr>
        <p:spPr>
          <a:xfrm>
            <a:off x="138783" y="157569"/>
            <a:ext cx="10003218" cy="10619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latin typeface="+mj-lt"/>
                <a:ea typeface="+mj-ea"/>
                <a:cs typeface="+mj-cs"/>
              </a:rPr>
              <a:t>Let’s get ready to write!</a:t>
            </a:r>
          </a:p>
        </p:txBody>
      </p:sp>
      <p:graphicFrame>
        <p:nvGraphicFramePr>
          <p:cNvPr id="2" name="Content Placeholder 2">
            <a:extLst>
              <a:ext uri="{FF2B5EF4-FFF2-40B4-BE49-F238E27FC236}">
                <a16:creationId xmlns:a16="http://schemas.microsoft.com/office/drawing/2014/main" id="{8F0AC57C-5207-446A-8E4F-9741E9E687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9951992"/>
              </p:ext>
            </p:extLst>
          </p:nvPr>
        </p:nvGraphicFramePr>
        <p:xfrm>
          <a:off x="108673" y="1062967"/>
          <a:ext cx="11971606" cy="4993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5626709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46755-655D-469F-9906-E54CFE050C5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0115550" cy="685799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Copy this on your paper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1.					17.</a:t>
            </a:r>
            <a:b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2.					18.</a:t>
            </a:r>
            <a:b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3.					19.</a:t>
            </a:r>
            <a:b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4.					20.</a:t>
            </a:r>
            <a:b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5.					21.</a:t>
            </a:r>
            <a:b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6.					22.</a:t>
            </a:r>
            <a:b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7.					23.</a:t>
            </a: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8.					24.</a:t>
            </a: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9.					25.</a:t>
            </a: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10.					26.</a:t>
            </a: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11.					27.</a:t>
            </a: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12.					28.</a:t>
            </a: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13.                                          	29.</a:t>
            </a: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14.					30.</a:t>
            </a: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15.</a:t>
            </a: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16.</a:t>
            </a:r>
          </a:p>
        </p:txBody>
      </p:sp>
    </p:spTree>
    <p:extLst>
      <p:ext uri="{BB962C8B-B14F-4D97-AF65-F5344CB8AC3E}">
        <p14:creationId xmlns:p14="http://schemas.microsoft.com/office/powerpoint/2010/main" val="817064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F1174801-1395-44C5-9B00-CCAC45C05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BADB362-9771-4A3C-B9E5-6777F34C5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81B7E5A-2862-4470-B576-8DA7E2338B4E}"/>
              </a:ext>
            </a:extLst>
          </p:cNvPr>
          <p:cNvSpPr txBox="1"/>
          <p:nvPr/>
        </p:nvSpPr>
        <p:spPr>
          <a:xfrm>
            <a:off x="996275" y="394623"/>
            <a:ext cx="7510765" cy="21310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dirty="0">
                <a:latin typeface="Arial Rounded MT Bold" panose="020F0704030504030204" pitchFamily="34" charset="0"/>
                <a:ea typeface="+mj-ea"/>
                <a:cs typeface="+mj-cs"/>
              </a:rPr>
              <a:t>Student: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dirty="0">
                <a:latin typeface="Arial Rounded MT Bold" panose="020F0704030504030204" pitchFamily="34" charset="0"/>
                <a:ea typeface="+mj-ea"/>
                <a:cs typeface="+mj-cs"/>
              </a:rPr>
              <a:t>Please show your ID and tell the assessor your student ID number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644D4363-EDF7-455D-B83A-9343AD20F5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8167025" y="76200"/>
            <a:ext cx="3997615" cy="6816079"/>
            <a:chOff x="8059620" y="41922"/>
            <a:chExt cx="3997615" cy="6816077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264248C9-9186-4DBE-9F5D-F02133F84F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18" b="17291"/>
            <a:stretch/>
          </p:blipFill>
          <p:spPr>
            <a:xfrm flipH="1">
              <a:off x="8059620" y="1345934"/>
              <a:ext cx="3997615" cy="5512065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38935880-05FC-4BA7-B658-EB15C94235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690"/>
            <a:stretch/>
          </p:blipFill>
          <p:spPr>
            <a:xfrm>
              <a:off x="8915400" y="41922"/>
              <a:ext cx="3141835" cy="6816077"/>
            </a:xfrm>
            <a:prstGeom prst="rect">
              <a:avLst/>
            </a:prstGeom>
          </p:spPr>
        </p:pic>
      </p:grpSp>
      <p:pic>
        <p:nvPicPr>
          <p:cNvPr id="3" name="Picture 4" descr="Get SAC's New Student ID Card for Free - el Don News">
            <a:extLst>
              <a:ext uri="{FF2B5EF4-FFF2-40B4-BE49-F238E27FC236}">
                <a16:creationId xmlns:a16="http://schemas.microsoft.com/office/drawing/2014/main" id="{E2027520-492A-4A2B-92B9-151E97D8E0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5226"/>
          <a:stretch/>
        </p:blipFill>
        <p:spPr bwMode="auto">
          <a:xfrm>
            <a:off x="809814" y="2858891"/>
            <a:ext cx="5179237" cy="3254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Slideshow: What you need to know about California 'Real-ID ...">
            <a:extLst>
              <a:ext uri="{FF2B5EF4-FFF2-40B4-BE49-F238E27FC236}">
                <a16:creationId xmlns:a16="http://schemas.microsoft.com/office/drawing/2014/main" id="{6F59EB0C-728D-4F08-8E1A-9AEDF0365A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" r="1" b="1"/>
          <a:stretch/>
        </p:blipFill>
        <p:spPr bwMode="auto">
          <a:xfrm>
            <a:off x="6190657" y="2858897"/>
            <a:ext cx="5191529" cy="3262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34723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4897383-6835-BB4F-0695-A36D652A6A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424"/>
            <a:ext cx="9002846" cy="38258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C46755-655D-469F-9906-E54CFE050C54}"/>
              </a:ext>
            </a:extLst>
          </p:cNvPr>
          <p:cNvSpPr txBox="1">
            <a:spLocks/>
          </p:cNvSpPr>
          <p:nvPr/>
        </p:nvSpPr>
        <p:spPr>
          <a:xfrm>
            <a:off x="126609" y="0"/>
            <a:ext cx="10930597" cy="645238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D72D48-06A4-416D-AE22-6C88BEF434D0}"/>
              </a:ext>
            </a:extLst>
          </p:cNvPr>
          <p:cNvSpPr/>
          <p:nvPr/>
        </p:nvSpPr>
        <p:spPr>
          <a:xfrm>
            <a:off x="906714" y="5616676"/>
            <a:ext cx="53670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Write the answers for 1-10</a:t>
            </a:r>
            <a:endParaRPr lang="en-US" sz="3200" dirty="0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3D1C953F-8D63-40D4-86A1-48FC14C081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2388229"/>
            <a:ext cx="4572000" cy="4371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1609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box with black text and red numbers&#10;&#10;Description automatically generated">
            <a:extLst>
              <a:ext uri="{FF2B5EF4-FFF2-40B4-BE49-F238E27FC236}">
                <a16:creationId xmlns:a16="http://schemas.microsoft.com/office/drawing/2014/main" id="{9EB7823D-FD81-8E59-F270-A5B0736341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" y="226968"/>
            <a:ext cx="9809534" cy="31092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C46755-655D-469F-9906-E54CFE050C54}"/>
              </a:ext>
            </a:extLst>
          </p:cNvPr>
          <p:cNvSpPr txBox="1">
            <a:spLocks/>
          </p:cNvSpPr>
          <p:nvPr/>
        </p:nvSpPr>
        <p:spPr>
          <a:xfrm>
            <a:off x="126609" y="0"/>
            <a:ext cx="10930597" cy="645238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D72D48-06A4-416D-AE22-6C88BEF434D0}"/>
              </a:ext>
            </a:extLst>
          </p:cNvPr>
          <p:cNvSpPr/>
          <p:nvPr/>
        </p:nvSpPr>
        <p:spPr>
          <a:xfrm>
            <a:off x="495300" y="4601924"/>
            <a:ext cx="54229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Write the answers for 11-18</a:t>
            </a:r>
            <a:endParaRPr lang="en-US" sz="3200" dirty="0"/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91716824-84DF-4A88-945F-EFC795B37A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0" y="2061287"/>
            <a:ext cx="5016891" cy="4796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2969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-up of a form&#10;&#10;Description automatically generated">
            <a:extLst>
              <a:ext uri="{FF2B5EF4-FFF2-40B4-BE49-F238E27FC236}">
                <a16:creationId xmlns:a16="http://schemas.microsoft.com/office/drawing/2014/main" id="{35A8C174-B349-B0A1-98F1-69691DBAD6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1416"/>
            <a:ext cx="9939309" cy="55781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C46755-655D-469F-9906-E54CFE050C54}"/>
              </a:ext>
            </a:extLst>
          </p:cNvPr>
          <p:cNvSpPr txBox="1">
            <a:spLocks/>
          </p:cNvSpPr>
          <p:nvPr/>
        </p:nvSpPr>
        <p:spPr>
          <a:xfrm>
            <a:off x="126609" y="0"/>
            <a:ext cx="10930597" cy="645238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D72D48-06A4-416D-AE22-6C88BEF434D0}"/>
              </a:ext>
            </a:extLst>
          </p:cNvPr>
          <p:cNvSpPr/>
          <p:nvPr/>
        </p:nvSpPr>
        <p:spPr>
          <a:xfrm>
            <a:off x="1093176" y="6187209"/>
            <a:ext cx="54205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Write the answers for 19-26</a:t>
            </a:r>
            <a:r>
              <a:rPr lang="en-US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</a:t>
            </a:r>
            <a:endParaRPr lang="en-US" dirty="0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25FB3201-3414-44B2-9E4F-694AB9679B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691" y="2328859"/>
            <a:ext cx="4711700" cy="4504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9388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C64390B-2EED-C789-0C0A-925082F83B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8711" cy="4826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C46755-655D-469F-9906-E54CFE050C54}"/>
              </a:ext>
            </a:extLst>
          </p:cNvPr>
          <p:cNvSpPr txBox="1">
            <a:spLocks/>
          </p:cNvSpPr>
          <p:nvPr/>
        </p:nvSpPr>
        <p:spPr>
          <a:xfrm>
            <a:off x="126609" y="0"/>
            <a:ext cx="10930597" cy="645238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D72D48-06A4-416D-AE22-6C88BEF434D0}"/>
              </a:ext>
            </a:extLst>
          </p:cNvPr>
          <p:cNvSpPr/>
          <p:nvPr/>
        </p:nvSpPr>
        <p:spPr>
          <a:xfrm>
            <a:off x="622300" y="5778029"/>
            <a:ext cx="5664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Write the answers for 27-30</a:t>
            </a:r>
            <a:r>
              <a:rPr lang="en-US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</a:t>
            </a:r>
            <a:endParaRPr lang="en-US" dirty="0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75BA627A-1A8F-49F3-ADEE-E5D45462B3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2581564"/>
            <a:ext cx="4419600" cy="422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9271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E61FBD7-E37C-4B38-BE44-A6D4978D7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92BFCFE-FD78-4EDF-BEFE-CC444DC5F3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85AEA58-5A10-44F4-82DC-B26FCDA955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0" y="1"/>
            <a:ext cx="5236971" cy="6858000"/>
            <a:chOff x="20829" y="1"/>
            <a:chExt cx="5236971" cy="6857999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1B764A7-7C08-4BBD-B1F8-BB1F928FE1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29" y="692703"/>
              <a:ext cx="5236971" cy="6165297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D2AF11BB-0B0F-4D10-83F3-09651E4424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alphaModFix am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54" b="19117"/>
            <a:stretch/>
          </p:blipFill>
          <p:spPr>
            <a:xfrm rot="5400000">
              <a:off x="393956" y="-373126"/>
              <a:ext cx="4197222" cy="4943475"/>
            </a:xfrm>
            <a:prstGeom prst="rect">
              <a:avLst/>
            </a:prstGeom>
          </p:spPr>
        </p:pic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83018268-9FAC-4D8E-B7E6-23850B4D4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276" y="685800"/>
            <a:ext cx="108204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914A81D-6377-4BC6-9AE1-72200DA777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1228" y="685800"/>
            <a:ext cx="10820400" cy="54864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7BD5DE-7EAE-4DA1-B0E5-63EDD363C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38" y="1060450"/>
            <a:ext cx="5638926" cy="4737100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Hold up your answer sheet to your camera. </a:t>
            </a:r>
            <a:b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assessor will take a picture of your answers.</a:t>
            </a:r>
            <a:b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 take a picture of your paper with your phone and send it to the assessor.</a:t>
            </a: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CBD988C3-522A-1F84-E3B9-021228B356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831" y="952206"/>
            <a:ext cx="2670936" cy="26709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21C078D-13BA-F6CC-D230-A6C15FBD36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6242" y="3680203"/>
            <a:ext cx="1772604" cy="2323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8898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BC8BBE5-981E-4B0B-9654-32B5668BF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45001F7-3F8F-4035-8348-1B9798C77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"/>
            <a:ext cx="5236971" cy="6858000"/>
            <a:chOff x="20829" y="1"/>
            <a:chExt cx="5236971" cy="6857999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0A49B481-5581-4AF6-AFFC-BB62F86A3B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29" y="692703"/>
              <a:ext cx="5236971" cy="6165297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A289CF0-18E2-49F0-8C1F-511C4BA480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alphaModFix am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54" b="19117"/>
            <a:stretch/>
          </p:blipFill>
          <p:spPr>
            <a:xfrm rot="5400000">
              <a:off x="393956" y="-373126"/>
              <a:ext cx="4197222" cy="4943475"/>
            </a:xfrm>
            <a:prstGeom prst="rect">
              <a:avLst/>
            </a:prstGeom>
          </p:spPr>
        </p:pic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0DADC141-2CF4-4D22-BFEF-05FB358E4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1228" y="685800"/>
            <a:ext cx="108204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43A66C0-8F79-4D55-8A61-9E980D5FEE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1228" y="685800"/>
            <a:ext cx="10820400" cy="54864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D5E4850-3276-47AD-AFD5-F1C931CA16B8}"/>
              </a:ext>
            </a:extLst>
          </p:cNvPr>
          <p:cNvSpPr/>
          <p:nvPr/>
        </p:nvSpPr>
        <p:spPr>
          <a:xfrm>
            <a:off x="912875" y="1536162"/>
            <a:ext cx="6085633" cy="43121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 your phone camera or computer webcam to scan the room again. </a:t>
            </a:r>
          </a:p>
        </p:txBody>
      </p:sp>
      <p:pic>
        <p:nvPicPr>
          <p:cNvPr id="3" name="Picture 2" descr="A picture containing electronics, camera, electronic, projector&#10;&#10;Description automatically generated">
            <a:extLst>
              <a:ext uri="{FF2B5EF4-FFF2-40B4-BE49-F238E27FC236}">
                <a16:creationId xmlns:a16="http://schemas.microsoft.com/office/drawing/2014/main" id="{6DC07F00-88FF-4250-9875-D30518F8F8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292003" y="2132653"/>
            <a:ext cx="4209625" cy="398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6621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DE61FBD7-E37C-4B38-BE44-A6D4978D7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92BFCFE-FD78-4EDF-BEFE-CC444DC5F3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292BAD4-5BB2-4CD3-AB5B-C35EF9F7D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0" y="1"/>
            <a:ext cx="5236971" cy="6858000"/>
            <a:chOff x="20829" y="1"/>
            <a:chExt cx="5236971" cy="6857999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BA91DE0E-6861-418E-964C-304C560A35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29" y="692703"/>
              <a:ext cx="5236971" cy="6165297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BE848AF8-FC50-42AF-8B5B-3F6D2EC34C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alphaModFix am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54" b="19117"/>
            <a:stretch/>
          </p:blipFill>
          <p:spPr>
            <a:xfrm rot="5400000">
              <a:off x="393956" y="-373126"/>
              <a:ext cx="4197222" cy="4943475"/>
            </a:xfrm>
            <a:prstGeom prst="rect">
              <a:avLst/>
            </a:prstGeom>
          </p:spPr>
        </p:pic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B629C0B3-01E5-4A82-B87C-62B1483F11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1228" y="685800"/>
            <a:ext cx="108204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4DFA784-845D-4F99-B808-5C025E39B8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1228" y="685800"/>
            <a:ext cx="10820400" cy="54864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B783BB-B029-4E13-AF68-7039FD475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6440" y="1815445"/>
            <a:ext cx="6410244" cy="3467101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 you!</a:t>
            </a:r>
            <a:b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Please do not talk about the test with anyone!</a:t>
            </a:r>
            <a:b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 descr="Logo, icon&#10;&#10;Description automatically generated">
            <a:extLst>
              <a:ext uri="{FF2B5EF4-FFF2-40B4-BE49-F238E27FC236}">
                <a16:creationId xmlns:a16="http://schemas.microsoft.com/office/drawing/2014/main" id="{892623C5-1BC2-4F58-8C0D-7889E89D44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26815" y="1646289"/>
            <a:ext cx="4209625" cy="42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5531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2007AE1-706E-4126-9603-BE8BFD6B46D7}"/>
              </a:ext>
            </a:extLst>
          </p:cNvPr>
          <p:cNvSpPr/>
          <p:nvPr/>
        </p:nvSpPr>
        <p:spPr>
          <a:xfrm>
            <a:off x="0" y="112542"/>
            <a:ext cx="12192000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en-US" sz="3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Student Agreement</a:t>
            </a:r>
          </a:p>
          <a:p>
            <a:pPr lvl="0" defTabSz="914400">
              <a:defRPr/>
            </a:pPr>
            <a:r>
              <a:rPr lang="en-US" sz="36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Estoy</a:t>
            </a:r>
            <a:r>
              <a:rPr lang="en-US" sz="3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</a:t>
            </a:r>
            <a:r>
              <a:rPr lang="en-US" sz="36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acuerdo</a:t>
            </a:r>
            <a:r>
              <a:rPr lang="en-US" sz="3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lvl="0" defTabSz="914400">
              <a:defRPr/>
            </a:pPr>
            <a:endParaRPr lang="en-US" sz="36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defTabSz="914400">
              <a:defRPr/>
            </a:pPr>
            <a:r>
              <a:rPr lang="en-US" sz="3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  no usar la </a:t>
            </a:r>
            <a:r>
              <a:rPr lang="en-US" sz="36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ayuda</a:t>
            </a:r>
            <a:r>
              <a:rPr lang="en-US" sz="3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</a:t>
            </a:r>
            <a:r>
              <a:rPr lang="en-US" sz="36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otras</a:t>
            </a:r>
            <a:r>
              <a:rPr lang="en-US" sz="3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personas</a:t>
            </a:r>
          </a:p>
          <a:p>
            <a:pPr lvl="0" defTabSz="914400">
              <a:defRPr/>
            </a:pPr>
            <a:r>
              <a:rPr lang="en-US" sz="3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b.  ser la </a:t>
            </a:r>
            <a:r>
              <a:rPr lang="en-US" sz="36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única</a:t>
            </a:r>
            <a:r>
              <a:rPr lang="en-US" sz="3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persona </a:t>
            </a:r>
            <a:r>
              <a:rPr lang="en-US" sz="36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</a:t>
            </a:r>
            <a:r>
              <a:rPr lang="en-US" sz="3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 </a:t>
            </a:r>
            <a:r>
              <a:rPr lang="en-US" sz="36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sala</a:t>
            </a:r>
            <a:r>
              <a:rPr lang="en-US" sz="3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</a:t>
            </a:r>
            <a:r>
              <a:rPr lang="en-US" sz="36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evaluación</a:t>
            </a:r>
            <a:endParaRPr lang="en-US" sz="36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defTabSz="914400">
              <a:defRPr/>
            </a:pPr>
            <a:r>
              <a:rPr lang="en-US" sz="3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c.  no usar las </a:t>
            </a:r>
            <a:r>
              <a:rPr lang="en-US" sz="36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notas</a:t>
            </a:r>
            <a:r>
              <a:rPr lang="en-US" sz="3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 </a:t>
            </a:r>
            <a:r>
              <a:rPr lang="en-US" sz="36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otros</a:t>
            </a:r>
            <a:r>
              <a:rPr lang="en-US" sz="3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dispositivos</a:t>
            </a:r>
            <a:r>
              <a:rPr lang="en-US" sz="3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para</a:t>
            </a:r>
          </a:p>
          <a:p>
            <a:pPr lvl="0" defTabSz="914400">
              <a:defRPr/>
            </a:pPr>
            <a:r>
              <a:rPr lang="en-US" sz="3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  <a:r>
              <a:rPr lang="en-US" sz="36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encontrar</a:t>
            </a:r>
            <a:r>
              <a:rPr lang="en-US" sz="3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respuestas</a:t>
            </a:r>
            <a:r>
              <a:rPr lang="en-US" sz="3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</a:t>
            </a:r>
          </a:p>
          <a:p>
            <a:pPr lvl="0" defTabSz="914400">
              <a:defRPr/>
            </a:pPr>
            <a:r>
              <a:rPr lang="en-US" sz="3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d.  </a:t>
            </a:r>
            <a:r>
              <a:rPr lang="en-US" sz="36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desplazar</a:t>
            </a:r>
            <a:r>
              <a:rPr lang="en-US" sz="3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mi </a:t>
            </a:r>
            <a:r>
              <a:rPr lang="en-US" sz="36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teléfono</a:t>
            </a:r>
            <a:r>
              <a:rPr lang="en-US" sz="3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 </a:t>
            </a:r>
            <a:r>
              <a:rPr lang="en-US" sz="36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dispositivo</a:t>
            </a:r>
            <a:r>
              <a:rPr lang="en-US" sz="3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por la </a:t>
            </a:r>
            <a:r>
              <a:rPr lang="en-US" sz="36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habitación</a:t>
            </a:r>
            <a:r>
              <a:rPr lang="en-US" sz="3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</a:t>
            </a:r>
          </a:p>
          <a:p>
            <a:pPr lvl="0" defTabSz="914400">
              <a:defRPr/>
            </a:pP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</a:t>
            </a:r>
            <a:r>
              <a:rPr lang="en-US" sz="36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</a:t>
            </a:r>
            <a:r>
              <a:rPr lang="en-US" sz="3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cualquier</a:t>
            </a:r>
            <a:r>
              <a:rPr lang="en-US" sz="3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momento</a:t>
            </a:r>
            <a:r>
              <a:rPr lang="en-US" sz="3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solicitado</a:t>
            </a:r>
            <a:r>
              <a:rPr lang="en-US" sz="3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por el </a:t>
            </a:r>
            <a:r>
              <a:rPr lang="en-US" sz="36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asesor</a:t>
            </a:r>
            <a:endParaRPr lang="en-US" sz="36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defTabSz="914400">
              <a:defRPr/>
            </a:pPr>
            <a:endParaRPr lang="en-US" sz="36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defTabSz="914400">
              <a:defRPr/>
            </a:pPr>
            <a:r>
              <a:rPr lang="en-US" sz="4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 </a:t>
            </a:r>
            <a:r>
              <a:rPr lang="en-US" sz="44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acepta</a:t>
            </a:r>
            <a:r>
              <a:rPr lang="en-US" sz="4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por favor </a:t>
            </a:r>
            <a:r>
              <a:rPr lang="en-US" sz="44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diga</a:t>
            </a:r>
            <a:r>
              <a:rPr lang="en-US" sz="4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Yes.</a:t>
            </a:r>
          </a:p>
        </p:txBody>
      </p:sp>
    </p:spTree>
    <p:extLst>
      <p:ext uri="{BB962C8B-B14F-4D97-AF65-F5344CB8AC3E}">
        <p14:creationId xmlns:p14="http://schemas.microsoft.com/office/powerpoint/2010/main" val="30933312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BC1FD8D-6BD5-47AF-927E-0A38CE05816B}"/>
              </a:ext>
            </a:extLst>
          </p:cNvPr>
          <p:cNvSpPr/>
          <p:nvPr/>
        </p:nvSpPr>
        <p:spPr>
          <a:xfrm>
            <a:off x="0" y="112542"/>
            <a:ext cx="12192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Sự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thỏa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thuận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của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sinh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viên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Tôi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đồng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ý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trong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khi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làm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bài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thi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: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a. 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Tôi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không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nhờ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sự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trợ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giúp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của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người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khác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b. 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Tôi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là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người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duy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nhất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trong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phòng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c.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Tôi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không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sử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dụng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sổ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ghi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chú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hoặc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các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thiết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bị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khác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để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tìm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câu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trả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lời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d.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Tôi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sẽ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dùng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điện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thoại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hoặc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máy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vi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tính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quét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khắp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phòng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nếu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giám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khảo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yêu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cầu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Nếu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bạn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đồng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ý,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xin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vui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lòng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nói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'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đồng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ý'</a:t>
            </a:r>
            <a:endParaRPr lang="en-US" sz="36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9504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BC1FD8D-6BD5-47AF-927E-0A38CE05816B}"/>
              </a:ext>
            </a:extLst>
          </p:cNvPr>
          <p:cNvSpPr/>
          <p:nvPr/>
        </p:nvSpPr>
        <p:spPr>
          <a:xfrm>
            <a:off x="0" y="112542"/>
            <a:ext cx="12192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+mn-ea"/>
                <a:cs typeface="Calibri" panose="020F0502020204030204" pitchFamily="34" charset="0"/>
              </a:rPr>
              <a:t>학생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+mn-ea"/>
                <a:cs typeface="Calibri" panose="020F0502020204030204" pitchFamily="34" charset="0"/>
              </a:rPr>
              <a:t>동의서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+mn-ea"/>
                <a:cs typeface="Calibri" panose="020F0502020204030204" pitchFamily="34" charset="0"/>
              </a:rPr>
              <a:t>저는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+mn-ea"/>
                <a:cs typeface="Calibri" panose="020F0502020204030204" pitchFamily="34" charset="0"/>
              </a:rPr>
              <a:t>아래의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+mn-ea"/>
                <a:cs typeface="Calibri" panose="020F0502020204030204" pitchFamily="34" charset="0"/>
              </a:rPr>
              <a:t>사항들을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+mn-ea"/>
                <a:cs typeface="Calibri" panose="020F0502020204030204" pitchFamily="34" charset="0"/>
              </a:rPr>
              <a:t>동의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+mn-ea"/>
                <a:cs typeface="Calibri" panose="020F0502020204030204" pitchFamily="34" charset="0"/>
              </a:rPr>
              <a:t>합니다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 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a. 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+mn-ea"/>
                <a:cs typeface="Calibri" panose="020F0502020204030204" pitchFamily="34" charset="0"/>
              </a:rPr>
              <a:t>시험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+mn-ea"/>
                <a:cs typeface="Calibri" panose="020F0502020204030204" pitchFamily="34" charset="0"/>
              </a:rPr>
              <a:t>보는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+mn-ea"/>
                <a:cs typeface="Calibri" panose="020F0502020204030204" pitchFamily="34" charset="0"/>
              </a:rPr>
              <a:t>동안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,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+mn-ea"/>
                <a:cs typeface="Calibri" panose="020F0502020204030204" pitchFamily="34" charset="0"/>
              </a:rPr>
              <a:t>방안에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+mn-ea"/>
                <a:cs typeface="Calibri" panose="020F0502020204030204" pitchFamily="34" charset="0"/>
              </a:rPr>
              <a:t>혼자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+mn-ea"/>
                <a:cs typeface="Calibri" panose="020F0502020204030204" pitchFamily="34" charset="0"/>
              </a:rPr>
              <a:t>있을것을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+mn-ea"/>
                <a:cs typeface="Calibri" panose="020F0502020204030204" pitchFamily="34" charset="0"/>
              </a:rPr>
              <a:t>동의합니다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b. 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+mn-ea"/>
                <a:cs typeface="Calibri" panose="020F0502020204030204" pitchFamily="34" charset="0"/>
              </a:rPr>
              <a:t>다른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+mn-ea"/>
                <a:cs typeface="Calibri" panose="020F0502020204030204" pitchFamily="34" charset="0"/>
              </a:rPr>
              <a:t>사람으로부터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+mn-ea"/>
                <a:cs typeface="Calibri" panose="020F0502020204030204" pitchFamily="34" charset="0"/>
              </a:rPr>
              <a:t>도움을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+mn-ea"/>
                <a:cs typeface="Calibri" panose="020F0502020204030204" pitchFamily="34" charset="0"/>
              </a:rPr>
              <a:t>받지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+mn-ea"/>
                <a:cs typeface="Calibri" panose="020F0502020204030204" pitchFamily="34" charset="0"/>
              </a:rPr>
              <a:t>않을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+mn-ea"/>
                <a:cs typeface="Calibri" panose="020F0502020204030204" pitchFamily="34" charset="0"/>
              </a:rPr>
              <a:t>것을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+mn-ea"/>
                <a:cs typeface="Calibri" panose="020F0502020204030204" pitchFamily="34" charset="0"/>
              </a:rPr>
              <a:t>동의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+mn-ea"/>
                <a:cs typeface="Calibri" panose="020F0502020204030204" pitchFamily="34" charset="0"/>
              </a:rPr>
              <a:t>합니다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c.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Calibri" panose="020F0502020204030204" pitchFamily="34" charset="0"/>
                <a:cs typeface="+mn-cs"/>
              </a:rPr>
              <a:t>시험문제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Calibri" panose="020F0502020204030204" pitchFamily="34" charset="0"/>
                <a:cs typeface="+mn-cs"/>
              </a:rPr>
              <a:t>답을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Calibri" panose="020F0502020204030204" pitchFamily="34" charset="0"/>
                <a:cs typeface="+mn-cs"/>
              </a:rPr>
              <a:t>찾기위해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Calibri" panose="020F0502020204030204" pitchFamily="34" charset="0"/>
                <a:cs typeface="+mn-cs"/>
              </a:rPr>
              <a:t>메모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,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Calibri" panose="020F0502020204030204" pitchFamily="34" charset="0"/>
                <a:cs typeface="+mn-cs"/>
              </a:rPr>
              <a:t>사전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,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Calibri" panose="020F0502020204030204" pitchFamily="34" charset="0"/>
                <a:cs typeface="+mn-cs"/>
              </a:rPr>
              <a:t>또는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Calibri" panose="020F0502020204030204" pitchFamily="34" charset="0"/>
                <a:cs typeface="+mn-cs"/>
              </a:rPr>
              <a:t>다른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Calibri" panose="020F0502020204030204" pitchFamily="34" charset="0"/>
                <a:cs typeface="+mn-cs"/>
              </a:rPr>
              <a:t>기기를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Calibri" panose="020F0502020204030204" pitchFamily="34" charset="0"/>
                <a:cs typeface="+mn-cs"/>
              </a:rPr>
              <a:t>사용하지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Calibri" panose="020F0502020204030204" pitchFamily="34" charset="0"/>
                <a:cs typeface="+mn-cs"/>
              </a:rPr>
              <a:t>않을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Calibri" panose="020F0502020204030204" pitchFamily="34" charset="0"/>
                <a:cs typeface="+mn-cs"/>
              </a:rPr>
              <a:t>것을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Calibri" panose="020F0502020204030204" pitchFamily="34" charset="0"/>
                <a:cs typeface="+mn-cs"/>
              </a:rPr>
              <a:t>동의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Calibri" panose="020F0502020204030204" pitchFamily="34" charset="0"/>
                <a:cs typeface="+mn-cs"/>
              </a:rPr>
              <a:t>합니다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d.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+mn-ea"/>
                <a:cs typeface="Calibri" panose="020F0502020204030204" pitchFamily="34" charset="0"/>
              </a:rPr>
              <a:t>시험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+mn-ea"/>
                <a:cs typeface="Calibri" panose="020F0502020204030204" pitchFamily="34" charset="0"/>
              </a:rPr>
              <a:t>평가자의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+mn-ea"/>
                <a:cs typeface="Calibri" panose="020F0502020204030204" pitchFamily="34" charset="0"/>
              </a:rPr>
              <a:t>지시대로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+mn-ea"/>
                <a:cs typeface="Calibri" panose="020F0502020204030204" pitchFamily="34" charset="0"/>
              </a:rPr>
              <a:t>전화기나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+mn-ea"/>
                <a:cs typeface="Calibri" panose="020F0502020204030204" pitchFamily="34" charset="0"/>
              </a:rPr>
              <a:t>컴퓨터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+mn-ea"/>
                <a:cs typeface="Calibri" panose="020F0502020204030204" pitchFamily="34" charset="0"/>
              </a:rPr>
              <a:t>카메라를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+mn-ea"/>
                <a:cs typeface="Calibri" panose="020F0502020204030204" pitchFamily="34" charset="0"/>
              </a:rPr>
              <a:t>사용하여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+mn-ea"/>
                <a:cs typeface="Calibri" panose="020F0502020204030204" pitchFamily="34" charset="0"/>
              </a:rPr>
              <a:t>방을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+mn-ea"/>
                <a:cs typeface="Calibri" panose="020F0502020204030204" pitchFamily="34" charset="0"/>
              </a:rPr>
              <a:t>스캔할것을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+mn-ea"/>
                <a:cs typeface="Calibri" panose="020F0502020204030204" pitchFamily="34" charset="0"/>
              </a:rPr>
              <a:t>동의합니다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 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+mn-ea"/>
                <a:cs typeface="Calibri" panose="020F0502020204030204" pitchFamily="34" charset="0"/>
              </a:rPr>
              <a:t>동의하시면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, "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+mn-ea"/>
                <a:cs typeface="Calibri" panose="020F0502020204030204" pitchFamily="34" charset="0"/>
              </a:rPr>
              <a:t>네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"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+mn-ea"/>
                <a:cs typeface="Calibri" panose="020F0502020204030204" pitchFamily="34" charset="0"/>
              </a:rPr>
              <a:t>라고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+mn-ea"/>
                <a:cs typeface="Calibri" panose="020F0502020204030204" pitchFamily="34" charset="0"/>
              </a:rPr>
              <a:t>말하십시오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019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C1B61D9-80B2-4EB1-8E90-79CD2D46997B}"/>
              </a:ext>
            </a:extLst>
          </p:cNvPr>
          <p:cNvSpPr txBox="1"/>
          <p:nvPr/>
        </p:nvSpPr>
        <p:spPr>
          <a:xfrm>
            <a:off x="304800" y="132521"/>
            <a:ext cx="11237843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Student Agreement</a:t>
            </a:r>
          </a:p>
          <a:p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agree:</a:t>
            </a:r>
          </a:p>
          <a:p>
            <a:endParaRPr lang="en-US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defRPr/>
            </a:pPr>
            <a:r>
              <a:rPr lang="en-US" sz="3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   to be the only person in the room during the test</a:t>
            </a:r>
          </a:p>
          <a:p>
            <a:pPr lvl="0">
              <a:defRPr/>
            </a:pPr>
            <a:r>
              <a:rPr lang="en-US" sz="3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b.   NOT to get help from others </a:t>
            </a:r>
          </a:p>
          <a:p>
            <a:pPr lvl="0">
              <a:defRPr/>
            </a:pPr>
            <a:r>
              <a:rPr lang="en-US" sz="3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c.   NOT to use notes, dictionaries, or other devices to 	find answers  </a:t>
            </a:r>
          </a:p>
          <a:p>
            <a:pPr lvl="0">
              <a:defRPr/>
            </a:pPr>
            <a:r>
              <a:rPr lang="en-US" sz="3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d.   to use my phone or computer camera to scan the 	room whenever the assessor asks me to.</a:t>
            </a:r>
          </a:p>
          <a:p>
            <a:endParaRPr lang="en-US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 you agree, please say Yes.            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 action="ppaction://hlinksldjump"/>
              </a:rPr>
              <a:t>Spanish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 action="ppaction://hlinksldjump"/>
              </a:rPr>
              <a:t>Korean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                                               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 action="ppaction://hlinksldjump"/>
              </a:rPr>
              <a:t>Vietnamese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5" action="ppaction://hlinksldjump"/>
              </a:rPr>
              <a:t>Arabic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9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ext, letter&#10;&#10;Description automatically generated">
            <a:extLst>
              <a:ext uri="{FF2B5EF4-FFF2-40B4-BE49-F238E27FC236}">
                <a16:creationId xmlns:a16="http://schemas.microsoft.com/office/drawing/2014/main" id="{3BFBD6FD-E5F6-D34D-3F95-7BB2E30D08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9920" y="236530"/>
            <a:ext cx="8839199" cy="6384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535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BC8BBE5-981E-4B0B-9654-32B5668BF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45001F7-3F8F-4035-8348-1B9798C77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"/>
            <a:ext cx="5236971" cy="6858000"/>
            <a:chOff x="20829" y="1"/>
            <a:chExt cx="5236971" cy="6857999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0A49B481-5581-4AF6-AFFC-BB62F86A3B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29" y="692703"/>
              <a:ext cx="5236971" cy="6165297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A289CF0-18E2-49F0-8C1F-511C4BA480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alphaModFix am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54" b="19117"/>
            <a:stretch/>
          </p:blipFill>
          <p:spPr>
            <a:xfrm rot="5400000">
              <a:off x="393956" y="-373126"/>
              <a:ext cx="4197222" cy="4943475"/>
            </a:xfrm>
            <a:prstGeom prst="rect">
              <a:avLst/>
            </a:prstGeom>
          </p:spPr>
        </p:pic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0DADC141-2CF4-4D22-BFEF-05FB358E4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1228" y="685800"/>
            <a:ext cx="108204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43A66C0-8F79-4D55-8A61-9E980D5FEE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1228" y="685800"/>
            <a:ext cx="10820400" cy="54864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D5E4850-3276-47AD-AFD5-F1C931CA16B8}"/>
              </a:ext>
            </a:extLst>
          </p:cNvPr>
          <p:cNvSpPr/>
          <p:nvPr/>
        </p:nvSpPr>
        <p:spPr>
          <a:xfrm>
            <a:off x="912875" y="1536162"/>
            <a:ext cx="6042155" cy="43121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4800" dirty="0">
                <a:latin typeface="Arial Rounded MT Bold" panose="020F0704030504030204" pitchFamily="34" charset="0"/>
              </a:rPr>
              <a:t>Use your phone camera or computer webcam to scan the room now. </a:t>
            </a:r>
          </a:p>
        </p:txBody>
      </p:sp>
      <p:pic>
        <p:nvPicPr>
          <p:cNvPr id="3" name="Picture 2" descr="A picture containing electronics, camera, electronic, projector&#10;&#10;Description automatically generated">
            <a:extLst>
              <a:ext uri="{FF2B5EF4-FFF2-40B4-BE49-F238E27FC236}">
                <a16:creationId xmlns:a16="http://schemas.microsoft.com/office/drawing/2014/main" id="{6DC07F00-88FF-4250-9875-D30518F8F8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292003" y="2132653"/>
            <a:ext cx="4209625" cy="398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30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D7396-E70E-4389-97C2-53DC3CB2C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04889"/>
            <a:ext cx="10515600" cy="900112"/>
          </a:xfrm>
        </p:spPr>
        <p:txBody>
          <a:bodyPr>
            <a:noAutofit/>
          </a:bodyPr>
          <a:lstStyle/>
          <a:p>
            <a:r>
              <a:rPr lang="en-US" sz="6000" dirty="0"/>
              <a:t>Task One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0C89FE-DF79-4122-9B4F-6B9576704F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762251"/>
            <a:ext cx="10515600" cy="3327400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Find information on low-cost health care.</a:t>
            </a:r>
          </a:p>
        </p:txBody>
      </p:sp>
    </p:spTree>
    <p:extLst>
      <p:ext uri="{BB962C8B-B14F-4D97-AF65-F5344CB8AC3E}">
        <p14:creationId xmlns:p14="http://schemas.microsoft.com/office/powerpoint/2010/main" val="3923741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D7396-E70E-4389-97C2-53DC3CB2C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04889"/>
            <a:ext cx="10515600" cy="900112"/>
          </a:xfrm>
        </p:spPr>
        <p:txBody>
          <a:bodyPr>
            <a:noAutofit/>
          </a:bodyPr>
          <a:lstStyle/>
          <a:p>
            <a:r>
              <a:rPr lang="en-US" sz="6000" dirty="0"/>
              <a:t>Directions: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0C89FE-DF79-4122-9B4F-6B9576704F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255814"/>
            <a:ext cx="10515600" cy="3327400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will read a flyer and write the information.</a:t>
            </a:r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033592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DAB8B9-C1A4-FC63-BCC8-7DF3F60A83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44E98-0D67-484F-84B3-643DA6AD9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4557"/>
            <a:ext cx="10515600" cy="900112"/>
          </a:xfrm>
        </p:spPr>
        <p:txBody>
          <a:bodyPr>
            <a:noAutofit/>
          </a:bodyPr>
          <a:lstStyle/>
          <a:p>
            <a:r>
              <a:rPr lang="en-US" sz="5400" dirty="0"/>
              <a:t>Copy this on your paper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B0DBE1-F224-66F8-D878-7278D2361D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8333" y="1483742"/>
            <a:ext cx="10515600" cy="4787661"/>
          </a:xfrm>
        </p:spPr>
        <p:txBody>
          <a:bodyPr>
            <a:normAutofit fontScale="92500" lnSpcReduction="10000"/>
          </a:bodyPr>
          <a:lstStyle/>
          <a:p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1a.</a:t>
            </a:r>
          </a:p>
          <a:p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1b.</a:t>
            </a:r>
          </a:p>
          <a:p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1c.</a:t>
            </a:r>
          </a:p>
          <a:p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1d.</a:t>
            </a:r>
          </a:p>
          <a:p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1e.</a:t>
            </a:r>
          </a:p>
          <a:p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1f.</a:t>
            </a:r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939334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06087A0-6379-426D-8EAE-C96F6F11E152}"/>
              </a:ext>
            </a:extLst>
          </p:cNvPr>
          <p:cNvSpPr txBox="1"/>
          <p:nvPr/>
        </p:nvSpPr>
        <p:spPr>
          <a:xfrm>
            <a:off x="6426200" y="1874937"/>
            <a:ext cx="5384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Write the answers on your paper:</a:t>
            </a:r>
          </a:p>
          <a:p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1a. Name?</a:t>
            </a:r>
          </a:p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1b. Address?</a:t>
            </a:r>
          </a:p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1c. Phone number?</a:t>
            </a:r>
          </a:p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1d. Hours?</a:t>
            </a:r>
          </a:p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1e. Documentation needed?</a:t>
            </a:r>
          </a:p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1f.  Services provided?</a:t>
            </a:r>
          </a:p>
        </p:txBody>
      </p:sp>
      <p:pic>
        <p:nvPicPr>
          <p:cNvPr id="3" name="Picture 2" descr="A medical information card with a ambulance and a building&#10;&#10;Description automatically generated with medium confidence">
            <a:extLst>
              <a:ext uri="{FF2B5EF4-FFF2-40B4-BE49-F238E27FC236}">
                <a16:creationId xmlns:a16="http://schemas.microsoft.com/office/drawing/2014/main" id="{31FB3384-C3EC-A43F-CECD-6A35003168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1" y="0"/>
            <a:ext cx="5887807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440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973815-2581-8676-A48E-C98B4B9876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1F0FC-10AD-584C-5FF3-7185E454B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4557"/>
            <a:ext cx="10515600" cy="900112"/>
          </a:xfrm>
        </p:spPr>
        <p:txBody>
          <a:bodyPr>
            <a:noAutofit/>
          </a:bodyPr>
          <a:lstStyle/>
          <a:p>
            <a:r>
              <a:rPr lang="en-US" sz="5400" dirty="0"/>
              <a:t>Copy this on your paper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3C73B3-3C63-75FE-EDB7-69010E6D01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8333" y="1483742"/>
            <a:ext cx="10515600" cy="4787661"/>
          </a:xfrm>
        </p:spPr>
        <p:txBody>
          <a:bodyPr>
            <a:normAutofit fontScale="92500" lnSpcReduction="10000"/>
          </a:bodyPr>
          <a:lstStyle/>
          <a:p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2a.</a:t>
            </a:r>
          </a:p>
          <a:p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2b.</a:t>
            </a:r>
          </a:p>
          <a:p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2c.</a:t>
            </a:r>
          </a:p>
          <a:p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2d.</a:t>
            </a:r>
          </a:p>
          <a:p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2e.</a:t>
            </a:r>
          </a:p>
          <a:p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2f.</a:t>
            </a:r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484176960"/>
      </p:ext>
    </p:extLst>
  </p:cSld>
  <p:clrMapOvr>
    <a:masterClrMapping/>
  </p:clrMapOvr>
</p:sld>
</file>

<file path=ppt/theme/theme1.xml><?xml version="1.0" encoding="utf-8"?>
<a:theme xmlns:a="http://schemas.openxmlformats.org/drawingml/2006/main" name="DappledVTI">
  <a:themeElements>
    <a:clrScheme name="Custom 81">
      <a:dk1>
        <a:sysClr val="windowText" lastClr="000000"/>
      </a:dk1>
      <a:lt1>
        <a:sysClr val="window" lastClr="FFFFFF"/>
      </a:lt1>
      <a:dk2>
        <a:srgbClr val="21363B"/>
      </a:dk2>
      <a:lt2>
        <a:srgbClr val="F4F2F0"/>
      </a:lt2>
      <a:accent1>
        <a:srgbClr val="758468"/>
      </a:accent1>
      <a:accent2>
        <a:srgbClr val="B5A7AC"/>
      </a:accent2>
      <a:accent3>
        <a:srgbClr val="CC9C6F"/>
      </a:accent3>
      <a:accent4>
        <a:srgbClr val="767640"/>
      </a:accent4>
      <a:accent5>
        <a:srgbClr val="A5B295"/>
      </a:accent5>
      <a:accent6>
        <a:srgbClr val="C19DA7"/>
      </a:accent6>
      <a:hlink>
        <a:srgbClr val="D13D6E"/>
      </a:hlink>
      <a:folHlink>
        <a:srgbClr val="6C9D92"/>
      </a:folHlink>
    </a:clrScheme>
    <a:fontScheme name="Custom 67">
      <a:majorFont>
        <a:latin typeface="Sabon Next L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ppledVTI" id="{204FEFAB-F02B-4FE8-B509-C50A618B972D}" vid="{7EAEADA8-5A8E-45B2-B0E4-448EC7E7A94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21450A13746984985F2BD5CA2997F6E" ma:contentTypeVersion="2" ma:contentTypeDescription="Create a new document." ma:contentTypeScope="" ma:versionID="7cc33e8a01787f43ddc78f2e2f88d680">
  <xsd:schema xmlns:xsd="http://www.w3.org/2001/XMLSchema" xmlns:xs="http://www.w3.org/2001/XMLSchema" xmlns:p="http://schemas.microsoft.com/office/2006/metadata/properties" xmlns:ns1="http://schemas.microsoft.com/sharepoint/v3" xmlns:ns2="d6e866e8-7e90-4abe-a382-bf774f596087" targetNamespace="http://schemas.microsoft.com/office/2006/metadata/properties" ma:root="true" ma:fieldsID="f2fd6c16b90bde1758a258c96b65d67a" ns1:_="" ns2:_="">
    <xsd:import namespace="http://schemas.microsoft.com/sharepoint/v3"/>
    <xsd:import namespace="d6e866e8-7e90-4abe-a382-bf774f596087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e866e8-7e90-4abe-a382-bf774f59608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336FEC20-1555-4E25-8F34-C80704BD253C}"/>
</file>

<file path=customXml/itemProps2.xml><?xml version="1.0" encoding="utf-8"?>
<ds:datastoreItem xmlns:ds="http://schemas.openxmlformats.org/officeDocument/2006/customXml" ds:itemID="{C7BB5D10-357E-411F-8F64-DD54909C406B}"/>
</file>

<file path=customXml/itemProps3.xml><?xml version="1.0" encoding="utf-8"?>
<ds:datastoreItem xmlns:ds="http://schemas.openxmlformats.org/officeDocument/2006/customXml" ds:itemID="{46254CEE-0A3A-4116-91B2-A51FAFDA41CA}"/>
</file>

<file path=docMetadata/LabelInfo.xml><?xml version="1.0" encoding="utf-8"?>
<clbl:labelList xmlns:clbl="http://schemas.microsoft.com/office/2020/mipLabelMetadata">
  <clbl:label id="{a8040095-716d-4e49-b783-b5f746eea8b3}" enabled="0" method="" siteId="{a8040095-716d-4e49-b783-b5f746eea8b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454</TotalTime>
  <Words>870</Words>
  <Application>Microsoft Office PowerPoint</Application>
  <PresentationFormat>Widescreen</PresentationFormat>
  <Paragraphs>140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Malgun Gothic</vt:lpstr>
      <vt:lpstr>Arial</vt:lpstr>
      <vt:lpstr>Arial Rounded MT Bold</vt:lpstr>
      <vt:lpstr>Avenir Next LT Pro</vt:lpstr>
      <vt:lpstr>AvenirNext LT Pro Medium</vt:lpstr>
      <vt:lpstr>Calibri</vt:lpstr>
      <vt:lpstr>Sabon Next LT</vt:lpstr>
      <vt:lpstr>Tahoma</vt:lpstr>
      <vt:lpstr>DappledVTI</vt:lpstr>
      <vt:lpstr>EL Civics 26.3  Health: Free &amp;  Low-Cost Care</vt:lpstr>
      <vt:lpstr>PowerPoint Presentation</vt:lpstr>
      <vt:lpstr>PowerPoint Presentation</vt:lpstr>
      <vt:lpstr>PowerPoint Presentation</vt:lpstr>
      <vt:lpstr>Task One</vt:lpstr>
      <vt:lpstr>Directions:</vt:lpstr>
      <vt:lpstr>Copy this on your paper</vt:lpstr>
      <vt:lpstr>PowerPoint Presentation</vt:lpstr>
      <vt:lpstr>Copy this on your paper</vt:lpstr>
      <vt:lpstr>PowerPoint Presentation</vt:lpstr>
      <vt:lpstr>Copy this on your paper</vt:lpstr>
      <vt:lpstr>PowerPoint Presentation</vt:lpstr>
      <vt:lpstr>Copy this on your paper</vt:lpstr>
      <vt:lpstr>PowerPoint Presentation</vt:lpstr>
      <vt:lpstr>PowerPoint Presentation</vt:lpstr>
      <vt:lpstr>Task Two</vt:lpstr>
      <vt:lpstr>Directions: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Hold up your answer sheet to your camera.  The assessor will take a picture of your answers.  Or take a picture of your paper with your phone and send it to the assessor.</vt:lpstr>
      <vt:lpstr>PowerPoint Presentation</vt:lpstr>
      <vt:lpstr>Thank you!  Please do not talk about the test with anyone!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Watts, Sandra</cp:lastModifiedBy>
  <cp:revision>2</cp:revision>
  <dcterms:created xsi:type="dcterms:W3CDTF">2021-06-15T16:45:13Z</dcterms:created>
  <dcterms:modified xsi:type="dcterms:W3CDTF">2025-12-04T16:27:10Z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0x010100E21450A13746984985F2BD5CA2997F6E</vt:lpwstr>
  </property>
</Properties>
</file>