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4" r:id="rId4"/>
    <p:sldId id="259" r:id="rId5"/>
    <p:sldId id="260" r:id="rId6"/>
    <p:sldId id="261" r:id="rId7"/>
    <p:sldId id="273" r:id="rId8"/>
    <p:sldId id="274" r:id="rId9"/>
    <p:sldId id="275" r:id="rId10"/>
    <p:sldId id="276" r:id="rId11"/>
    <p:sldId id="281" r:id="rId12"/>
    <p:sldId id="282" r:id="rId13"/>
    <p:sldId id="285" r:id="rId14"/>
    <p:sldId id="286" r:id="rId15"/>
    <p:sldId id="287" r:id="rId16"/>
    <p:sldId id="269" r:id="rId17"/>
    <p:sldId id="270" r:id="rId18"/>
    <p:sldId id="278" r:id="rId19"/>
    <p:sldId id="283" r:id="rId20"/>
    <p:sldId id="288" r:id="rId21"/>
    <p:sldId id="280" r:id="rId22"/>
    <p:sldId id="268" r:id="rId23"/>
    <p:sldId id="265" r:id="rId24"/>
    <p:sldId id="272" r:id="rId25"/>
    <p:sldId id="266" r:id="rId26"/>
    <p:sldId id="26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111" d="100"/>
          <a:sy n="111" d="100"/>
        </p:scale>
        <p:origin x="30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 Id="rId35" Type="http://schemas.openxmlformats.org/officeDocument/2006/relationships/customXml" Target="../customXml/item3.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tts, Sandra" userId="b22ec5c0-e9aa-43c6-8489-bc9a472a178f" providerId="ADAL" clId="{7B686738-A017-4196-B8A9-211411F40DA5}"/>
    <pc:docChg chg="undo custSel addSld delSld modSld sldOrd">
      <pc:chgData name="Watts, Sandra" userId="b22ec5c0-e9aa-43c6-8489-bc9a472a178f" providerId="ADAL" clId="{7B686738-A017-4196-B8A9-211411F40DA5}" dt="2023-09-21T22:34:57.797" v="298"/>
      <pc:docMkLst>
        <pc:docMk/>
      </pc:docMkLst>
      <pc:sldChg chg="ord">
        <pc:chgData name="Watts, Sandra" userId="b22ec5c0-e9aa-43c6-8489-bc9a472a178f" providerId="ADAL" clId="{7B686738-A017-4196-B8A9-211411F40DA5}" dt="2023-09-21T22:31:45.167" v="251"/>
        <pc:sldMkLst>
          <pc:docMk/>
          <pc:sldMk cId="3725652627" sldId="270"/>
        </pc:sldMkLst>
      </pc:sldChg>
      <pc:sldChg chg="new del">
        <pc:chgData name="Watts, Sandra" userId="b22ec5c0-e9aa-43c6-8489-bc9a472a178f" providerId="ADAL" clId="{7B686738-A017-4196-B8A9-211411F40DA5}" dt="2023-09-21T22:04:49.592" v="1" actId="2696"/>
        <pc:sldMkLst>
          <pc:docMk/>
          <pc:sldMk cId="2974868135" sldId="273"/>
        </pc:sldMkLst>
      </pc:sldChg>
      <pc:sldChg chg="delSp modSp add mod">
        <pc:chgData name="Watts, Sandra" userId="b22ec5c0-e9aa-43c6-8489-bc9a472a178f" providerId="ADAL" clId="{7B686738-A017-4196-B8A9-211411F40DA5}" dt="2023-09-21T22:09:34.471" v="152" actId="20577"/>
        <pc:sldMkLst>
          <pc:docMk/>
          <pc:sldMk cId="3858197170" sldId="273"/>
        </pc:sldMkLst>
      </pc:sldChg>
      <pc:sldChg chg="addSp delSp modSp add mod ord">
        <pc:chgData name="Watts, Sandra" userId="b22ec5c0-e9aa-43c6-8489-bc9a472a178f" providerId="ADAL" clId="{7B686738-A017-4196-B8A9-211411F40DA5}" dt="2023-09-21T22:18:55.959" v="197"/>
        <pc:sldMkLst>
          <pc:docMk/>
          <pc:sldMk cId="3111929848" sldId="274"/>
        </pc:sldMkLst>
      </pc:sldChg>
      <pc:sldChg chg="modSp add mod ord">
        <pc:chgData name="Watts, Sandra" userId="b22ec5c0-e9aa-43c6-8489-bc9a472a178f" providerId="ADAL" clId="{7B686738-A017-4196-B8A9-211411F40DA5}" dt="2023-09-21T22:19:34.079" v="216" actId="20577"/>
        <pc:sldMkLst>
          <pc:docMk/>
          <pc:sldMk cId="1007777122" sldId="275"/>
        </pc:sldMkLst>
      </pc:sldChg>
      <pc:sldChg chg="addSp delSp modSp add mod">
        <pc:chgData name="Watts, Sandra" userId="b22ec5c0-e9aa-43c6-8489-bc9a472a178f" providerId="ADAL" clId="{7B686738-A017-4196-B8A9-211411F40DA5}" dt="2023-09-21T22:20:46.829" v="232" actId="20577"/>
        <pc:sldMkLst>
          <pc:docMk/>
          <pc:sldMk cId="2494427256" sldId="276"/>
        </pc:sldMkLst>
      </pc:sldChg>
      <pc:sldChg chg="add del">
        <pc:chgData name="Watts, Sandra" userId="b22ec5c0-e9aa-43c6-8489-bc9a472a178f" providerId="ADAL" clId="{7B686738-A017-4196-B8A9-211411F40DA5}" dt="2023-09-21T22:30:36.188" v="234" actId="2890"/>
        <pc:sldMkLst>
          <pc:docMk/>
          <pc:sldMk cId="2996787117" sldId="277"/>
        </pc:sldMkLst>
      </pc:sldChg>
      <pc:sldChg chg="modSp add mod ord">
        <pc:chgData name="Watts, Sandra" userId="b22ec5c0-e9aa-43c6-8489-bc9a472a178f" providerId="ADAL" clId="{7B686738-A017-4196-B8A9-211411F40DA5}" dt="2023-09-21T22:31:21.078" v="246" actId="20577"/>
        <pc:sldMkLst>
          <pc:docMk/>
          <pc:sldMk cId="3738967250" sldId="277"/>
        </pc:sldMkLst>
      </pc:sldChg>
      <pc:sldChg chg="addSp delSp modSp add mod ord">
        <pc:chgData name="Watts, Sandra" userId="b22ec5c0-e9aa-43c6-8489-bc9a472a178f" providerId="ADAL" clId="{7B686738-A017-4196-B8A9-211411F40DA5}" dt="2023-09-21T22:34:16.657" v="293" actId="1076"/>
        <pc:sldMkLst>
          <pc:docMk/>
          <pc:sldMk cId="3177606251" sldId="278"/>
        </pc:sldMkLst>
      </pc:sldChg>
      <pc:sldChg chg="add ord">
        <pc:chgData name="Watts, Sandra" userId="b22ec5c0-e9aa-43c6-8489-bc9a472a178f" providerId="ADAL" clId="{7B686738-A017-4196-B8A9-211411F40DA5}" dt="2023-09-21T22:34:57.797" v="298"/>
        <pc:sldMkLst>
          <pc:docMk/>
          <pc:sldMk cId="3732655436" sldId="279"/>
        </pc:sldMkLst>
      </pc:sldChg>
    </pc:docChg>
  </pc:docChgLst>
  <pc:docChgLst>
    <pc:chgData name="Watts, Sandra" userId="b22ec5c0-e9aa-43c6-8489-bc9a472a178f" providerId="ADAL" clId="{8BC7FE5D-DECF-4F3C-A402-711891784E7F}"/>
    <pc:docChg chg="custSel addSld delSld modSld sldOrd">
      <pc:chgData name="Watts, Sandra" userId="b22ec5c0-e9aa-43c6-8489-bc9a472a178f" providerId="ADAL" clId="{8BC7FE5D-DECF-4F3C-A402-711891784E7F}" dt="2023-09-22T16:04:23.737" v="149" actId="20577"/>
      <pc:docMkLst>
        <pc:docMk/>
      </pc:docMkLst>
      <pc:sldChg chg="modSp mod">
        <pc:chgData name="Watts, Sandra" userId="b22ec5c0-e9aa-43c6-8489-bc9a472a178f" providerId="ADAL" clId="{8BC7FE5D-DECF-4F3C-A402-711891784E7F}" dt="2023-09-22T16:03:23.667" v="139" actId="20577"/>
        <pc:sldMkLst>
          <pc:docMk/>
          <pc:sldMk cId="109857222" sldId="256"/>
        </pc:sldMkLst>
      </pc:sldChg>
      <pc:sldChg chg="modSp mod">
        <pc:chgData name="Watts, Sandra" userId="b22ec5c0-e9aa-43c6-8489-bc9a472a178f" providerId="ADAL" clId="{8BC7FE5D-DECF-4F3C-A402-711891784E7F}" dt="2023-09-22T15:59:50.368" v="9" actId="20577"/>
        <pc:sldMkLst>
          <pc:docMk/>
          <pc:sldMk cId="1007777122" sldId="275"/>
        </pc:sldMkLst>
      </pc:sldChg>
      <pc:sldChg chg="addSp delSp modSp mod">
        <pc:chgData name="Watts, Sandra" userId="b22ec5c0-e9aa-43c6-8489-bc9a472a178f" providerId="ADAL" clId="{8BC7FE5D-DECF-4F3C-A402-711891784E7F}" dt="2023-09-22T16:01:23.718" v="56" actId="14100"/>
        <pc:sldMkLst>
          <pc:docMk/>
          <pc:sldMk cId="2494427256" sldId="276"/>
        </pc:sldMkLst>
      </pc:sldChg>
      <pc:sldChg chg="del">
        <pc:chgData name="Watts, Sandra" userId="b22ec5c0-e9aa-43c6-8489-bc9a472a178f" providerId="ADAL" clId="{8BC7FE5D-DECF-4F3C-A402-711891784E7F}" dt="2023-09-22T16:01:47.887" v="57" actId="2696"/>
        <pc:sldMkLst>
          <pc:docMk/>
          <pc:sldMk cId="3738967250" sldId="277"/>
        </pc:sldMkLst>
      </pc:sldChg>
      <pc:sldChg chg="addSp delSp modSp mod">
        <pc:chgData name="Watts, Sandra" userId="b22ec5c0-e9aa-43c6-8489-bc9a472a178f" providerId="ADAL" clId="{8BC7FE5D-DECF-4F3C-A402-711891784E7F}" dt="2023-09-22T16:02:51.117" v="121" actId="20577"/>
        <pc:sldMkLst>
          <pc:docMk/>
          <pc:sldMk cId="3177606251" sldId="278"/>
        </pc:sldMkLst>
      </pc:sldChg>
      <pc:sldChg chg="modSp add mod ord">
        <pc:chgData name="Watts, Sandra" userId="b22ec5c0-e9aa-43c6-8489-bc9a472a178f" providerId="ADAL" clId="{8BC7FE5D-DECF-4F3C-A402-711891784E7F}" dt="2023-09-22T16:04:23.737" v="149" actId="20577"/>
        <pc:sldMkLst>
          <pc:docMk/>
          <pc:sldMk cId="3062278540" sldId="280"/>
        </pc:sldMkLst>
      </pc:sldChg>
    </pc:docChg>
  </pc:docChgLst>
  <pc:docChgLst>
    <pc:chgData name="Watts, Sandra" userId="b22ec5c0-e9aa-43c6-8489-bc9a472a178f" providerId="ADAL" clId="{5EB59286-74FB-44E6-AFE3-D830C9FC123B}"/>
    <pc:docChg chg="modSld">
      <pc:chgData name="Watts, Sandra" userId="b22ec5c0-e9aa-43c6-8489-bc9a472a178f" providerId="ADAL" clId="{5EB59286-74FB-44E6-AFE3-D830C9FC123B}" dt="2024-01-08T05:54:37.477" v="5" actId="20577"/>
      <pc:docMkLst>
        <pc:docMk/>
      </pc:docMkLst>
      <pc:sldChg chg="modSp mod">
        <pc:chgData name="Watts, Sandra" userId="b22ec5c0-e9aa-43c6-8489-bc9a472a178f" providerId="ADAL" clId="{5EB59286-74FB-44E6-AFE3-D830C9FC123B}" dt="2024-01-08T05:54:37.477" v="5" actId="20577"/>
        <pc:sldMkLst>
          <pc:docMk/>
          <pc:sldMk cId="1124241384" sldId="283"/>
        </pc:sldMkLst>
      </pc:sldChg>
    </pc:docChg>
  </pc:docChgLst>
  <pc:docChgLst>
    <pc:chgData name="Watts, Sandra" userId="b22ec5c0-e9aa-43c6-8489-bc9a472a178f" providerId="ADAL" clId="{908BAA2B-3B9E-4C19-AE34-4346AD85B1C6}"/>
    <pc:docChg chg="addSld delSld modSld sldOrd">
      <pc:chgData name="Watts, Sandra" userId="b22ec5c0-e9aa-43c6-8489-bc9a472a178f" providerId="ADAL" clId="{908BAA2B-3B9E-4C19-AE34-4346AD85B1C6}" dt="2023-11-21T04:33:26.256" v="38" actId="2696"/>
      <pc:docMkLst>
        <pc:docMk/>
      </pc:docMkLst>
      <pc:sldChg chg="addSp modSp">
        <pc:chgData name="Watts, Sandra" userId="b22ec5c0-e9aa-43c6-8489-bc9a472a178f" providerId="ADAL" clId="{908BAA2B-3B9E-4C19-AE34-4346AD85B1C6}" dt="2023-11-21T04:29:44.948" v="0"/>
        <pc:sldMkLst>
          <pc:docMk/>
          <pc:sldMk cId="2877416938" sldId="261"/>
        </pc:sldMkLst>
      </pc:sldChg>
      <pc:sldChg chg="modSp mod">
        <pc:chgData name="Watts, Sandra" userId="b22ec5c0-e9aa-43c6-8489-bc9a472a178f" providerId="ADAL" clId="{908BAA2B-3B9E-4C19-AE34-4346AD85B1C6}" dt="2023-11-21T04:32:26.643" v="26" actId="20577"/>
        <pc:sldMkLst>
          <pc:docMk/>
          <pc:sldMk cId="714750600" sldId="269"/>
        </pc:sldMkLst>
      </pc:sldChg>
      <pc:sldChg chg="addSp modSp">
        <pc:chgData name="Watts, Sandra" userId="b22ec5c0-e9aa-43c6-8489-bc9a472a178f" providerId="ADAL" clId="{908BAA2B-3B9E-4C19-AE34-4346AD85B1C6}" dt="2023-11-21T04:32:38.128" v="27"/>
        <pc:sldMkLst>
          <pc:docMk/>
          <pc:sldMk cId="3725652627" sldId="270"/>
        </pc:sldMkLst>
      </pc:sldChg>
      <pc:sldChg chg="del">
        <pc:chgData name="Watts, Sandra" userId="b22ec5c0-e9aa-43c6-8489-bc9a472a178f" providerId="ADAL" clId="{908BAA2B-3B9E-4C19-AE34-4346AD85B1C6}" dt="2023-11-21T04:32:02.283" v="16" actId="2696"/>
        <pc:sldMkLst>
          <pc:docMk/>
          <pc:sldMk cId="758635605" sldId="271"/>
        </pc:sldMkLst>
      </pc:sldChg>
      <pc:sldChg chg="modSp mod">
        <pc:chgData name="Watts, Sandra" userId="b22ec5c0-e9aa-43c6-8489-bc9a472a178f" providerId="ADAL" clId="{908BAA2B-3B9E-4C19-AE34-4346AD85B1C6}" dt="2023-11-21T04:30:27.129" v="7" actId="20577"/>
        <pc:sldMkLst>
          <pc:docMk/>
          <pc:sldMk cId="3111929848" sldId="274"/>
        </pc:sldMkLst>
      </pc:sldChg>
      <pc:sldChg chg="modSp mod">
        <pc:chgData name="Watts, Sandra" userId="b22ec5c0-e9aa-43c6-8489-bc9a472a178f" providerId="ADAL" clId="{908BAA2B-3B9E-4C19-AE34-4346AD85B1C6}" dt="2023-11-21T04:30:43.792" v="9" actId="1076"/>
        <pc:sldMkLst>
          <pc:docMk/>
          <pc:sldMk cId="2494427256" sldId="276"/>
        </pc:sldMkLst>
      </pc:sldChg>
      <pc:sldChg chg="del">
        <pc:chgData name="Watts, Sandra" userId="b22ec5c0-e9aa-43c6-8489-bc9a472a178f" providerId="ADAL" clId="{908BAA2B-3B9E-4C19-AE34-4346AD85B1C6}" dt="2023-11-21T04:33:26.256" v="38" actId="2696"/>
        <pc:sldMkLst>
          <pc:docMk/>
          <pc:sldMk cId="3732655436" sldId="279"/>
        </pc:sldMkLst>
      </pc:sldChg>
      <pc:sldChg chg="modSp mod">
        <pc:chgData name="Watts, Sandra" userId="b22ec5c0-e9aa-43c6-8489-bc9a472a178f" providerId="ADAL" clId="{908BAA2B-3B9E-4C19-AE34-4346AD85B1C6}" dt="2023-11-21T04:31:23.601" v="12" actId="20577"/>
        <pc:sldMkLst>
          <pc:docMk/>
          <pc:sldMk cId="427418234" sldId="282"/>
        </pc:sldMkLst>
      </pc:sldChg>
      <pc:sldChg chg="modSp mod">
        <pc:chgData name="Watts, Sandra" userId="b22ec5c0-e9aa-43c6-8489-bc9a472a178f" providerId="ADAL" clId="{908BAA2B-3B9E-4C19-AE34-4346AD85B1C6}" dt="2023-11-21T04:33:10.265" v="32" actId="20577"/>
        <pc:sldMkLst>
          <pc:docMk/>
          <pc:sldMk cId="1124241384" sldId="283"/>
        </pc:sldMkLst>
      </pc:sldChg>
      <pc:sldChg chg="modSp mod">
        <pc:chgData name="Watts, Sandra" userId="b22ec5c0-e9aa-43c6-8489-bc9a472a178f" providerId="ADAL" clId="{908BAA2B-3B9E-4C19-AE34-4346AD85B1C6}" dt="2023-11-21T04:31:40.080" v="14" actId="1076"/>
        <pc:sldMkLst>
          <pc:docMk/>
          <pc:sldMk cId="2655309610" sldId="286"/>
        </pc:sldMkLst>
      </pc:sldChg>
      <pc:sldChg chg="add setBg">
        <pc:chgData name="Watts, Sandra" userId="b22ec5c0-e9aa-43c6-8489-bc9a472a178f" providerId="ADAL" clId="{908BAA2B-3B9E-4C19-AE34-4346AD85B1C6}" dt="2023-11-21T04:32:10.028" v="17"/>
        <pc:sldMkLst>
          <pc:docMk/>
          <pc:sldMk cId="2821026943" sldId="287"/>
        </pc:sldMkLst>
      </pc:sldChg>
      <pc:sldChg chg="add ord">
        <pc:chgData name="Watts, Sandra" userId="b22ec5c0-e9aa-43c6-8489-bc9a472a178f" providerId="ADAL" clId="{908BAA2B-3B9E-4C19-AE34-4346AD85B1C6}" dt="2023-11-21T04:33:24.154" v="37"/>
        <pc:sldMkLst>
          <pc:docMk/>
          <pc:sldMk cId="3083885776" sldId="288"/>
        </pc:sldMkLst>
      </pc:sldChg>
    </pc:docChg>
  </pc:docChgLst>
  <pc:docChgLst>
    <pc:chgData name="Watts, Sandra" userId="S::watts_sandra@sac.edu::b22ec5c0-e9aa-43c6-8489-bc9a472a178f" providerId="AD" clId="Web-{CD6D257E-8D90-4478-AEDF-9306AA890DE9}"/>
    <pc:docChg chg="modSld">
      <pc:chgData name="Watts, Sandra" userId="S::watts_sandra@sac.edu::b22ec5c0-e9aa-43c6-8489-bc9a472a178f" providerId="AD" clId="Web-{CD6D257E-8D90-4478-AEDF-9306AA890DE9}" dt="2023-08-23T19:04:08.257" v="20" actId="20577"/>
      <pc:docMkLst>
        <pc:docMk/>
      </pc:docMkLst>
      <pc:sldChg chg="modSp">
        <pc:chgData name="Watts, Sandra" userId="S::watts_sandra@sac.edu::b22ec5c0-e9aa-43c6-8489-bc9a472a178f" providerId="AD" clId="Web-{CD6D257E-8D90-4478-AEDF-9306AA890DE9}" dt="2023-08-23T19:04:08.257" v="20" actId="20577"/>
        <pc:sldMkLst>
          <pc:docMk/>
          <pc:sldMk cId="109857222" sldId="256"/>
        </pc:sldMkLst>
      </pc:sldChg>
    </pc:docChg>
  </pc:docChgLst>
  <pc:docChgLst>
    <pc:chgData name="Watts, Sandra" userId="b22ec5c0-e9aa-43c6-8489-bc9a472a178f" providerId="ADAL" clId="{1FCFECC9-1D79-486B-AF18-FCBE7286EB2D}"/>
    <pc:docChg chg="undo custSel addSld modSld sldOrd">
      <pc:chgData name="Watts, Sandra" userId="b22ec5c0-e9aa-43c6-8489-bc9a472a178f" providerId="ADAL" clId="{1FCFECC9-1D79-486B-AF18-FCBE7286EB2D}" dt="2023-09-27T19:25:19.625" v="268" actId="1076"/>
      <pc:docMkLst>
        <pc:docMk/>
      </pc:docMkLst>
      <pc:sldChg chg="modSp mod">
        <pc:chgData name="Watts, Sandra" userId="b22ec5c0-e9aa-43c6-8489-bc9a472a178f" providerId="ADAL" clId="{1FCFECC9-1D79-486B-AF18-FCBE7286EB2D}" dt="2023-09-27T18:57:32.230" v="15" actId="20577"/>
        <pc:sldMkLst>
          <pc:docMk/>
          <pc:sldMk cId="109857222" sldId="256"/>
        </pc:sldMkLst>
      </pc:sldChg>
      <pc:sldChg chg="modSp mod">
        <pc:chgData name="Watts, Sandra" userId="b22ec5c0-e9aa-43c6-8489-bc9a472a178f" providerId="ADAL" clId="{1FCFECC9-1D79-486B-AF18-FCBE7286EB2D}" dt="2023-09-27T19:04:34.200" v="37" actId="20577"/>
        <pc:sldMkLst>
          <pc:docMk/>
          <pc:sldMk cId="1007777122" sldId="275"/>
        </pc:sldMkLst>
      </pc:sldChg>
      <pc:sldChg chg="addSp delSp modSp mod">
        <pc:chgData name="Watts, Sandra" userId="b22ec5c0-e9aa-43c6-8489-bc9a472a178f" providerId="ADAL" clId="{1FCFECC9-1D79-486B-AF18-FCBE7286EB2D}" dt="2023-09-27T19:04:25.619" v="33" actId="20577"/>
        <pc:sldMkLst>
          <pc:docMk/>
          <pc:sldMk cId="2494427256" sldId="276"/>
        </pc:sldMkLst>
      </pc:sldChg>
      <pc:sldChg chg="addSp delSp modSp mod">
        <pc:chgData name="Watts, Sandra" userId="b22ec5c0-e9aa-43c6-8489-bc9a472a178f" providerId="ADAL" clId="{1FCFECC9-1D79-486B-AF18-FCBE7286EB2D}" dt="2023-09-27T19:25:05.792" v="266" actId="255"/>
        <pc:sldMkLst>
          <pc:docMk/>
          <pc:sldMk cId="3177606251" sldId="278"/>
        </pc:sldMkLst>
      </pc:sldChg>
      <pc:sldChg chg="modSp add mod ord">
        <pc:chgData name="Watts, Sandra" userId="b22ec5c0-e9aa-43c6-8489-bc9a472a178f" providerId="ADAL" clId="{1FCFECC9-1D79-486B-AF18-FCBE7286EB2D}" dt="2023-09-27T19:06:20.610" v="69"/>
        <pc:sldMkLst>
          <pc:docMk/>
          <pc:sldMk cId="4153401483" sldId="281"/>
        </pc:sldMkLst>
      </pc:sldChg>
      <pc:sldChg chg="addSp delSp modSp add mod">
        <pc:chgData name="Watts, Sandra" userId="b22ec5c0-e9aa-43c6-8489-bc9a472a178f" providerId="ADAL" clId="{1FCFECC9-1D79-486B-AF18-FCBE7286EB2D}" dt="2023-09-27T19:17:47.651" v="92" actId="1076"/>
        <pc:sldMkLst>
          <pc:docMk/>
          <pc:sldMk cId="427418234" sldId="282"/>
        </pc:sldMkLst>
      </pc:sldChg>
      <pc:sldChg chg="addSp modSp add mod">
        <pc:chgData name="Watts, Sandra" userId="b22ec5c0-e9aa-43c6-8489-bc9a472a178f" providerId="ADAL" clId="{1FCFECC9-1D79-486B-AF18-FCBE7286EB2D}" dt="2023-09-27T19:25:19.625" v="268" actId="1076"/>
        <pc:sldMkLst>
          <pc:docMk/>
          <pc:sldMk cId="1124241384" sldId="283"/>
        </pc:sldMkLst>
      </pc:sldChg>
    </pc:docChg>
  </pc:docChgLst>
  <pc:docChgLst>
    <pc:chgData name="Watts, Sandra" userId="b22ec5c0-e9aa-43c6-8489-bc9a472a178f" providerId="ADAL" clId="{3785D647-10B7-44D1-91BE-7581633E1947}"/>
    <pc:docChg chg="undo custSel addSld delSld modSld sldOrd">
      <pc:chgData name="Watts, Sandra" userId="b22ec5c0-e9aa-43c6-8489-bc9a472a178f" providerId="ADAL" clId="{3785D647-10B7-44D1-91BE-7581633E1947}" dt="2023-08-23T19:57:57.262" v="676" actId="207"/>
      <pc:docMkLst>
        <pc:docMk/>
      </pc:docMkLst>
      <pc:sldChg chg="addSp modSp mod setBg">
        <pc:chgData name="Watts, Sandra" userId="b22ec5c0-e9aa-43c6-8489-bc9a472a178f" providerId="ADAL" clId="{3785D647-10B7-44D1-91BE-7581633E1947}" dt="2023-08-23T19:08:05.911" v="20" actId="255"/>
        <pc:sldMkLst>
          <pc:docMk/>
          <pc:sldMk cId="109857222" sldId="256"/>
        </pc:sldMkLst>
      </pc:sldChg>
      <pc:sldChg chg="addSp delSp modSp new mod setBg">
        <pc:chgData name="Watts, Sandra" userId="b22ec5c0-e9aa-43c6-8489-bc9a472a178f" providerId="ADAL" clId="{3785D647-10B7-44D1-91BE-7581633E1947}" dt="2023-08-23T19:10:57.012" v="96" actId="2711"/>
        <pc:sldMkLst>
          <pc:docMk/>
          <pc:sldMk cId="4076208713" sldId="257"/>
        </pc:sldMkLst>
      </pc:sldChg>
      <pc:sldChg chg="addSp modSp new del mod ord">
        <pc:chgData name="Watts, Sandra" userId="b22ec5c0-e9aa-43c6-8489-bc9a472a178f" providerId="ADAL" clId="{3785D647-10B7-44D1-91BE-7581633E1947}" dt="2023-08-23T19:35:17.837" v="387" actId="2696"/>
        <pc:sldMkLst>
          <pc:docMk/>
          <pc:sldMk cId="2379705380" sldId="258"/>
        </pc:sldMkLst>
      </pc:sldChg>
      <pc:sldChg chg="addSp delSp modSp add mod addAnim modAnim">
        <pc:chgData name="Watts, Sandra" userId="b22ec5c0-e9aa-43c6-8489-bc9a472a178f" providerId="ADAL" clId="{3785D647-10B7-44D1-91BE-7581633E1947}" dt="2023-08-23T19:20:57.595" v="251" actId="2711"/>
        <pc:sldMkLst>
          <pc:docMk/>
          <pc:sldMk cId="2749706410" sldId="259"/>
        </pc:sldMkLst>
      </pc:sldChg>
      <pc:sldChg chg="modSp new mod setBg">
        <pc:chgData name="Watts, Sandra" userId="b22ec5c0-e9aa-43c6-8489-bc9a472a178f" providerId="ADAL" clId="{3785D647-10B7-44D1-91BE-7581633E1947}" dt="2023-08-23T19:27:41.267" v="335" actId="113"/>
        <pc:sldMkLst>
          <pc:docMk/>
          <pc:sldMk cId="3722444523" sldId="260"/>
        </pc:sldMkLst>
      </pc:sldChg>
      <pc:sldChg chg="addSp modSp new mod setBg">
        <pc:chgData name="Watts, Sandra" userId="b22ec5c0-e9aa-43c6-8489-bc9a472a178f" providerId="ADAL" clId="{3785D647-10B7-44D1-91BE-7581633E1947}" dt="2023-08-23T19:37:57.933" v="396" actId="12"/>
        <pc:sldMkLst>
          <pc:docMk/>
          <pc:sldMk cId="2877416938" sldId="261"/>
        </pc:sldMkLst>
      </pc:sldChg>
      <pc:sldChg chg="addSp modSp new del mod">
        <pc:chgData name="Watts, Sandra" userId="b22ec5c0-e9aa-43c6-8489-bc9a472a178f" providerId="ADAL" clId="{3785D647-10B7-44D1-91BE-7581633E1947}" dt="2023-08-23T19:38:21.964" v="398" actId="2696"/>
        <pc:sldMkLst>
          <pc:docMk/>
          <pc:sldMk cId="2612746968" sldId="262"/>
        </pc:sldMkLst>
      </pc:sldChg>
      <pc:sldChg chg="delSp modSp add del mod ord">
        <pc:chgData name="Watts, Sandra" userId="b22ec5c0-e9aa-43c6-8489-bc9a472a178f" providerId="ADAL" clId="{3785D647-10B7-44D1-91BE-7581633E1947}" dt="2023-08-23T19:53:35.189" v="672" actId="2696"/>
        <pc:sldMkLst>
          <pc:docMk/>
          <pc:sldMk cId="3130750990" sldId="263"/>
        </pc:sldMkLst>
      </pc:sldChg>
      <pc:sldChg chg="addSp delSp modSp add mod ord">
        <pc:chgData name="Watts, Sandra" userId="b22ec5c0-e9aa-43c6-8489-bc9a472a178f" providerId="ADAL" clId="{3785D647-10B7-44D1-91BE-7581633E1947}" dt="2023-08-23T19:57:57.262" v="676" actId="207"/>
        <pc:sldMkLst>
          <pc:docMk/>
          <pc:sldMk cId="444138975" sldId="264"/>
        </pc:sldMkLst>
      </pc:sldChg>
      <pc:sldChg chg="addSp delSp modSp add mod">
        <pc:chgData name="Watts, Sandra" userId="b22ec5c0-e9aa-43c6-8489-bc9a472a178f" providerId="ADAL" clId="{3785D647-10B7-44D1-91BE-7581633E1947}" dt="2023-08-23T19:53:31.663" v="671"/>
        <pc:sldMkLst>
          <pc:docMk/>
          <pc:sldMk cId="3460855665" sldId="265"/>
        </pc:sldMkLst>
      </pc:sldChg>
      <pc:sldChg chg="addSp delSp modSp add mod">
        <pc:chgData name="Watts, Sandra" userId="b22ec5c0-e9aa-43c6-8489-bc9a472a178f" providerId="ADAL" clId="{3785D647-10B7-44D1-91BE-7581633E1947}" dt="2023-08-23T19:39:40.269" v="410" actId="14100"/>
        <pc:sldMkLst>
          <pc:docMk/>
          <pc:sldMk cId="2071811755" sldId="266"/>
        </pc:sldMkLst>
      </pc:sldChg>
      <pc:sldChg chg="addSp delSp modSp add mod">
        <pc:chgData name="Watts, Sandra" userId="b22ec5c0-e9aa-43c6-8489-bc9a472a178f" providerId="ADAL" clId="{3785D647-10B7-44D1-91BE-7581633E1947}" dt="2023-08-23T19:40:16.716" v="417" actId="14100"/>
        <pc:sldMkLst>
          <pc:docMk/>
          <pc:sldMk cId="3462133409" sldId="267"/>
        </pc:sldMkLst>
      </pc:sldChg>
      <pc:sldChg chg="addSp delSp modSp new mod setBg">
        <pc:chgData name="Watts, Sandra" userId="b22ec5c0-e9aa-43c6-8489-bc9a472a178f" providerId="ADAL" clId="{3785D647-10B7-44D1-91BE-7581633E1947}" dt="2023-08-23T19:43:21.737" v="438" actId="14100"/>
        <pc:sldMkLst>
          <pc:docMk/>
          <pc:sldMk cId="2886783776" sldId="268"/>
        </pc:sldMkLst>
      </pc:sldChg>
      <pc:sldChg chg="modSp add mod ord">
        <pc:chgData name="Watts, Sandra" userId="b22ec5c0-e9aa-43c6-8489-bc9a472a178f" providerId="ADAL" clId="{3785D647-10B7-44D1-91BE-7581633E1947}" dt="2023-08-23T19:44:09.757" v="474"/>
        <pc:sldMkLst>
          <pc:docMk/>
          <pc:sldMk cId="714750600" sldId="269"/>
        </pc:sldMkLst>
      </pc:sldChg>
      <pc:sldChg chg="add">
        <pc:chgData name="Watts, Sandra" userId="b22ec5c0-e9aa-43c6-8489-bc9a472a178f" providerId="ADAL" clId="{3785D647-10B7-44D1-91BE-7581633E1947}" dt="2023-08-23T19:44:07.666" v="472" actId="2890"/>
        <pc:sldMkLst>
          <pc:docMk/>
          <pc:sldMk cId="3725652627" sldId="270"/>
        </pc:sldMkLst>
      </pc:sldChg>
      <pc:sldChg chg="addSp modSp add mod ord">
        <pc:chgData name="Watts, Sandra" userId="b22ec5c0-e9aa-43c6-8489-bc9a472a178f" providerId="ADAL" clId="{3785D647-10B7-44D1-91BE-7581633E1947}" dt="2023-08-23T19:48:59.908" v="663" actId="1076"/>
        <pc:sldMkLst>
          <pc:docMk/>
          <pc:sldMk cId="758635605" sldId="271"/>
        </pc:sldMkLst>
      </pc:sldChg>
      <pc:sldChg chg="add">
        <pc:chgData name="Watts, Sandra" userId="b22ec5c0-e9aa-43c6-8489-bc9a472a178f" providerId="ADAL" clId="{3785D647-10B7-44D1-91BE-7581633E1947}" dt="2023-08-23T19:53:01.774" v="667" actId="2890"/>
        <pc:sldMkLst>
          <pc:docMk/>
          <pc:sldMk cId="2537466903" sldId="272"/>
        </pc:sldMkLst>
      </pc:sldChg>
    </pc:docChg>
  </pc:docChgLst>
  <pc:docChgLst>
    <pc:chgData name="Watts, Sandra" userId="b22ec5c0-e9aa-43c6-8489-bc9a472a178f" providerId="ADAL" clId="{A727FF59-A536-4923-A9D3-E8109B6F2910}"/>
    <pc:docChg chg="modSld">
      <pc:chgData name="Watts, Sandra" userId="b22ec5c0-e9aa-43c6-8489-bc9a472a178f" providerId="ADAL" clId="{A727FF59-A536-4923-A9D3-E8109B6F2910}" dt="2023-10-25T16:20:02.861" v="55" actId="20577"/>
      <pc:docMkLst>
        <pc:docMk/>
      </pc:docMkLst>
      <pc:sldChg chg="modSp mod">
        <pc:chgData name="Watts, Sandra" userId="b22ec5c0-e9aa-43c6-8489-bc9a472a178f" providerId="ADAL" clId="{A727FF59-A536-4923-A9D3-E8109B6F2910}" dt="2023-10-25T16:18:03.081" v="13" actId="20577"/>
        <pc:sldMkLst>
          <pc:docMk/>
          <pc:sldMk cId="109857222" sldId="256"/>
        </pc:sldMkLst>
      </pc:sldChg>
      <pc:sldChg chg="modSp mod">
        <pc:chgData name="Watts, Sandra" userId="b22ec5c0-e9aa-43c6-8489-bc9a472a178f" providerId="ADAL" clId="{A727FF59-A536-4923-A9D3-E8109B6F2910}" dt="2023-10-25T16:19:35.630" v="27" actId="20577"/>
        <pc:sldMkLst>
          <pc:docMk/>
          <pc:sldMk cId="714750600" sldId="269"/>
        </pc:sldMkLst>
      </pc:sldChg>
      <pc:sldChg chg="modSp mod">
        <pc:chgData name="Watts, Sandra" userId="b22ec5c0-e9aa-43c6-8489-bc9a472a178f" providerId="ADAL" clId="{A727FF59-A536-4923-A9D3-E8109B6F2910}" dt="2023-10-25T16:19:43.700" v="31" actId="20577"/>
        <pc:sldMkLst>
          <pc:docMk/>
          <pc:sldMk cId="3177606251" sldId="278"/>
        </pc:sldMkLst>
      </pc:sldChg>
      <pc:sldChg chg="modSp mod">
        <pc:chgData name="Watts, Sandra" userId="b22ec5c0-e9aa-43c6-8489-bc9a472a178f" providerId="ADAL" clId="{A727FF59-A536-4923-A9D3-E8109B6F2910}" dt="2023-10-25T16:20:02.861" v="55" actId="20577"/>
        <pc:sldMkLst>
          <pc:docMk/>
          <pc:sldMk cId="1124241384" sldId="283"/>
        </pc:sldMkLst>
      </pc:sldChg>
      <pc:sldChg chg="modSp mod">
        <pc:chgData name="Watts, Sandra" userId="b22ec5c0-e9aa-43c6-8489-bc9a472a178f" providerId="ADAL" clId="{A727FF59-A536-4923-A9D3-E8109B6F2910}" dt="2023-10-25T16:19:19.621" v="15" actId="1076"/>
        <pc:sldMkLst>
          <pc:docMk/>
          <pc:sldMk cId="2655309610" sldId="286"/>
        </pc:sldMkLst>
      </pc:sldChg>
    </pc:docChg>
  </pc:docChgLst>
  <pc:docChgLst>
    <pc:chgData name="Watts, Sandra" userId="b22ec5c0-e9aa-43c6-8489-bc9a472a178f" providerId="ADAL" clId="{D6295C4D-D332-4042-ADED-6B60DD1D58FA}"/>
    <pc:docChg chg="custSel addSld delSld modSld sldOrd">
      <pc:chgData name="Watts, Sandra" userId="b22ec5c0-e9aa-43c6-8489-bc9a472a178f" providerId="ADAL" clId="{D6295C4D-D332-4042-ADED-6B60DD1D58FA}" dt="2023-09-28T21:52:43.439" v="51" actId="2696"/>
      <pc:docMkLst>
        <pc:docMk/>
      </pc:docMkLst>
      <pc:sldChg chg="modSp mod">
        <pc:chgData name="Watts, Sandra" userId="b22ec5c0-e9aa-43c6-8489-bc9a472a178f" providerId="ADAL" clId="{D6295C4D-D332-4042-ADED-6B60DD1D58FA}" dt="2023-09-28T21:39:43.962" v="6" actId="20577"/>
        <pc:sldMkLst>
          <pc:docMk/>
          <pc:sldMk cId="109857222" sldId="256"/>
        </pc:sldMkLst>
      </pc:sldChg>
      <pc:sldChg chg="ord">
        <pc:chgData name="Watts, Sandra" userId="b22ec5c0-e9aa-43c6-8489-bc9a472a178f" providerId="ADAL" clId="{D6295C4D-D332-4042-ADED-6B60DD1D58FA}" dt="2023-09-28T21:46:26.982" v="9"/>
        <pc:sldMkLst>
          <pc:docMk/>
          <pc:sldMk cId="1007777122" sldId="275"/>
        </pc:sldMkLst>
      </pc:sldChg>
      <pc:sldChg chg="ord">
        <pc:chgData name="Watts, Sandra" userId="b22ec5c0-e9aa-43c6-8489-bc9a472a178f" providerId="ADAL" clId="{D6295C4D-D332-4042-ADED-6B60DD1D58FA}" dt="2023-09-28T21:46:52.260" v="11"/>
        <pc:sldMkLst>
          <pc:docMk/>
          <pc:sldMk cId="2494427256" sldId="276"/>
        </pc:sldMkLst>
      </pc:sldChg>
      <pc:sldChg chg="ord">
        <pc:chgData name="Watts, Sandra" userId="b22ec5c0-e9aa-43c6-8489-bc9a472a178f" providerId="ADAL" clId="{D6295C4D-D332-4042-ADED-6B60DD1D58FA}" dt="2023-09-28T21:47:04.088" v="13"/>
        <pc:sldMkLst>
          <pc:docMk/>
          <pc:sldMk cId="4153401483" sldId="281"/>
        </pc:sldMkLst>
      </pc:sldChg>
      <pc:sldChg chg="modSp mod ord">
        <pc:chgData name="Watts, Sandra" userId="b22ec5c0-e9aa-43c6-8489-bc9a472a178f" providerId="ADAL" clId="{D6295C4D-D332-4042-ADED-6B60DD1D58FA}" dt="2023-09-28T21:49:14.111" v="43" actId="1076"/>
        <pc:sldMkLst>
          <pc:docMk/>
          <pc:sldMk cId="427418234" sldId="282"/>
        </pc:sldMkLst>
      </pc:sldChg>
      <pc:sldChg chg="add del">
        <pc:chgData name="Watts, Sandra" userId="b22ec5c0-e9aa-43c6-8489-bc9a472a178f" providerId="ADAL" clId="{D6295C4D-D332-4042-ADED-6B60DD1D58FA}" dt="2023-09-28T21:52:43.439" v="51" actId="2696"/>
        <pc:sldMkLst>
          <pc:docMk/>
          <pc:sldMk cId="2459450527" sldId="284"/>
        </pc:sldMkLst>
      </pc:sldChg>
      <pc:sldChg chg="modSp add mod">
        <pc:chgData name="Watts, Sandra" userId="b22ec5c0-e9aa-43c6-8489-bc9a472a178f" providerId="ADAL" clId="{D6295C4D-D332-4042-ADED-6B60DD1D58FA}" dt="2023-09-28T21:47:53.960" v="27" actId="5793"/>
        <pc:sldMkLst>
          <pc:docMk/>
          <pc:sldMk cId="3647042201" sldId="285"/>
        </pc:sldMkLst>
      </pc:sldChg>
      <pc:sldChg chg="addSp delSp modSp add mod ord">
        <pc:chgData name="Watts, Sandra" userId="b22ec5c0-e9aa-43c6-8489-bc9a472a178f" providerId="ADAL" clId="{D6295C4D-D332-4042-ADED-6B60DD1D58FA}" dt="2023-09-28T21:52:36.591" v="50" actId="14100"/>
        <pc:sldMkLst>
          <pc:docMk/>
          <pc:sldMk cId="2655309610" sldId="286"/>
        </pc:sldMkLst>
      </pc:sldChg>
    </pc:docChg>
  </pc:docChgLst>
  <pc:docChgLst>
    <pc:chgData name="Watts, Sandra" userId="b22ec5c0-e9aa-43c6-8489-bc9a472a178f" providerId="ADAL" clId="{6CCD5114-F70C-437E-8C0D-C52E9754281E}"/>
    <pc:docChg chg="modSld">
      <pc:chgData name="Watts, Sandra" userId="b22ec5c0-e9aa-43c6-8489-bc9a472a178f" providerId="ADAL" clId="{6CCD5114-F70C-437E-8C0D-C52E9754281E}" dt="2025-09-19T15:36:03.622" v="0" actId="20577"/>
      <pc:docMkLst>
        <pc:docMk/>
      </pc:docMkLst>
      <pc:sldChg chg="modSp mod">
        <pc:chgData name="Watts, Sandra" userId="b22ec5c0-e9aa-43c6-8489-bc9a472a178f" providerId="ADAL" clId="{6CCD5114-F70C-437E-8C0D-C52E9754281E}" dt="2025-09-19T15:36:03.622" v="0" actId="20577"/>
        <pc:sldMkLst>
          <pc:docMk/>
          <pc:sldMk cId="2494427256" sldId="276"/>
        </pc:sldMkLst>
        <pc:spChg chg="mod">
          <ac:chgData name="Watts, Sandra" userId="b22ec5c0-e9aa-43c6-8489-bc9a472a178f" providerId="ADAL" clId="{6CCD5114-F70C-437E-8C0D-C52E9754281E}" dt="2025-09-19T15:36:03.622" v="0" actId="20577"/>
          <ac:spMkLst>
            <pc:docMk/>
            <pc:sldMk cId="2494427256" sldId="276"/>
            <ac:spMk id="3" creationId="{72288AF9-4D6B-4471-63A9-4E5185A70322}"/>
          </ac:spMkLst>
        </pc:spChg>
      </pc:sldChg>
    </pc:docChg>
  </pc:docChgLst>
  <pc:docChgLst>
    <pc:chgData name="Watts, Sandra" userId="b22ec5c0-e9aa-43c6-8489-bc9a472a178f" providerId="ADAL" clId="{DC7E3C3B-9BA7-4E73-B6AB-826045A28938}"/>
    <pc:docChg chg="modSld">
      <pc:chgData name="Watts, Sandra" userId="b22ec5c0-e9aa-43c6-8489-bc9a472a178f" providerId="ADAL" clId="{DC7E3C3B-9BA7-4E73-B6AB-826045A28938}" dt="2024-02-23T15:54:11.199" v="22" actId="20577"/>
      <pc:docMkLst>
        <pc:docMk/>
      </pc:docMkLst>
      <pc:sldChg chg="modSp mod">
        <pc:chgData name="Watts, Sandra" userId="b22ec5c0-e9aa-43c6-8489-bc9a472a178f" providerId="ADAL" clId="{DC7E3C3B-9BA7-4E73-B6AB-826045A28938}" dt="2024-02-23T15:54:11.199" v="22" actId="20577"/>
        <pc:sldMkLst>
          <pc:docMk/>
          <pc:sldMk cId="427418234" sldId="282"/>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coloredtext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accent1">
        <a:alpha val="0"/>
      </a:schemeClr>
    </dgm:fillClrLst>
    <dgm:linClrLst meth="repeat">
      <a:schemeClr val="accent1">
        <a:alpha val="0"/>
      </a:schemeClr>
    </dgm:linClrLst>
    <dgm:effectClrLst/>
    <dgm:txLinClrLst/>
    <dgm:txFillClrLst meth="repeat">
      <a:schemeClr val="accent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accent1">
        <a:alpha val="0"/>
      </a:schemeClr>
    </dgm:fillClrLst>
    <dgm:linClrLst meth="repeat">
      <a:schemeClr val="accent1">
        <a:alpha val="0"/>
      </a:schemeClr>
    </dgm:linClrLst>
    <dgm:effectClrLst/>
    <dgm:txLinClrLst/>
    <dgm:txFillClrLst meth="repeat">
      <a:schemeClr val="accent1"/>
    </dgm:txFillClrLst>
    <dgm:txEffectClrLst/>
  </dgm:styleLbl>
</dgm:colorsDef>
</file>

<file path=ppt/diagrams/data1.xml><?xml version="1.0" encoding="utf-8"?>
<dgm:dataModel xmlns:dgm="http://schemas.openxmlformats.org/drawingml/2006/diagram" xmlns:a="http://schemas.openxmlformats.org/drawingml/2006/main">
  <dgm:ptLst>
    <dgm:pt modelId="{38D90661-BDD9-4F25-B3E7-4FEB2C1DBBBF}" type="doc">
      <dgm:prSet loTypeId="urn:microsoft.com/office/officeart/2018/5/layout/IconCircleLabelList" loCatId="icon" qsTypeId="urn:microsoft.com/office/officeart/2005/8/quickstyle/simple1" qsCatId="simple" csTypeId="urn:microsoft.com/office/officeart/2018/5/colors/Iconchunking_coloredtext_accent1_2" csCatId="accent1" phldr="1"/>
      <dgm:spPr/>
      <dgm:t>
        <a:bodyPr/>
        <a:lstStyle/>
        <a:p>
          <a:endParaRPr lang="en-US"/>
        </a:p>
      </dgm:t>
    </dgm:pt>
    <dgm:pt modelId="{47FF0C45-8CE2-4829-9E50-2D58FB04A14F}">
      <dgm:prSet custT="1"/>
      <dgm:spPr/>
      <dgm:t>
        <a:bodyPr/>
        <a:lstStyle/>
        <a:p>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Take out a blank sheet of lined paper</a:t>
          </a:r>
        </a:p>
      </dgm:t>
    </dgm:pt>
    <dgm:pt modelId="{44D13551-1371-4007-BDE0-6933D3C56C38}" type="parTrans" cxnId="{2A8BFE61-94E9-4F77-85EF-D831CEA85BDF}">
      <dgm:prSet/>
      <dgm:spPr/>
      <dgm:t>
        <a:bodyPr/>
        <a:lstStyle/>
        <a:p>
          <a:endParaRPr lang="en-US"/>
        </a:p>
      </dgm:t>
    </dgm:pt>
    <dgm:pt modelId="{BBF9B65D-9770-4E27-AB12-2807C8156A8D}" type="sibTrans" cxnId="{2A8BFE61-94E9-4F77-85EF-D831CEA85BDF}">
      <dgm:prSet/>
      <dgm:spPr/>
      <dgm:t>
        <a:bodyPr/>
        <a:lstStyle/>
        <a:p>
          <a:endParaRPr lang="en-US"/>
        </a:p>
      </dgm:t>
    </dgm:pt>
    <dgm:pt modelId="{B4543ACA-FC3E-457F-86F6-5DCEEB82005B}">
      <dgm:prSet custT="1"/>
      <dgm:spPr/>
      <dgm:t>
        <a:bodyPr/>
        <a:lstStyle/>
        <a:p>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Use a dark pen </a:t>
          </a:r>
        </a:p>
        <a:p>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(black or blue)</a:t>
          </a:r>
        </a:p>
      </dgm:t>
    </dgm:pt>
    <dgm:pt modelId="{34041389-87BE-474C-A4B5-B0A39D2A8F87}" type="parTrans" cxnId="{7B9D5F61-F184-4319-BCB9-6C4DE56E3B2D}">
      <dgm:prSet/>
      <dgm:spPr/>
      <dgm:t>
        <a:bodyPr/>
        <a:lstStyle/>
        <a:p>
          <a:endParaRPr lang="en-US"/>
        </a:p>
      </dgm:t>
    </dgm:pt>
    <dgm:pt modelId="{AFD5393E-6487-49EA-A00A-8B043AAC718D}" type="sibTrans" cxnId="{7B9D5F61-F184-4319-BCB9-6C4DE56E3B2D}">
      <dgm:prSet/>
      <dgm:spPr/>
      <dgm:t>
        <a:bodyPr/>
        <a:lstStyle/>
        <a:p>
          <a:endParaRPr lang="en-US"/>
        </a:p>
      </dgm:t>
    </dgm:pt>
    <dgm:pt modelId="{4FC691BA-1A1A-45C9-BA14-4CF68A8132F4}">
      <dgm:prSet/>
      <dgm:spPr/>
      <dgm:t>
        <a:bodyPr/>
        <a:lstStyle/>
        <a:p>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Write your name and student ID at the top</a:t>
          </a:r>
        </a:p>
      </dgm:t>
    </dgm:pt>
    <dgm:pt modelId="{5528EFFB-E9E3-47F2-A918-662C0DDED5F9}" type="parTrans" cxnId="{0449B236-2B8F-4E50-93F6-9CBF5BB908BA}">
      <dgm:prSet/>
      <dgm:spPr/>
      <dgm:t>
        <a:bodyPr/>
        <a:lstStyle/>
        <a:p>
          <a:endParaRPr lang="en-US"/>
        </a:p>
      </dgm:t>
    </dgm:pt>
    <dgm:pt modelId="{01095778-7D56-40DE-990A-5481328F8E70}" type="sibTrans" cxnId="{0449B236-2B8F-4E50-93F6-9CBF5BB908BA}">
      <dgm:prSet/>
      <dgm:spPr/>
      <dgm:t>
        <a:bodyPr/>
        <a:lstStyle/>
        <a:p>
          <a:endParaRPr lang="en-US"/>
        </a:p>
      </dgm:t>
    </dgm:pt>
    <dgm:pt modelId="{F5C54601-2C68-4AFB-9819-395657A7CF9C}" type="pres">
      <dgm:prSet presAssocID="{38D90661-BDD9-4F25-B3E7-4FEB2C1DBBBF}" presName="root" presStyleCnt="0">
        <dgm:presLayoutVars>
          <dgm:dir/>
          <dgm:resizeHandles val="exact"/>
        </dgm:presLayoutVars>
      </dgm:prSet>
      <dgm:spPr/>
    </dgm:pt>
    <dgm:pt modelId="{E2E76D41-DC8A-4929-AABB-64AF2FEA8CCA}" type="pres">
      <dgm:prSet presAssocID="{47FF0C45-8CE2-4829-9E50-2D58FB04A14F}" presName="compNode" presStyleCnt="0"/>
      <dgm:spPr/>
    </dgm:pt>
    <dgm:pt modelId="{699E3E34-0E5E-4ACD-BDBF-D100E3F6E11F}" type="pres">
      <dgm:prSet presAssocID="{47FF0C45-8CE2-4829-9E50-2D58FB04A14F}" presName="iconBgRect" presStyleLbl="bgShp" presStyleIdx="0" presStyleCnt="3"/>
      <dgm:spPr/>
    </dgm:pt>
    <dgm:pt modelId="{EBDB99B6-930C-4792-9B1C-5AAF2C2313A0}" type="pres">
      <dgm:prSet presAssocID="{47FF0C45-8CE2-4829-9E50-2D58FB04A14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per"/>
        </a:ext>
      </dgm:extLst>
    </dgm:pt>
    <dgm:pt modelId="{3FA87FB5-A671-4DAD-BE32-965E637B7F65}" type="pres">
      <dgm:prSet presAssocID="{47FF0C45-8CE2-4829-9E50-2D58FB04A14F}" presName="spaceRect" presStyleCnt="0"/>
      <dgm:spPr/>
    </dgm:pt>
    <dgm:pt modelId="{B0A54A07-782B-41F8-A3EA-E1BE5D077A65}" type="pres">
      <dgm:prSet presAssocID="{47FF0C45-8CE2-4829-9E50-2D58FB04A14F}" presName="textRect" presStyleLbl="revTx" presStyleIdx="0" presStyleCnt="3">
        <dgm:presLayoutVars>
          <dgm:chMax val="1"/>
          <dgm:chPref val="1"/>
        </dgm:presLayoutVars>
      </dgm:prSet>
      <dgm:spPr/>
    </dgm:pt>
    <dgm:pt modelId="{6EED87CE-A9E3-4036-9B2E-5BB3AFF37CD3}" type="pres">
      <dgm:prSet presAssocID="{BBF9B65D-9770-4E27-AB12-2807C8156A8D}" presName="sibTrans" presStyleCnt="0"/>
      <dgm:spPr/>
    </dgm:pt>
    <dgm:pt modelId="{940562B8-4898-43B2-AB64-72870EB2F4E8}" type="pres">
      <dgm:prSet presAssocID="{B4543ACA-FC3E-457F-86F6-5DCEEB82005B}" presName="compNode" presStyleCnt="0"/>
      <dgm:spPr/>
    </dgm:pt>
    <dgm:pt modelId="{559D2939-97BE-494F-A6E4-A30246C9AA27}" type="pres">
      <dgm:prSet presAssocID="{B4543ACA-FC3E-457F-86F6-5DCEEB82005B}" presName="iconBgRect" presStyleLbl="bgShp" presStyleIdx="1" presStyleCnt="3"/>
      <dgm:spPr/>
    </dgm:pt>
    <dgm:pt modelId="{A4D470B8-22BF-49E3-B05A-04917EEB1310}" type="pres">
      <dgm:prSet presAssocID="{B4543ACA-FC3E-457F-86F6-5DCEEB82005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3C0B23A7-028C-4E6D-A220-6EECBFE0922A}" type="pres">
      <dgm:prSet presAssocID="{B4543ACA-FC3E-457F-86F6-5DCEEB82005B}" presName="spaceRect" presStyleCnt="0"/>
      <dgm:spPr/>
    </dgm:pt>
    <dgm:pt modelId="{F740891D-6A73-436E-B295-EA89BD4DDCA8}" type="pres">
      <dgm:prSet presAssocID="{B4543ACA-FC3E-457F-86F6-5DCEEB82005B}" presName="textRect" presStyleLbl="revTx" presStyleIdx="1" presStyleCnt="3">
        <dgm:presLayoutVars>
          <dgm:chMax val="1"/>
          <dgm:chPref val="1"/>
        </dgm:presLayoutVars>
      </dgm:prSet>
      <dgm:spPr/>
    </dgm:pt>
    <dgm:pt modelId="{5458B845-739C-43AA-BBF8-3BA4415D8DCB}" type="pres">
      <dgm:prSet presAssocID="{AFD5393E-6487-49EA-A00A-8B043AAC718D}" presName="sibTrans" presStyleCnt="0"/>
      <dgm:spPr/>
    </dgm:pt>
    <dgm:pt modelId="{F0773F17-B083-4BE6-8A12-24EB0EC273B4}" type="pres">
      <dgm:prSet presAssocID="{4FC691BA-1A1A-45C9-BA14-4CF68A8132F4}" presName="compNode" presStyleCnt="0"/>
      <dgm:spPr/>
    </dgm:pt>
    <dgm:pt modelId="{64828AF4-F7CA-420A-BB02-7B5B0F169B49}" type="pres">
      <dgm:prSet presAssocID="{4FC691BA-1A1A-45C9-BA14-4CF68A8132F4}" presName="iconBgRect" presStyleLbl="bgShp" presStyleIdx="2" presStyleCnt="3"/>
      <dgm:spPr/>
    </dgm:pt>
    <dgm:pt modelId="{1E42ABFA-F805-4908-935F-2842DE41E367}" type="pres">
      <dgm:prSet presAssocID="{4FC691BA-1A1A-45C9-BA14-4CF68A8132F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mployee Badge"/>
        </a:ext>
      </dgm:extLst>
    </dgm:pt>
    <dgm:pt modelId="{E5F06294-E9EB-4557-8454-6B9E77DC9B77}" type="pres">
      <dgm:prSet presAssocID="{4FC691BA-1A1A-45C9-BA14-4CF68A8132F4}" presName="spaceRect" presStyleCnt="0"/>
      <dgm:spPr/>
    </dgm:pt>
    <dgm:pt modelId="{EBD16FF5-111E-4DC3-8A47-73143EA5F613}" type="pres">
      <dgm:prSet presAssocID="{4FC691BA-1A1A-45C9-BA14-4CF68A8132F4}" presName="textRect" presStyleLbl="revTx" presStyleIdx="2" presStyleCnt="3">
        <dgm:presLayoutVars>
          <dgm:chMax val="1"/>
          <dgm:chPref val="1"/>
        </dgm:presLayoutVars>
      </dgm:prSet>
      <dgm:spPr/>
    </dgm:pt>
  </dgm:ptLst>
  <dgm:cxnLst>
    <dgm:cxn modelId="{0449B236-2B8F-4E50-93F6-9CBF5BB908BA}" srcId="{38D90661-BDD9-4F25-B3E7-4FEB2C1DBBBF}" destId="{4FC691BA-1A1A-45C9-BA14-4CF68A8132F4}" srcOrd="2" destOrd="0" parTransId="{5528EFFB-E9E3-47F2-A918-662C0DDED5F9}" sibTransId="{01095778-7D56-40DE-990A-5481328F8E70}"/>
    <dgm:cxn modelId="{F569515B-45FB-4B4D-9116-29AB2E608F83}" type="presOf" srcId="{4FC691BA-1A1A-45C9-BA14-4CF68A8132F4}" destId="{EBD16FF5-111E-4DC3-8A47-73143EA5F613}" srcOrd="0" destOrd="0" presId="urn:microsoft.com/office/officeart/2018/5/layout/IconCircleLabelList"/>
    <dgm:cxn modelId="{7B9D5F61-F184-4319-BCB9-6C4DE56E3B2D}" srcId="{38D90661-BDD9-4F25-B3E7-4FEB2C1DBBBF}" destId="{B4543ACA-FC3E-457F-86F6-5DCEEB82005B}" srcOrd="1" destOrd="0" parTransId="{34041389-87BE-474C-A4B5-B0A39D2A8F87}" sibTransId="{AFD5393E-6487-49EA-A00A-8B043AAC718D}"/>
    <dgm:cxn modelId="{9D9E5461-EB46-4B90-84CA-EA9341317745}" type="presOf" srcId="{B4543ACA-FC3E-457F-86F6-5DCEEB82005B}" destId="{F740891D-6A73-436E-B295-EA89BD4DDCA8}" srcOrd="0" destOrd="0" presId="urn:microsoft.com/office/officeart/2018/5/layout/IconCircleLabelList"/>
    <dgm:cxn modelId="{2A8BFE61-94E9-4F77-85EF-D831CEA85BDF}" srcId="{38D90661-BDD9-4F25-B3E7-4FEB2C1DBBBF}" destId="{47FF0C45-8CE2-4829-9E50-2D58FB04A14F}" srcOrd="0" destOrd="0" parTransId="{44D13551-1371-4007-BDE0-6933D3C56C38}" sibTransId="{BBF9B65D-9770-4E27-AB12-2807C8156A8D}"/>
    <dgm:cxn modelId="{80DECEC2-7129-4255-9C8B-9E2BD1124C79}" type="presOf" srcId="{38D90661-BDD9-4F25-B3E7-4FEB2C1DBBBF}" destId="{F5C54601-2C68-4AFB-9819-395657A7CF9C}" srcOrd="0" destOrd="0" presId="urn:microsoft.com/office/officeart/2018/5/layout/IconCircleLabelList"/>
    <dgm:cxn modelId="{0C0B3FEE-0B4A-4FFF-BA09-805AE505FACA}" type="presOf" srcId="{47FF0C45-8CE2-4829-9E50-2D58FB04A14F}" destId="{B0A54A07-782B-41F8-A3EA-E1BE5D077A65}" srcOrd="0" destOrd="0" presId="urn:microsoft.com/office/officeart/2018/5/layout/IconCircleLabelList"/>
    <dgm:cxn modelId="{C98A9458-261A-4523-816F-1BE4EDDCAE07}" type="presParOf" srcId="{F5C54601-2C68-4AFB-9819-395657A7CF9C}" destId="{E2E76D41-DC8A-4929-AABB-64AF2FEA8CCA}" srcOrd="0" destOrd="0" presId="urn:microsoft.com/office/officeart/2018/5/layout/IconCircleLabelList"/>
    <dgm:cxn modelId="{91950245-7959-4E25-81D8-AA6D8C83D7E2}" type="presParOf" srcId="{E2E76D41-DC8A-4929-AABB-64AF2FEA8CCA}" destId="{699E3E34-0E5E-4ACD-BDBF-D100E3F6E11F}" srcOrd="0" destOrd="0" presId="urn:microsoft.com/office/officeart/2018/5/layout/IconCircleLabelList"/>
    <dgm:cxn modelId="{90255B49-9B60-4646-B83D-15DD694D74C4}" type="presParOf" srcId="{E2E76D41-DC8A-4929-AABB-64AF2FEA8CCA}" destId="{EBDB99B6-930C-4792-9B1C-5AAF2C2313A0}" srcOrd="1" destOrd="0" presId="urn:microsoft.com/office/officeart/2018/5/layout/IconCircleLabelList"/>
    <dgm:cxn modelId="{FC438A10-9D89-40BF-9444-50BFB296DAA1}" type="presParOf" srcId="{E2E76D41-DC8A-4929-AABB-64AF2FEA8CCA}" destId="{3FA87FB5-A671-4DAD-BE32-965E637B7F65}" srcOrd="2" destOrd="0" presId="urn:microsoft.com/office/officeart/2018/5/layout/IconCircleLabelList"/>
    <dgm:cxn modelId="{2AC5FFE0-7643-4538-ACE4-E05D67F7F7E1}" type="presParOf" srcId="{E2E76D41-DC8A-4929-AABB-64AF2FEA8CCA}" destId="{B0A54A07-782B-41F8-A3EA-E1BE5D077A65}" srcOrd="3" destOrd="0" presId="urn:microsoft.com/office/officeart/2018/5/layout/IconCircleLabelList"/>
    <dgm:cxn modelId="{481331FA-4279-40C7-A72C-057E4B1A7FA3}" type="presParOf" srcId="{F5C54601-2C68-4AFB-9819-395657A7CF9C}" destId="{6EED87CE-A9E3-4036-9B2E-5BB3AFF37CD3}" srcOrd="1" destOrd="0" presId="urn:microsoft.com/office/officeart/2018/5/layout/IconCircleLabelList"/>
    <dgm:cxn modelId="{90A138C7-B061-48BD-A22A-F46CA16F1362}" type="presParOf" srcId="{F5C54601-2C68-4AFB-9819-395657A7CF9C}" destId="{940562B8-4898-43B2-AB64-72870EB2F4E8}" srcOrd="2" destOrd="0" presId="urn:microsoft.com/office/officeart/2018/5/layout/IconCircleLabelList"/>
    <dgm:cxn modelId="{EBFD910A-4579-4E25-A12C-3CF216A41DE5}" type="presParOf" srcId="{940562B8-4898-43B2-AB64-72870EB2F4E8}" destId="{559D2939-97BE-494F-A6E4-A30246C9AA27}" srcOrd="0" destOrd="0" presId="urn:microsoft.com/office/officeart/2018/5/layout/IconCircleLabelList"/>
    <dgm:cxn modelId="{A2813E06-2E36-4BB1-9C05-A7FAA8961C5E}" type="presParOf" srcId="{940562B8-4898-43B2-AB64-72870EB2F4E8}" destId="{A4D470B8-22BF-49E3-B05A-04917EEB1310}" srcOrd="1" destOrd="0" presId="urn:microsoft.com/office/officeart/2018/5/layout/IconCircleLabelList"/>
    <dgm:cxn modelId="{488056E8-6E75-4561-8941-E883A1336751}" type="presParOf" srcId="{940562B8-4898-43B2-AB64-72870EB2F4E8}" destId="{3C0B23A7-028C-4E6D-A220-6EECBFE0922A}" srcOrd="2" destOrd="0" presId="urn:microsoft.com/office/officeart/2018/5/layout/IconCircleLabelList"/>
    <dgm:cxn modelId="{B530FA53-FDE3-4F9C-A462-0DCC0E6E23F4}" type="presParOf" srcId="{940562B8-4898-43B2-AB64-72870EB2F4E8}" destId="{F740891D-6A73-436E-B295-EA89BD4DDCA8}" srcOrd="3" destOrd="0" presId="urn:microsoft.com/office/officeart/2018/5/layout/IconCircleLabelList"/>
    <dgm:cxn modelId="{FBC039CE-216D-4C86-AC7C-377ED124D467}" type="presParOf" srcId="{F5C54601-2C68-4AFB-9819-395657A7CF9C}" destId="{5458B845-739C-43AA-BBF8-3BA4415D8DCB}" srcOrd="3" destOrd="0" presId="urn:microsoft.com/office/officeart/2018/5/layout/IconCircleLabelList"/>
    <dgm:cxn modelId="{3277839C-71BB-4109-B500-3CB0F8F5B535}" type="presParOf" srcId="{F5C54601-2C68-4AFB-9819-395657A7CF9C}" destId="{F0773F17-B083-4BE6-8A12-24EB0EC273B4}" srcOrd="4" destOrd="0" presId="urn:microsoft.com/office/officeart/2018/5/layout/IconCircleLabelList"/>
    <dgm:cxn modelId="{982C265C-D75C-4559-BE3D-01E9EFA4E936}" type="presParOf" srcId="{F0773F17-B083-4BE6-8A12-24EB0EC273B4}" destId="{64828AF4-F7CA-420A-BB02-7B5B0F169B49}" srcOrd="0" destOrd="0" presId="urn:microsoft.com/office/officeart/2018/5/layout/IconCircleLabelList"/>
    <dgm:cxn modelId="{619E5DA4-9078-4012-9557-635105DE7FFC}" type="presParOf" srcId="{F0773F17-B083-4BE6-8A12-24EB0EC273B4}" destId="{1E42ABFA-F805-4908-935F-2842DE41E367}" srcOrd="1" destOrd="0" presId="urn:microsoft.com/office/officeart/2018/5/layout/IconCircleLabelList"/>
    <dgm:cxn modelId="{D829C8FD-73FC-4EEE-A9F6-BE8E11688BB2}" type="presParOf" srcId="{F0773F17-B083-4BE6-8A12-24EB0EC273B4}" destId="{E5F06294-E9EB-4557-8454-6B9E77DC9B77}" srcOrd="2" destOrd="0" presId="urn:microsoft.com/office/officeart/2018/5/layout/IconCircleLabelList"/>
    <dgm:cxn modelId="{C8168D58-9F44-41B3-8B76-292866817E69}" type="presParOf" srcId="{F0773F17-B083-4BE6-8A12-24EB0EC273B4}" destId="{EBD16FF5-111E-4DC3-8A47-73143EA5F61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D90661-BDD9-4F25-B3E7-4FEB2C1DBBBF}" type="doc">
      <dgm:prSet loTypeId="urn:microsoft.com/office/officeart/2018/5/layout/IconCircleLabelList" loCatId="icon" qsTypeId="urn:microsoft.com/office/officeart/2005/8/quickstyle/simple1" qsCatId="simple" csTypeId="urn:microsoft.com/office/officeart/2018/5/colors/Iconchunking_coloredtext_accent1_2" csCatId="accent1" phldr="1"/>
      <dgm:spPr/>
      <dgm:t>
        <a:bodyPr/>
        <a:lstStyle/>
        <a:p>
          <a:endParaRPr lang="en-US"/>
        </a:p>
      </dgm:t>
    </dgm:pt>
    <dgm:pt modelId="{47FF0C45-8CE2-4829-9E50-2D58FB04A14F}">
      <dgm:prSet custT="1"/>
      <dgm:spPr/>
      <dgm:t>
        <a:bodyPr/>
        <a:lstStyle/>
        <a:p>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Take out a blank sheet of lined paper</a:t>
          </a:r>
        </a:p>
      </dgm:t>
    </dgm:pt>
    <dgm:pt modelId="{44D13551-1371-4007-BDE0-6933D3C56C38}" type="parTrans" cxnId="{2A8BFE61-94E9-4F77-85EF-D831CEA85BDF}">
      <dgm:prSet/>
      <dgm:spPr/>
      <dgm:t>
        <a:bodyPr/>
        <a:lstStyle/>
        <a:p>
          <a:endParaRPr lang="en-US"/>
        </a:p>
      </dgm:t>
    </dgm:pt>
    <dgm:pt modelId="{BBF9B65D-9770-4E27-AB12-2807C8156A8D}" type="sibTrans" cxnId="{2A8BFE61-94E9-4F77-85EF-D831CEA85BDF}">
      <dgm:prSet/>
      <dgm:spPr/>
      <dgm:t>
        <a:bodyPr/>
        <a:lstStyle/>
        <a:p>
          <a:endParaRPr lang="en-US"/>
        </a:p>
      </dgm:t>
    </dgm:pt>
    <dgm:pt modelId="{B4543ACA-FC3E-457F-86F6-5DCEEB82005B}">
      <dgm:prSet custT="1"/>
      <dgm:spPr/>
      <dgm:t>
        <a:bodyPr/>
        <a:lstStyle/>
        <a:p>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Use a dark pen </a:t>
          </a:r>
        </a:p>
        <a:p>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(black or blue)</a:t>
          </a:r>
        </a:p>
      </dgm:t>
    </dgm:pt>
    <dgm:pt modelId="{34041389-87BE-474C-A4B5-B0A39D2A8F87}" type="parTrans" cxnId="{7B9D5F61-F184-4319-BCB9-6C4DE56E3B2D}">
      <dgm:prSet/>
      <dgm:spPr/>
      <dgm:t>
        <a:bodyPr/>
        <a:lstStyle/>
        <a:p>
          <a:endParaRPr lang="en-US"/>
        </a:p>
      </dgm:t>
    </dgm:pt>
    <dgm:pt modelId="{AFD5393E-6487-49EA-A00A-8B043AAC718D}" type="sibTrans" cxnId="{7B9D5F61-F184-4319-BCB9-6C4DE56E3B2D}">
      <dgm:prSet/>
      <dgm:spPr/>
      <dgm:t>
        <a:bodyPr/>
        <a:lstStyle/>
        <a:p>
          <a:endParaRPr lang="en-US"/>
        </a:p>
      </dgm:t>
    </dgm:pt>
    <dgm:pt modelId="{4FC691BA-1A1A-45C9-BA14-4CF68A8132F4}">
      <dgm:prSet/>
      <dgm:spPr/>
      <dgm:t>
        <a:bodyPr/>
        <a:lstStyle/>
        <a:p>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Write your name and student ID at the top</a:t>
          </a:r>
        </a:p>
      </dgm:t>
    </dgm:pt>
    <dgm:pt modelId="{5528EFFB-E9E3-47F2-A918-662C0DDED5F9}" type="parTrans" cxnId="{0449B236-2B8F-4E50-93F6-9CBF5BB908BA}">
      <dgm:prSet/>
      <dgm:spPr/>
      <dgm:t>
        <a:bodyPr/>
        <a:lstStyle/>
        <a:p>
          <a:endParaRPr lang="en-US"/>
        </a:p>
      </dgm:t>
    </dgm:pt>
    <dgm:pt modelId="{01095778-7D56-40DE-990A-5481328F8E70}" type="sibTrans" cxnId="{0449B236-2B8F-4E50-93F6-9CBF5BB908BA}">
      <dgm:prSet/>
      <dgm:spPr/>
      <dgm:t>
        <a:bodyPr/>
        <a:lstStyle/>
        <a:p>
          <a:endParaRPr lang="en-US"/>
        </a:p>
      </dgm:t>
    </dgm:pt>
    <dgm:pt modelId="{F5C54601-2C68-4AFB-9819-395657A7CF9C}" type="pres">
      <dgm:prSet presAssocID="{38D90661-BDD9-4F25-B3E7-4FEB2C1DBBBF}" presName="root" presStyleCnt="0">
        <dgm:presLayoutVars>
          <dgm:dir/>
          <dgm:resizeHandles val="exact"/>
        </dgm:presLayoutVars>
      </dgm:prSet>
      <dgm:spPr/>
    </dgm:pt>
    <dgm:pt modelId="{E2E76D41-DC8A-4929-AABB-64AF2FEA8CCA}" type="pres">
      <dgm:prSet presAssocID="{47FF0C45-8CE2-4829-9E50-2D58FB04A14F}" presName="compNode" presStyleCnt="0"/>
      <dgm:spPr/>
    </dgm:pt>
    <dgm:pt modelId="{699E3E34-0E5E-4ACD-BDBF-D100E3F6E11F}" type="pres">
      <dgm:prSet presAssocID="{47FF0C45-8CE2-4829-9E50-2D58FB04A14F}" presName="iconBgRect" presStyleLbl="bgShp" presStyleIdx="0" presStyleCnt="3"/>
      <dgm:spPr/>
    </dgm:pt>
    <dgm:pt modelId="{EBDB99B6-930C-4792-9B1C-5AAF2C2313A0}" type="pres">
      <dgm:prSet presAssocID="{47FF0C45-8CE2-4829-9E50-2D58FB04A14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per"/>
        </a:ext>
      </dgm:extLst>
    </dgm:pt>
    <dgm:pt modelId="{3FA87FB5-A671-4DAD-BE32-965E637B7F65}" type="pres">
      <dgm:prSet presAssocID="{47FF0C45-8CE2-4829-9E50-2D58FB04A14F}" presName="spaceRect" presStyleCnt="0"/>
      <dgm:spPr/>
    </dgm:pt>
    <dgm:pt modelId="{B0A54A07-782B-41F8-A3EA-E1BE5D077A65}" type="pres">
      <dgm:prSet presAssocID="{47FF0C45-8CE2-4829-9E50-2D58FB04A14F}" presName="textRect" presStyleLbl="revTx" presStyleIdx="0" presStyleCnt="3">
        <dgm:presLayoutVars>
          <dgm:chMax val="1"/>
          <dgm:chPref val="1"/>
        </dgm:presLayoutVars>
      </dgm:prSet>
      <dgm:spPr/>
    </dgm:pt>
    <dgm:pt modelId="{6EED87CE-A9E3-4036-9B2E-5BB3AFF37CD3}" type="pres">
      <dgm:prSet presAssocID="{BBF9B65D-9770-4E27-AB12-2807C8156A8D}" presName="sibTrans" presStyleCnt="0"/>
      <dgm:spPr/>
    </dgm:pt>
    <dgm:pt modelId="{940562B8-4898-43B2-AB64-72870EB2F4E8}" type="pres">
      <dgm:prSet presAssocID="{B4543ACA-FC3E-457F-86F6-5DCEEB82005B}" presName="compNode" presStyleCnt="0"/>
      <dgm:spPr/>
    </dgm:pt>
    <dgm:pt modelId="{559D2939-97BE-494F-A6E4-A30246C9AA27}" type="pres">
      <dgm:prSet presAssocID="{B4543ACA-FC3E-457F-86F6-5DCEEB82005B}" presName="iconBgRect" presStyleLbl="bgShp" presStyleIdx="1" presStyleCnt="3"/>
      <dgm:spPr/>
    </dgm:pt>
    <dgm:pt modelId="{A4D470B8-22BF-49E3-B05A-04917EEB1310}" type="pres">
      <dgm:prSet presAssocID="{B4543ACA-FC3E-457F-86F6-5DCEEB82005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3C0B23A7-028C-4E6D-A220-6EECBFE0922A}" type="pres">
      <dgm:prSet presAssocID="{B4543ACA-FC3E-457F-86F6-5DCEEB82005B}" presName="spaceRect" presStyleCnt="0"/>
      <dgm:spPr/>
    </dgm:pt>
    <dgm:pt modelId="{F740891D-6A73-436E-B295-EA89BD4DDCA8}" type="pres">
      <dgm:prSet presAssocID="{B4543ACA-FC3E-457F-86F6-5DCEEB82005B}" presName="textRect" presStyleLbl="revTx" presStyleIdx="1" presStyleCnt="3">
        <dgm:presLayoutVars>
          <dgm:chMax val="1"/>
          <dgm:chPref val="1"/>
        </dgm:presLayoutVars>
      </dgm:prSet>
      <dgm:spPr/>
    </dgm:pt>
    <dgm:pt modelId="{5458B845-739C-43AA-BBF8-3BA4415D8DCB}" type="pres">
      <dgm:prSet presAssocID="{AFD5393E-6487-49EA-A00A-8B043AAC718D}" presName="sibTrans" presStyleCnt="0"/>
      <dgm:spPr/>
    </dgm:pt>
    <dgm:pt modelId="{F0773F17-B083-4BE6-8A12-24EB0EC273B4}" type="pres">
      <dgm:prSet presAssocID="{4FC691BA-1A1A-45C9-BA14-4CF68A8132F4}" presName="compNode" presStyleCnt="0"/>
      <dgm:spPr/>
    </dgm:pt>
    <dgm:pt modelId="{64828AF4-F7CA-420A-BB02-7B5B0F169B49}" type="pres">
      <dgm:prSet presAssocID="{4FC691BA-1A1A-45C9-BA14-4CF68A8132F4}" presName="iconBgRect" presStyleLbl="bgShp" presStyleIdx="2" presStyleCnt="3"/>
      <dgm:spPr/>
    </dgm:pt>
    <dgm:pt modelId="{1E42ABFA-F805-4908-935F-2842DE41E367}" type="pres">
      <dgm:prSet presAssocID="{4FC691BA-1A1A-45C9-BA14-4CF68A8132F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mployee Badge"/>
        </a:ext>
      </dgm:extLst>
    </dgm:pt>
    <dgm:pt modelId="{E5F06294-E9EB-4557-8454-6B9E77DC9B77}" type="pres">
      <dgm:prSet presAssocID="{4FC691BA-1A1A-45C9-BA14-4CF68A8132F4}" presName="spaceRect" presStyleCnt="0"/>
      <dgm:spPr/>
    </dgm:pt>
    <dgm:pt modelId="{EBD16FF5-111E-4DC3-8A47-73143EA5F613}" type="pres">
      <dgm:prSet presAssocID="{4FC691BA-1A1A-45C9-BA14-4CF68A8132F4}" presName="textRect" presStyleLbl="revTx" presStyleIdx="2" presStyleCnt="3">
        <dgm:presLayoutVars>
          <dgm:chMax val="1"/>
          <dgm:chPref val="1"/>
        </dgm:presLayoutVars>
      </dgm:prSet>
      <dgm:spPr/>
    </dgm:pt>
  </dgm:ptLst>
  <dgm:cxnLst>
    <dgm:cxn modelId="{0449B236-2B8F-4E50-93F6-9CBF5BB908BA}" srcId="{38D90661-BDD9-4F25-B3E7-4FEB2C1DBBBF}" destId="{4FC691BA-1A1A-45C9-BA14-4CF68A8132F4}" srcOrd="2" destOrd="0" parTransId="{5528EFFB-E9E3-47F2-A918-662C0DDED5F9}" sibTransId="{01095778-7D56-40DE-990A-5481328F8E70}"/>
    <dgm:cxn modelId="{F569515B-45FB-4B4D-9116-29AB2E608F83}" type="presOf" srcId="{4FC691BA-1A1A-45C9-BA14-4CF68A8132F4}" destId="{EBD16FF5-111E-4DC3-8A47-73143EA5F613}" srcOrd="0" destOrd="0" presId="urn:microsoft.com/office/officeart/2018/5/layout/IconCircleLabelList"/>
    <dgm:cxn modelId="{7B9D5F61-F184-4319-BCB9-6C4DE56E3B2D}" srcId="{38D90661-BDD9-4F25-B3E7-4FEB2C1DBBBF}" destId="{B4543ACA-FC3E-457F-86F6-5DCEEB82005B}" srcOrd="1" destOrd="0" parTransId="{34041389-87BE-474C-A4B5-B0A39D2A8F87}" sibTransId="{AFD5393E-6487-49EA-A00A-8B043AAC718D}"/>
    <dgm:cxn modelId="{9D9E5461-EB46-4B90-84CA-EA9341317745}" type="presOf" srcId="{B4543ACA-FC3E-457F-86F6-5DCEEB82005B}" destId="{F740891D-6A73-436E-B295-EA89BD4DDCA8}" srcOrd="0" destOrd="0" presId="urn:microsoft.com/office/officeart/2018/5/layout/IconCircleLabelList"/>
    <dgm:cxn modelId="{2A8BFE61-94E9-4F77-85EF-D831CEA85BDF}" srcId="{38D90661-BDD9-4F25-B3E7-4FEB2C1DBBBF}" destId="{47FF0C45-8CE2-4829-9E50-2D58FB04A14F}" srcOrd="0" destOrd="0" parTransId="{44D13551-1371-4007-BDE0-6933D3C56C38}" sibTransId="{BBF9B65D-9770-4E27-AB12-2807C8156A8D}"/>
    <dgm:cxn modelId="{80DECEC2-7129-4255-9C8B-9E2BD1124C79}" type="presOf" srcId="{38D90661-BDD9-4F25-B3E7-4FEB2C1DBBBF}" destId="{F5C54601-2C68-4AFB-9819-395657A7CF9C}" srcOrd="0" destOrd="0" presId="urn:microsoft.com/office/officeart/2018/5/layout/IconCircleLabelList"/>
    <dgm:cxn modelId="{0C0B3FEE-0B4A-4FFF-BA09-805AE505FACA}" type="presOf" srcId="{47FF0C45-8CE2-4829-9E50-2D58FB04A14F}" destId="{B0A54A07-782B-41F8-A3EA-E1BE5D077A65}" srcOrd="0" destOrd="0" presId="urn:microsoft.com/office/officeart/2018/5/layout/IconCircleLabelList"/>
    <dgm:cxn modelId="{C98A9458-261A-4523-816F-1BE4EDDCAE07}" type="presParOf" srcId="{F5C54601-2C68-4AFB-9819-395657A7CF9C}" destId="{E2E76D41-DC8A-4929-AABB-64AF2FEA8CCA}" srcOrd="0" destOrd="0" presId="urn:microsoft.com/office/officeart/2018/5/layout/IconCircleLabelList"/>
    <dgm:cxn modelId="{91950245-7959-4E25-81D8-AA6D8C83D7E2}" type="presParOf" srcId="{E2E76D41-DC8A-4929-AABB-64AF2FEA8CCA}" destId="{699E3E34-0E5E-4ACD-BDBF-D100E3F6E11F}" srcOrd="0" destOrd="0" presId="urn:microsoft.com/office/officeart/2018/5/layout/IconCircleLabelList"/>
    <dgm:cxn modelId="{90255B49-9B60-4646-B83D-15DD694D74C4}" type="presParOf" srcId="{E2E76D41-DC8A-4929-AABB-64AF2FEA8CCA}" destId="{EBDB99B6-930C-4792-9B1C-5AAF2C2313A0}" srcOrd="1" destOrd="0" presId="urn:microsoft.com/office/officeart/2018/5/layout/IconCircleLabelList"/>
    <dgm:cxn modelId="{FC438A10-9D89-40BF-9444-50BFB296DAA1}" type="presParOf" srcId="{E2E76D41-DC8A-4929-AABB-64AF2FEA8CCA}" destId="{3FA87FB5-A671-4DAD-BE32-965E637B7F65}" srcOrd="2" destOrd="0" presId="urn:microsoft.com/office/officeart/2018/5/layout/IconCircleLabelList"/>
    <dgm:cxn modelId="{2AC5FFE0-7643-4538-ACE4-E05D67F7F7E1}" type="presParOf" srcId="{E2E76D41-DC8A-4929-AABB-64AF2FEA8CCA}" destId="{B0A54A07-782B-41F8-A3EA-E1BE5D077A65}" srcOrd="3" destOrd="0" presId="urn:microsoft.com/office/officeart/2018/5/layout/IconCircleLabelList"/>
    <dgm:cxn modelId="{481331FA-4279-40C7-A72C-057E4B1A7FA3}" type="presParOf" srcId="{F5C54601-2C68-4AFB-9819-395657A7CF9C}" destId="{6EED87CE-A9E3-4036-9B2E-5BB3AFF37CD3}" srcOrd="1" destOrd="0" presId="urn:microsoft.com/office/officeart/2018/5/layout/IconCircleLabelList"/>
    <dgm:cxn modelId="{90A138C7-B061-48BD-A22A-F46CA16F1362}" type="presParOf" srcId="{F5C54601-2C68-4AFB-9819-395657A7CF9C}" destId="{940562B8-4898-43B2-AB64-72870EB2F4E8}" srcOrd="2" destOrd="0" presId="urn:microsoft.com/office/officeart/2018/5/layout/IconCircleLabelList"/>
    <dgm:cxn modelId="{EBFD910A-4579-4E25-A12C-3CF216A41DE5}" type="presParOf" srcId="{940562B8-4898-43B2-AB64-72870EB2F4E8}" destId="{559D2939-97BE-494F-A6E4-A30246C9AA27}" srcOrd="0" destOrd="0" presId="urn:microsoft.com/office/officeart/2018/5/layout/IconCircleLabelList"/>
    <dgm:cxn modelId="{A2813E06-2E36-4BB1-9C05-A7FAA8961C5E}" type="presParOf" srcId="{940562B8-4898-43B2-AB64-72870EB2F4E8}" destId="{A4D470B8-22BF-49E3-B05A-04917EEB1310}" srcOrd="1" destOrd="0" presId="urn:microsoft.com/office/officeart/2018/5/layout/IconCircleLabelList"/>
    <dgm:cxn modelId="{488056E8-6E75-4561-8941-E883A1336751}" type="presParOf" srcId="{940562B8-4898-43B2-AB64-72870EB2F4E8}" destId="{3C0B23A7-028C-4E6D-A220-6EECBFE0922A}" srcOrd="2" destOrd="0" presId="urn:microsoft.com/office/officeart/2018/5/layout/IconCircleLabelList"/>
    <dgm:cxn modelId="{B530FA53-FDE3-4F9C-A462-0DCC0E6E23F4}" type="presParOf" srcId="{940562B8-4898-43B2-AB64-72870EB2F4E8}" destId="{F740891D-6A73-436E-B295-EA89BD4DDCA8}" srcOrd="3" destOrd="0" presId="urn:microsoft.com/office/officeart/2018/5/layout/IconCircleLabelList"/>
    <dgm:cxn modelId="{FBC039CE-216D-4C86-AC7C-377ED124D467}" type="presParOf" srcId="{F5C54601-2C68-4AFB-9819-395657A7CF9C}" destId="{5458B845-739C-43AA-BBF8-3BA4415D8DCB}" srcOrd="3" destOrd="0" presId="urn:microsoft.com/office/officeart/2018/5/layout/IconCircleLabelList"/>
    <dgm:cxn modelId="{3277839C-71BB-4109-B500-3CB0F8F5B535}" type="presParOf" srcId="{F5C54601-2C68-4AFB-9819-395657A7CF9C}" destId="{F0773F17-B083-4BE6-8A12-24EB0EC273B4}" srcOrd="4" destOrd="0" presId="urn:microsoft.com/office/officeart/2018/5/layout/IconCircleLabelList"/>
    <dgm:cxn modelId="{982C265C-D75C-4559-BE3D-01E9EFA4E936}" type="presParOf" srcId="{F0773F17-B083-4BE6-8A12-24EB0EC273B4}" destId="{64828AF4-F7CA-420A-BB02-7B5B0F169B49}" srcOrd="0" destOrd="0" presId="urn:microsoft.com/office/officeart/2018/5/layout/IconCircleLabelList"/>
    <dgm:cxn modelId="{619E5DA4-9078-4012-9557-635105DE7FFC}" type="presParOf" srcId="{F0773F17-B083-4BE6-8A12-24EB0EC273B4}" destId="{1E42ABFA-F805-4908-935F-2842DE41E367}" srcOrd="1" destOrd="0" presId="urn:microsoft.com/office/officeart/2018/5/layout/IconCircleLabelList"/>
    <dgm:cxn modelId="{D829C8FD-73FC-4EEE-A9F6-BE8E11688BB2}" type="presParOf" srcId="{F0773F17-B083-4BE6-8A12-24EB0EC273B4}" destId="{E5F06294-E9EB-4557-8454-6B9E77DC9B77}" srcOrd="2" destOrd="0" presId="urn:microsoft.com/office/officeart/2018/5/layout/IconCircleLabelList"/>
    <dgm:cxn modelId="{C8168D58-9F44-41B3-8B76-292866817E69}" type="presParOf" srcId="{F0773F17-B083-4BE6-8A12-24EB0EC273B4}" destId="{EBD16FF5-111E-4DC3-8A47-73143EA5F61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E3E34-0E5E-4ACD-BDBF-D100E3F6E11F}">
      <dsp:nvSpPr>
        <dsp:cNvPr id="0" name=""/>
        <dsp:cNvSpPr/>
      </dsp:nvSpPr>
      <dsp:spPr>
        <a:xfrm>
          <a:off x="689828" y="717785"/>
          <a:ext cx="2024437" cy="2024437"/>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DB99B6-930C-4792-9B1C-5AAF2C2313A0}">
      <dsp:nvSpPr>
        <dsp:cNvPr id="0" name=""/>
        <dsp:cNvSpPr/>
      </dsp:nvSpPr>
      <dsp:spPr>
        <a:xfrm>
          <a:off x="1121266" y="1149223"/>
          <a:ext cx="1161562" cy="1161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A54A07-782B-41F8-A3EA-E1BE5D077A65}">
      <dsp:nvSpPr>
        <dsp:cNvPr id="0" name=""/>
        <dsp:cNvSpPr/>
      </dsp:nvSpPr>
      <dsp:spPr>
        <a:xfrm>
          <a:off x="42672" y="3372785"/>
          <a:ext cx="3318750" cy="925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Tahoma" panose="020B0604030504040204" pitchFamily="34" charset="0"/>
              <a:ea typeface="Tahoma" panose="020B0604030504040204" pitchFamily="34" charset="0"/>
              <a:cs typeface="Tahoma" panose="020B0604030504040204" pitchFamily="34" charset="0"/>
            </a:rPr>
            <a:t>Take out a blank sheet of lined paper</a:t>
          </a:r>
        </a:p>
      </dsp:txBody>
      <dsp:txXfrm>
        <a:off x="42672" y="3372785"/>
        <a:ext cx="3318750" cy="925927"/>
      </dsp:txXfrm>
    </dsp:sp>
    <dsp:sp modelId="{559D2939-97BE-494F-A6E4-A30246C9AA27}">
      <dsp:nvSpPr>
        <dsp:cNvPr id="0" name=""/>
        <dsp:cNvSpPr/>
      </dsp:nvSpPr>
      <dsp:spPr>
        <a:xfrm>
          <a:off x="4589360" y="717785"/>
          <a:ext cx="2024437" cy="2024437"/>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D470B8-22BF-49E3-B05A-04917EEB1310}">
      <dsp:nvSpPr>
        <dsp:cNvPr id="0" name=""/>
        <dsp:cNvSpPr/>
      </dsp:nvSpPr>
      <dsp:spPr>
        <a:xfrm>
          <a:off x="5020797" y="1149223"/>
          <a:ext cx="1161562" cy="1161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40891D-6A73-436E-B295-EA89BD4DDCA8}">
      <dsp:nvSpPr>
        <dsp:cNvPr id="0" name=""/>
        <dsp:cNvSpPr/>
      </dsp:nvSpPr>
      <dsp:spPr>
        <a:xfrm>
          <a:off x="3942203" y="3372785"/>
          <a:ext cx="3318750" cy="925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Tahoma" panose="020B0604030504040204" pitchFamily="34" charset="0"/>
              <a:ea typeface="Tahoma" panose="020B0604030504040204" pitchFamily="34" charset="0"/>
              <a:cs typeface="Tahoma" panose="020B0604030504040204" pitchFamily="34" charset="0"/>
            </a:rPr>
            <a:t>Use a dark pen </a:t>
          </a:r>
        </a:p>
        <a:p>
          <a:pPr marL="0" lvl="0" indent="0" algn="ctr" defTabSz="1244600">
            <a:lnSpc>
              <a:spcPct val="90000"/>
            </a:lnSpc>
            <a:spcBef>
              <a:spcPct val="0"/>
            </a:spcBef>
            <a:spcAft>
              <a:spcPct val="35000"/>
            </a:spcAft>
            <a:buNone/>
          </a:pPr>
          <a:r>
            <a:rPr lang="en-US" sz="2800" kern="1200" dirty="0">
              <a:solidFill>
                <a:schemeClr val="tx1"/>
              </a:solidFill>
              <a:latin typeface="Tahoma" panose="020B0604030504040204" pitchFamily="34" charset="0"/>
              <a:ea typeface="Tahoma" panose="020B0604030504040204" pitchFamily="34" charset="0"/>
              <a:cs typeface="Tahoma" panose="020B0604030504040204" pitchFamily="34" charset="0"/>
            </a:rPr>
            <a:t>(black or blue)</a:t>
          </a:r>
        </a:p>
      </dsp:txBody>
      <dsp:txXfrm>
        <a:off x="3942203" y="3372785"/>
        <a:ext cx="3318750" cy="925927"/>
      </dsp:txXfrm>
    </dsp:sp>
    <dsp:sp modelId="{64828AF4-F7CA-420A-BB02-7B5B0F169B49}">
      <dsp:nvSpPr>
        <dsp:cNvPr id="0" name=""/>
        <dsp:cNvSpPr/>
      </dsp:nvSpPr>
      <dsp:spPr>
        <a:xfrm>
          <a:off x="8488891" y="717785"/>
          <a:ext cx="2024437" cy="2024437"/>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42ABFA-F805-4908-935F-2842DE41E367}">
      <dsp:nvSpPr>
        <dsp:cNvPr id="0" name=""/>
        <dsp:cNvSpPr/>
      </dsp:nvSpPr>
      <dsp:spPr>
        <a:xfrm>
          <a:off x="8920329" y="1149223"/>
          <a:ext cx="1161562" cy="1161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D16FF5-111E-4DC3-8A47-73143EA5F613}">
      <dsp:nvSpPr>
        <dsp:cNvPr id="0" name=""/>
        <dsp:cNvSpPr/>
      </dsp:nvSpPr>
      <dsp:spPr>
        <a:xfrm>
          <a:off x="7841735" y="3372785"/>
          <a:ext cx="3318750" cy="925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Tahoma" panose="020B0604030504040204" pitchFamily="34" charset="0"/>
              <a:ea typeface="Tahoma" panose="020B0604030504040204" pitchFamily="34" charset="0"/>
              <a:cs typeface="Tahoma" panose="020B0604030504040204" pitchFamily="34" charset="0"/>
            </a:rPr>
            <a:t>Write your name and student ID at the top</a:t>
          </a:r>
        </a:p>
      </dsp:txBody>
      <dsp:txXfrm>
        <a:off x="7841735" y="3372785"/>
        <a:ext cx="3318750" cy="9259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E3E34-0E5E-4ACD-BDBF-D100E3F6E11F}">
      <dsp:nvSpPr>
        <dsp:cNvPr id="0" name=""/>
        <dsp:cNvSpPr/>
      </dsp:nvSpPr>
      <dsp:spPr>
        <a:xfrm>
          <a:off x="689828" y="717785"/>
          <a:ext cx="2024437" cy="2024437"/>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DB99B6-930C-4792-9B1C-5AAF2C2313A0}">
      <dsp:nvSpPr>
        <dsp:cNvPr id="0" name=""/>
        <dsp:cNvSpPr/>
      </dsp:nvSpPr>
      <dsp:spPr>
        <a:xfrm>
          <a:off x="1121266" y="1149223"/>
          <a:ext cx="1161562" cy="1161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A54A07-782B-41F8-A3EA-E1BE5D077A65}">
      <dsp:nvSpPr>
        <dsp:cNvPr id="0" name=""/>
        <dsp:cNvSpPr/>
      </dsp:nvSpPr>
      <dsp:spPr>
        <a:xfrm>
          <a:off x="42672" y="3372785"/>
          <a:ext cx="3318750" cy="925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Tahoma" panose="020B0604030504040204" pitchFamily="34" charset="0"/>
              <a:ea typeface="Tahoma" panose="020B0604030504040204" pitchFamily="34" charset="0"/>
              <a:cs typeface="Tahoma" panose="020B0604030504040204" pitchFamily="34" charset="0"/>
            </a:rPr>
            <a:t>Take out a blank sheet of lined paper</a:t>
          </a:r>
        </a:p>
      </dsp:txBody>
      <dsp:txXfrm>
        <a:off x="42672" y="3372785"/>
        <a:ext cx="3318750" cy="925927"/>
      </dsp:txXfrm>
    </dsp:sp>
    <dsp:sp modelId="{559D2939-97BE-494F-A6E4-A30246C9AA27}">
      <dsp:nvSpPr>
        <dsp:cNvPr id="0" name=""/>
        <dsp:cNvSpPr/>
      </dsp:nvSpPr>
      <dsp:spPr>
        <a:xfrm>
          <a:off x="4589360" y="717785"/>
          <a:ext cx="2024437" cy="2024437"/>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D470B8-22BF-49E3-B05A-04917EEB1310}">
      <dsp:nvSpPr>
        <dsp:cNvPr id="0" name=""/>
        <dsp:cNvSpPr/>
      </dsp:nvSpPr>
      <dsp:spPr>
        <a:xfrm>
          <a:off x="5020797" y="1149223"/>
          <a:ext cx="1161562" cy="1161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40891D-6A73-436E-B295-EA89BD4DDCA8}">
      <dsp:nvSpPr>
        <dsp:cNvPr id="0" name=""/>
        <dsp:cNvSpPr/>
      </dsp:nvSpPr>
      <dsp:spPr>
        <a:xfrm>
          <a:off x="3942203" y="3372785"/>
          <a:ext cx="3318750" cy="925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Tahoma" panose="020B0604030504040204" pitchFamily="34" charset="0"/>
              <a:ea typeface="Tahoma" panose="020B0604030504040204" pitchFamily="34" charset="0"/>
              <a:cs typeface="Tahoma" panose="020B0604030504040204" pitchFamily="34" charset="0"/>
            </a:rPr>
            <a:t>Use a dark pen </a:t>
          </a:r>
        </a:p>
        <a:p>
          <a:pPr marL="0" lvl="0" indent="0" algn="ctr" defTabSz="1244600">
            <a:lnSpc>
              <a:spcPct val="90000"/>
            </a:lnSpc>
            <a:spcBef>
              <a:spcPct val="0"/>
            </a:spcBef>
            <a:spcAft>
              <a:spcPct val="35000"/>
            </a:spcAft>
            <a:buNone/>
          </a:pPr>
          <a:r>
            <a:rPr lang="en-US" sz="2800" kern="1200" dirty="0">
              <a:solidFill>
                <a:schemeClr val="tx1"/>
              </a:solidFill>
              <a:latin typeface="Tahoma" panose="020B0604030504040204" pitchFamily="34" charset="0"/>
              <a:ea typeface="Tahoma" panose="020B0604030504040204" pitchFamily="34" charset="0"/>
              <a:cs typeface="Tahoma" panose="020B0604030504040204" pitchFamily="34" charset="0"/>
            </a:rPr>
            <a:t>(black or blue)</a:t>
          </a:r>
        </a:p>
      </dsp:txBody>
      <dsp:txXfrm>
        <a:off x="3942203" y="3372785"/>
        <a:ext cx="3318750" cy="925927"/>
      </dsp:txXfrm>
    </dsp:sp>
    <dsp:sp modelId="{64828AF4-F7CA-420A-BB02-7B5B0F169B49}">
      <dsp:nvSpPr>
        <dsp:cNvPr id="0" name=""/>
        <dsp:cNvSpPr/>
      </dsp:nvSpPr>
      <dsp:spPr>
        <a:xfrm>
          <a:off x="8488891" y="717785"/>
          <a:ext cx="2024437" cy="2024437"/>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42ABFA-F805-4908-935F-2842DE41E367}">
      <dsp:nvSpPr>
        <dsp:cNvPr id="0" name=""/>
        <dsp:cNvSpPr/>
      </dsp:nvSpPr>
      <dsp:spPr>
        <a:xfrm>
          <a:off x="8920329" y="1149223"/>
          <a:ext cx="1161562" cy="1161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D16FF5-111E-4DC3-8A47-73143EA5F613}">
      <dsp:nvSpPr>
        <dsp:cNvPr id="0" name=""/>
        <dsp:cNvSpPr/>
      </dsp:nvSpPr>
      <dsp:spPr>
        <a:xfrm>
          <a:off x="7841735" y="3372785"/>
          <a:ext cx="3318750" cy="925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Tahoma" panose="020B0604030504040204" pitchFamily="34" charset="0"/>
              <a:ea typeface="Tahoma" panose="020B0604030504040204" pitchFamily="34" charset="0"/>
              <a:cs typeface="Tahoma" panose="020B0604030504040204" pitchFamily="34" charset="0"/>
            </a:rPr>
            <a:t>Write your name and student ID at the top</a:t>
          </a:r>
        </a:p>
      </dsp:txBody>
      <dsp:txXfrm>
        <a:off x="7841735" y="3372785"/>
        <a:ext cx="3318750" cy="925927"/>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23.xml"/><Relationship Id="rId1" Type="http://schemas.openxmlformats.org/officeDocument/2006/relationships/slideLayout" Target="../slideLayouts/slideLayout1.xml"/><Relationship Id="rId5" Type="http://schemas.openxmlformats.org/officeDocument/2006/relationships/slide" Target="slide26.xml"/><Relationship Id="rId4" Type="http://schemas.openxmlformats.org/officeDocument/2006/relationships/slide" Target="slide2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8882" y="3268134"/>
            <a:ext cx="10909640" cy="1058213"/>
          </a:xfrm>
        </p:spPr>
        <p:txBody>
          <a:bodyPr anchor="b">
            <a:normAutofit/>
          </a:bodyPr>
          <a:lstStyle/>
          <a:p>
            <a:r>
              <a:rPr lang="en-US" sz="6600" dirty="0">
                <a:cs typeface="Calibri Light"/>
              </a:rPr>
              <a:t>EL Civics Remote Assessment</a:t>
            </a:r>
            <a:endParaRPr lang="en-US" sz="6600" dirty="0"/>
          </a:p>
        </p:txBody>
      </p:sp>
      <p:sp>
        <p:nvSpPr>
          <p:cNvPr id="3" name="Subtitle 2"/>
          <p:cNvSpPr>
            <a:spLocks noGrp="1"/>
          </p:cNvSpPr>
          <p:nvPr>
            <p:ph type="subTitle" idx="1"/>
          </p:nvPr>
        </p:nvSpPr>
        <p:spPr>
          <a:xfrm>
            <a:off x="638882" y="4326347"/>
            <a:ext cx="10909643" cy="1022343"/>
          </a:xfrm>
        </p:spPr>
        <p:txBody>
          <a:bodyPr vert="horz" lIns="91440" tIns="45720" rIns="91440" bIns="45720" rtlCol="0" anchor="t">
            <a:normAutofit fontScale="77500" lnSpcReduction="20000"/>
          </a:bodyPr>
          <a:lstStyle/>
          <a:p>
            <a:r>
              <a:rPr lang="en-US" sz="4800" dirty="0">
                <a:cs typeface="Calibri"/>
              </a:rPr>
              <a:t>COAAP 4.9 Housing Rentals</a:t>
            </a:r>
          </a:p>
          <a:p>
            <a:r>
              <a:rPr lang="en-US" sz="4800" dirty="0">
                <a:cs typeface="Calibri"/>
              </a:rPr>
              <a:t>Advanced Low/High</a:t>
            </a:r>
          </a:p>
          <a:p>
            <a:endParaRPr lang="en-US" sz="1100" dirty="0">
              <a:cs typeface="Calibri"/>
            </a:endParaRPr>
          </a:p>
        </p:txBody>
      </p:sp>
      <p:pic>
        <p:nvPicPr>
          <p:cNvPr id="5" name="Picture 4" descr="A group of houses with trees and sun&#10;&#10;Description automatically generated">
            <a:extLst>
              <a:ext uri="{FF2B5EF4-FFF2-40B4-BE49-F238E27FC236}">
                <a16:creationId xmlns:a16="http://schemas.microsoft.com/office/drawing/2014/main" id="{1C4AE39F-2690-4E1E-EE13-4A7819A8E0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1698" y="591670"/>
            <a:ext cx="5484008" cy="2742004"/>
          </a:xfrm>
          <a:prstGeom prst="rect">
            <a:avLst/>
          </a:prstGeom>
        </p:spPr>
      </p:pic>
      <p:sp>
        <p:nvSpPr>
          <p:cNvPr id="12"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2288AF9-4D6B-4471-63A9-4E5185A70322}"/>
              </a:ext>
            </a:extLst>
          </p:cNvPr>
          <p:cNvSpPr txBox="1">
            <a:spLocks/>
          </p:cNvSpPr>
          <p:nvPr/>
        </p:nvSpPr>
        <p:spPr>
          <a:xfrm>
            <a:off x="0" y="1334186"/>
            <a:ext cx="11974749" cy="197433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effectLst/>
                <a:latin typeface="Tahoma" panose="020B0604030504040204" pitchFamily="34" charset="0"/>
                <a:ea typeface="Calibri" panose="020F0502020204030204" pitchFamily="34" charset="0"/>
                <a:cs typeface="Times New Roman" panose="02020603050405020304" pitchFamily="18" charset="0"/>
              </a:rPr>
              <a:t>Read the information. Fill in the correct information for numbers 12-19.</a:t>
            </a:r>
          </a:p>
          <a:p>
            <a:pPr marL="0" marR="0" indent="0">
              <a:spcBef>
                <a:spcPts val="0"/>
              </a:spcBef>
              <a:spcAft>
                <a:spcPts val="0"/>
              </a:spcAft>
              <a:buNone/>
            </a:pPr>
            <a:endParaRPr lang="en-US" sz="2400" b="1" dirty="0">
              <a:effectLst/>
              <a:latin typeface="Tahoma" panose="020B0604030504040204" pitchFamily="34" charset="0"/>
              <a:ea typeface="Calibri" panose="020F0502020204030204" pitchFamily="34" charset="0"/>
              <a:cs typeface="Tahoma" panose="020B0604030504040204" pitchFamily="34" charset="0"/>
            </a:endParaRPr>
          </a:p>
          <a:p>
            <a:pPr marL="0" marR="0" indent="0">
              <a:spcBef>
                <a:spcPts val="0"/>
              </a:spcBef>
              <a:spcAft>
                <a:spcPts val="0"/>
              </a:spcAft>
              <a:buNone/>
            </a:pPr>
            <a:r>
              <a:rPr lang="en-US" sz="2400" b="1" dirty="0">
                <a:effectLst/>
                <a:latin typeface="Tahoma" panose="020B0604030504040204" pitchFamily="34" charset="0"/>
                <a:ea typeface="Calibri" panose="020F0502020204030204" pitchFamily="34" charset="0"/>
                <a:cs typeface="Tahoma" panose="020B0604030504040204" pitchFamily="34" charset="0"/>
              </a:rPr>
              <a:t>Scenario:</a:t>
            </a:r>
            <a:endParaRPr lang="en-US" sz="2400" dirty="0">
              <a:effectLst/>
              <a:latin typeface="Tahoma" panose="020B060403050404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dirty="0">
                <a:effectLst/>
                <a:latin typeface="Tahoma" panose="020B0604030504040204" pitchFamily="34" charset="0"/>
                <a:ea typeface="Calibri" panose="020F0502020204030204" pitchFamily="34" charset="0"/>
                <a:cs typeface="Tahoma" panose="020B0604030504040204" pitchFamily="34" charset="0"/>
              </a:rPr>
              <a:t>They have lived at their current address since August of 2017, which is </a:t>
            </a:r>
            <a:r>
              <a:rPr lang="en-US" sz="2400" dirty="0">
                <a:effectLst/>
                <a:latin typeface="Tahoma" panose="020B0604030504040204" pitchFamily="34" charset="0"/>
                <a:ea typeface="Calibri" panose="020F0502020204030204" pitchFamily="34" charset="0"/>
                <a:cs typeface="Times New Roman" panose="02020603050405020304" pitchFamily="18" charset="0"/>
              </a:rPr>
              <a:t>906 Prospect St., #7A, Orange, CA 92867</a:t>
            </a:r>
            <a:r>
              <a:rPr lang="en-US" sz="2400" dirty="0">
                <a:effectLst/>
                <a:latin typeface="Tahoma" panose="020B0604030504040204" pitchFamily="34" charset="0"/>
                <a:ea typeface="Calibri" panose="020F0502020204030204" pitchFamily="34" charset="0"/>
                <a:cs typeface="Tahoma" panose="020B0604030504040204" pitchFamily="34" charset="0"/>
              </a:rPr>
              <a:t>. They are moving to be closer to family, and their current rent is $3100.</a:t>
            </a:r>
            <a:endParaRPr lang="en-US" sz="2400" dirty="0">
              <a:effectLst/>
              <a:latin typeface="Tahoma" panose="020B0604030504040204" pitchFamily="34" charset="0"/>
              <a:ea typeface="Calibri" panose="020F0502020204030204" pitchFamily="34" charset="0"/>
              <a:cs typeface="Times New Roman" panose="02020603050405020304" pitchFamily="18" charset="0"/>
            </a:endParaRPr>
          </a:p>
          <a:p>
            <a:pPr marL="0" indent="0">
              <a:buNone/>
            </a:pPr>
            <a:endParaRPr lang="en-US" sz="2400" dirty="0">
              <a:cs typeface="Calibri"/>
            </a:endParaRPr>
          </a:p>
          <a:p>
            <a:pPr marL="0" indent="0">
              <a:buNone/>
            </a:pPr>
            <a:endParaRPr lang="en-US" sz="2400" dirty="0">
              <a:cs typeface="Calibri"/>
            </a:endParaRPr>
          </a:p>
          <a:p>
            <a:pPr marL="0" indent="0">
              <a:buNone/>
            </a:pPr>
            <a:endParaRPr lang="en-US" sz="4000" dirty="0">
              <a:cs typeface="Calibri"/>
            </a:endParaRPr>
          </a:p>
          <a:p>
            <a:endParaRPr lang="en-US" dirty="0">
              <a:cs typeface="Calibri"/>
            </a:endParaRPr>
          </a:p>
        </p:txBody>
      </p:sp>
      <p:pic>
        <p:nvPicPr>
          <p:cNvPr id="5" name="Picture 4">
            <a:extLst>
              <a:ext uri="{FF2B5EF4-FFF2-40B4-BE49-F238E27FC236}">
                <a16:creationId xmlns:a16="http://schemas.microsoft.com/office/drawing/2014/main" id="{D706CBE4-C4B1-1DF6-7F00-8789F49D2F75}"/>
              </a:ext>
            </a:extLst>
          </p:cNvPr>
          <p:cNvPicPr>
            <a:picLocks noChangeAspect="1"/>
          </p:cNvPicPr>
          <p:nvPr/>
        </p:nvPicPr>
        <p:blipFill>
          <a:blip r:embed="rId2"/>
          <a:stretch>
            <a:fillRect/>
          </a:stretch>
        </p:blipFill>
        <p:spPr>
          <a:xfrm>
            <a:off x="94821" y="4136066"/>
            <a:ext cx="10668547" cy="2213248"/>
          </a:xfrm>
          <a:prstGeom prst="rect">
            <a:avLst/>
          </a:prstGeom>
        </p:spPr>
      </p:pic>
    </p:spTree>
    <p:extLst>
      <p:ext uri="{BB962C8B-B14F-4D97-AF65-F5344CB8AC3E}">
        <p14:creationId xmlns:p14="http://schemas.microsoft.com/office/powerpoint/2010/main" val="2494427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2288AF9-4D6B-4471-63A9-4E5185A70322}"/>
              </a:ext>
            </a:extLst>
          </p:cNvPr>
          <p:cNvSpPr txBox="1">
            <a:spLocks/>
          </p:cNvSpPr>
          <p:nvPr/>
        </p:nvSpPr>
        <p:spPr>
          <a:xfrm>
            <a:off x="266410" y="382379"/>
            <a:ext cx="10967094" cy="79353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effectLst/>
                <a:latin typeface="Tahoma" panose="020B0604030504040204" pitchFamily="34" charset="0"/>
                <a:ea typeface="Calibri" panose="020F0502020204030204" pitchFamily="34" charset="0"/>
                <a:cs typeface="Times New Roman" panose="02020603050405020304" pitchFamily="18" charset="0"/>
              </a:rPr>
              <a:t>Part 3. Copy the numbers on your paper:</a:t>
            </a:r>
          </a:p>
          <a:p>
            <a:pPr marL="0" indent="0">
              <a:buNone/>
            </a:pPr>
            <a:r>
              <a:rPr lang="en-US" dirty="0">
                <a:latin typeface="Tahoma" panose="020B0604030504040204" pitchFamily="34" charset="0"/>
                <a:cs typeface="Times New Roman" panose="02020603050405020304" pitchFamily="18" charset="0"/>
              </a:rPr>
              <a:t>20.</a:t>
            </a:r>
          </a:p>
          <a:p>
            <a:pPr marL="0" indent="0">
              <a:buNone/>
            </a:pPr>
            <a:r>
              <a:rPr lang="en-US" dirty="0">
                <a:latin typeface="Tahoma" panose="020B0604030504040204" pitchFamily="34" charset="0"/>
                <a:cs typeface="Times New Roman" panose="02020603050405020304" pitchFamily="18" charset="0"/>
              </a:rPr>
              <a:t>21.</a:t>
            </a:r>
          </a:p>
          <a:p>
            <a:pPr marL="0" indent="0">
              <a:buNone/>
            </a:pPr>
            <a:r>
              <a:rPr lang="en-US" dirty="0">
                <a:latin typeface="Tahoma" panose="020B0604030504040204" pitchFamily="34" charset="0"/>
                <a:cs typeface="Times New Roman" panose="02020603050405020304" pitchFamily="18" charset="0"/>
              </a:rPr>
              <a:t>22.</a:t>
            </a:r>
          </a:p>
          <a:p>
            <a:pPr marL="0" indent="0">
              <a:buNone/>
            </a:pPr>
            <a:r>
              <a:rPr lang="en-US" dirty="0">
                <a:latin typeface="Tahoma" panose="020B0604030504040204" pitchFamily="34" charset="0"/>
                <a:cs typeface="Times New Roman" panose="02020603050405020304" pitchFamily="18" charset="0"/>
              </a:rPr>
              <a:t>23.</a:t>
            </a:r>
          </a:p>
          <a:p>
            <a:pPr marL="0" indent="0">
              <a:buNone/>
            </a:pPr>
            <a:r>
              <a:rPr lang="en-US" dirty="0">
                <a:latin typeface="Tahoma" panose="020B0604030504040204" pitchFamily="34" charset="0"/>
                <a:cs typeface="Times New Roman" panose="02020603050405020304" pitchFamily="18" charset="0"/>
              </a:rPr>
              <a:t>24.</a:t>
            </a:r>
          </a:p>
          <a:p>
            <a:pPr marL="0" indent="0">
              <a:buNone/>
            </a:pPr>
            <a:r>
              <a:rPr lang="en-US" dirty="0">
                <a:latin typeface="Tahoma" panose="020B0604030504040204" pitchFamily="34" charset="0"/>
                <a:cs typeface="Times New Roman" panose="02020603050405020304" pitchFamily="18" charset="0"/>
              </a:rPr>
              <a:t>25.</a:t>
            </a:r>
          </a:p>
          <a:p>
            <a:pPr marL="0" indent="0">
              <a:buNone/>
            </a:pPr>
            <a:r>
              <a:rPr lang="en-US" dirty="0">
                <a:latin typeface="Tahoma" panose="020B0604030504040204" pitchFamily="34" charset="0"/>
                <a:cs typeface="Times New Roman" panose="02020603050405020304" pitchFamily="18" charset="0"/>
              </a:rPr>
              <a:t>26.</a:t>
            </a:r>
          </a:p>
          <a:p>
            <a:pPr marL="0" indent="0">
              <a:buNone/>
            </a:pPr>
            <a:r>
              <a:rPr lang="en-US" dirty="0">
                <a:latin typeface="Tahoma" panose="020B0604030504040204" pitchFamily="34" charset="0"/>
                <a:cs typeface="Times New Roman" panose="02020603050405020304" pitchFamily="18" charset="0"/>
              </a:rPr>
              <a:t>27.</a:t>
            </a:r>
          </a:p>
          <a:p>
            <a:pPr marL="0" indent="0">
              <a:buNone/>
            </a:pPr>
            <a:r>
              <a:rPr lang="en-US" dirty="0">
                <a:latin typeface="Tahoma" panose="020B0604030504040204" pitchFamily="34" charset="0"/>
                <a:cs typeface="Times New Roman" panose="02020603050405020304" pitchFamily="18" charset="0"/>
              </a:rPr>
              <a:t>28.</a:t>
            </a:r>
          </a:p>
          <a:p>
            <a:pPr marL="0" indent="0">
              <a:buNone/>
            </a:pPr>
            <a:r>
              <a:rPr lang="en-US" dirty="0">
                <a:latin typeface="Tahoma" panose="020B0604030504040204" pitchFamily="34" charset="0"/>
                <a:cs typeface="Times New Roman" panose="02020603050405020304" pitchFamily="18" charset="0"/>
              </a:rPr>
              <a:t>29.</a:t>
            </a:r>
          </a:p>
          <a:p>
            <a:endParaRPr lang="en-US" sz="4000" dirty="0">
              <a:cs typeface="Calibri"/>
            </a:endParaRPr>
          </a:p>
          <a:p>
            <a:pPr marL="0" indent="0">
              <a:buNone/>
            </a:pPr>
            <a:endParaRPr lang="en-US" sz="4000" dirty="0">
              <a:cs typeface="Calibri"/>
            </a:endParaRPr>
          </a:p>
          <a:p>
            <a:pPr marL="0" indent="0">
              <a:buNone/>
            </a:pPr>
            <a:endParaRPr lang="en-US" sz="4000" dirty="0">
              <a:cs typeface="Calibri"/>
            </a:endParaRPr>
          </a:p>
          <a:p>
            <a:endParaRPr lang="en-US" dirty="0">
              <a:cs typeface="Calibri"/>
            </a:endParaRPr>
          </a:p>
        </p:txBody>
      </p:sp>
    </p:spTree>
    <p:extLst>
      <p:ext uri="{BB962C8B-B14F-4D97-AF65-F5344CB8AC3E}">
        <p14:creationId xmlns:p14="http://schemas.microsoft.com/office/powerpoint/2010/main" val="4153401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2288AF9-4D6B-4471-63A9-4E5185A70322}"/>
              </a:ext>
            </a:extLst>
          </p:cNvPr>
          <p:cNvSpPr txBox="1">
            <a:spLocks/>
          </p:cNvSpPr>
          <p:nvPr/>
        </p:nvSpPr>
        <p:spPr>
          <a:xfrm>
            <a:off x="0" y="124940"/>
            <a:ext cx="11974749" cy="219675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effectLst/>
                <a:latin typeface="Tahoma" panose="020B0604030504040204" pitchFamily="34" charset="0"/>
                <a:ea typeface="Calibri" panose="020F0502020204030204" pitchFamily="34" charset="0"/>
                <a:cs typeface="Times New Roman" panose="02020603050405020304" pitchFamily="18" charset="0"/>
              </a:rPr>
              <a:t>Read the information. Fill in the correct information for numbers 20-29.</a:t>
            </a:r>
          </a:p>
          <a:p>
            <a:pPr marL="0" marR="0" indent="0">
              <a:spcBef>
                <a:spcPts val="0"/>
              </a:spcBef>
              <a:spcAft>
                <a:spcPts val="0"/>
              </a:spcAft>
              <a:buNone/>
            </a:pPr>
            <a:endParaRPr lang="en-US" sz="1000" b="1" dirty="0">
              <a:effectLst/>
              <a:latin typeface="Tahoma" panose="020B0604030504040204" pitchFamily="34" charset="0"/>
              <a:ea typeface="Calibri" panose="020F0502020204030204" pitchFamily="34" charset="0"/>
              <a:cs typeface="Tahoma" panose="020B0604030504040204" pitchFamily="34" charset="0"/>
            </a:endParaRPr>
          </a:p>
          <a:p>
            <a:pPr marL="0" marR="0" indent="0">
              <a:spcBef>
                <a:spcPts val="0"/>
              </a:spcBef>
              <a:spcAft>
                <a:spcPts val="0"/>
              </a:spcAft>
              <a:buNone/>
            </a:pPr>
            <a:r>
              <a:rPr lang="en-US" sz="2400" b="1" dirty="0">
                <a:effectLst/>
                <a:latin typeface="Tahoma" panose="020B0604030504040204" pitchFamily="34" charset="0"/>
                <a:ea typeface="Calibri" panose="020F0502020204030204" pitchFamily="34" charset="0"/>
                <a:cs typeface="Tahoma" panose="020B0604030504040204" pitchFamily="34" charset="0"/>
              </a:rPr>
              <a:t>Scenario:</a:t>
            </a:r>
            <a:endParaRPr lang="en-US" sz="2400" dirty="0">
              <a:effectLst/>
              <a:latin typeface="Tahoma" panose="020B0604030504040204" pitchFamily="34" charset="0"/>
              <a:ea typeface="Calibri" panose="020F0502020204030204" pitchFamily="34" charset="0"/>
              <a:cs typeface="Times New Roman" panose="02020603050405020304" pitchFamily="18" charset="0"/>
            </a:endParaRPr>
          </a:p>
          <a:p>
            <a:pPr marL="0" indent="0">
              <a:spcBef>
                <a:spcPts val="0"/>
              </a:spcBef>
              <a:buNone/>
            </a:pPr>
            <a:r>
              <a:rPr lang="en-US" sz="2400" dirty="0">
                <a:effectLst/>
                <a:latin typeface="Tahoma" panose="020B0604030504040204" pitchFamily="34" charset="0"/>
                <a:ea typeface="Calibri" panose="020F0502020204030204" pitchFamily="34" charset="0"/>
              </a:rPr>
              <a:t>Marvin Gerard has been a full-time driver for UPS since 2018. His salary </a:t>
            </a:r>
          </a:p>
          <a:p>
            <a:pPr marL="0" indent="0">
              <a:spcBef>
                <a:spcPts val="0"/>
              </a:spcBef>
              <a:buNone/>
            </a:pPr>
            <a:r>
              <a:rPr lang="en-US" sz="2400" dirty="0">
                <a:effectLst/>
                <a:latin typeface="Tahoma" panose="020B0604030504040204" pitchFamily="34" charset="0"/>
                <a:ea typeface="Calibri" panose="020F0502020204030204" pitchFamily="34" charset="0"/>
              </a:rPr>
              <a:t>is $4150 a month. His supervisor is Ahmed Roboz, who can be contacted at (310</a:t>
            </a:r>
            <a:r>
              <a:rPr lang="en-US" sz="2400">
                <a:effectLst/>
                <a:latin typeface="Tahoma" panose="020B0604030504040204" pitchFamily="34" charset="0"/>
                <a:ea typeface="Calibri" panose="020F0502020204030204" pitchFamily="34" charset="0"/>
              </a:rPr>
              <a:t>) </a:t>
            </a:r>
          </a:p>
          <a:p>
            <a:pPr marL="0" indent="0">
              <a:spcBef>
                <a:spcPts val="0"/>
              </a:spcBef>
              <a:buNone/>
            </a:pPr>
            <a:r>
              <a:rPr lang="en-US" sz="2400">
                <a:effectLst/>
                <a:latin typeface="Tahoma" panose="020B0604030504040204" pitchFamily="34" charset="0"/>
                <a:ea typeface="Calibri" panose="020F0502020204030204" pitchFamily="34" charset="0"/>
              </a:rPr>
              <a:t>555-8224</a:t>
            </a:r>
            <a:r>
              <a:rPr lang="en-US" sz="2400" dirty="0">
                <a:effectLst/>
                <a:latin typeface="Tahoma" panose="020B0604030504040204" pitchFamily="34" charset="0"/>
                <a:ea typeface="Calibri" panose="020F0502020204030204" pitchFamily="34" charset="0"/>
              </a:rPr>
              <a:t>. Estela is a manager at Target. She earns $3,900 a month. </a:t>
            </a:r>
            <a:r>
              <a:rPr lang="en-US" sz="2400" dirty="0">
                <a:effectLst/>
                <a:latin typeface="Tahoma" panose="020B0604030504040204" pitchFamily="34" charset="0"/>
                <a:ea typeface="Calibri" panose="020F0502020204030204" pitchFamily="34" charset="0"/>
                <a:cs typeface="Tahoma" panose="020B0604030504040204" pitchFamily="34" charset="0"/>
              </a:rPr>
              <a:t>Marvin has his </a:t>
            </a:r>
          </a:p>
          <a:p>
            <a:pPr marL="0" indent="0">
              <a:spcBef>
                <a:spcPts val="0"/>
              </a:spcBef>
              <a:buNone/>
            </a:pPr>
            <a:r>
              <a:rPr lang="en-US" sz="2400" dirty="0">
                <a:effectLst/>
                <a:latin typeface="Tahoma" panose="020B0604030504040204" pitchFamily="34" charset="0"/>
                <a:ea typeface="Calibri" panose="020F0502020204030204" pitchFamily="34" charset="0"/>
                <a:cs typeface="Tahoma" panose="020B0604030504040204" pitchFamily="34" charset="0"/>
              </a:rPr>
              <a:t>checking account at Bank of the West, with an account number of 9044-5875.</a:t>
            </a:r>
            <a:endParaRPr lang="en-US" sz="2400" dirty="0">
              <a:effectLst/>
              <a:latin typeface="Tahoma" panose="020B060403050404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2400" dirty="0">
              <a:cs typeface="Calibri"/>
            </a:endParaRPr>
          </a:p>
          <a:p>
            <a:pPr marL="0" indent="0">
              <a:buNone/>
            </a:pPr>
            <a:endParaRPr lang="en-US" sz="2400" dirty="0">
              <a:cs typeface="Calibri"/>
            </a:endParaRPr>
          </a:p>
          <a:p>
            <a:pPr marL="0" indent="0">
              <a:buNone/>
            </a:pPr>
            <a:endParaRPr lang="en-US" sz="4000" dirty="0">
              <a:cs typeface="Calibri"/>
            </a:endParaRPr>
          </a:p>
          <a:p>
            <a:endParaRPr lang="en-US" dirty="0">
              <a:cs typeface="Calibri"/>
            </a:endParaRPr>
          </a:p>
        </p:txBody>
      </p:sp>
      <p:pic>
        <p:nvPicPr>
          <p:cNvPr id="9" name="Picture 8">
            <a:extLst>
              <a:ext uri="{FF2B5EF4-FFF2-40B4-BE49-F238E27FC236}">
                <a16:creationId xmlns:a16="http://schemas.microsoft.com/office/drawing/2014/main" id="{DC235D98-60AA-19D9-C028-7F70ABCF72CE}"/>
              </a:ext>
            </a:extLst>
          </p:cNvPr>
          <p:cNvPicPr>
            <a:picLocks noChangeAspect="1"/>
          </p:cNvPicPr>
          <p:nvPr/>
        </p:nvPicPr>
        <p:blipFill>
          <a:blip r:embed="rId2"/>
          <a:stretch>
            <a:fillRect/>
          </a:stretch>
        </p:blipFill>
        <p:spPr>
          <a:xfrm>
            <a:off x="69736" y="2268152"/>
            <a:ext cx="9174057" cy="4536303"/>
          </a:xfrm>
          <a:prstGeom prst="rect">
            <a:avLst/>
          </a:prstGeom>
        </p:spPr>
      </p:pic>
    </p:spTree>
    <p:extLst>
      <p:ext uri="{BB962C8B-B14F-4D97-AF65-F5344CB8AC3E}">
        <p14:creationId xmlns:p14="http://schemas.microsoft.com/office/powerpoint/2010/main" val="427418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2288AF9-4D6B-4471-63A9-4E5185A70322}"/>
              </a:ext>
            </a:extLst>
          </p:cNvPr>
          <p:cNvSpPr txBox="1">
            <a:spLocks/>
          </p:cNvSpPr>
          <p:nvPr/>
        </p:nvSpPr>
        <p:spPr>
          <a:xfrm>
            <a:off x="266410" y="382379"/>
            <a:ext cx="10967094" cy="79353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effectLst/>
                <a:latin typeface="Tahoma" panose="020B0604030504040204" pitchFamily="34" charset="0"/>
                <a:ea typeface="Calibri" panose="020F0502020204030204" pitchFamily="34" charset="0"/>
                <a:cs typeface="Times New Roman" panose="02020603050405020304" pitchFamily="18" charset="0"/>
              </a:rPr>
              <a:t>Part 4. Copy the numbers on your paper:</a:t>
            </a:r>
          </a:p>
          <a:p>
            <a:pPr marL="0" indent="0">
              <a:buNone/>
            </a:pPr>
            <a:r>
              <a:rPr lang="en-US" dirty="0">
                <a:latin typeface="Tahoma" panose="020B0604030504040204" pitchFamily="34" charset="0"/>
                <a:cs typeface="Times New Roman" panose="02020603050405020304" pitchFamily="18" charset="0"/>
              </a:rPr>
              <a:t>30.</a:t>
            </a:r>
          </a:p>
          <a:p>
            <a:pPr marL="0" indent="0">
              <a:buNone/>
            </a:pPr>
            <a:r>
              <a:rPr lang="en-US" dirty="0">
                <a:latin typeface="Tahoma" panose="020B0604030504040204" pitchFamily="34" charset="0"/>
                <a:cs typeface="Times New Roman" panose="02020603050405020304" pitchFamily="18" charset="0"/>
              </a:rPr>
              <a:t>31.</a:t>
            </a:r>
          </a:p>
          <a:p>
            <a:pPr marL="0" indent="0">
              <a:buNone/>
            </a:pPr>
            <a:r>
              <a:rPr lang="en-US" dirty="0">
                <a:latin typeface="Tahoma" panose="020B0604030504040204" pitchFamily="34" charset="0"/>
                <a:cs typeface="Times New Roman" panose="02020603050405020304" pitchFamily="18" charset="0"/>
              </a:rPr>
              <a:t>32.</a:t>
            </a:r>
          </a:p>
          <a:p>
            <a:pPr marL="0" indent="0">
              <a:buNone/>
            </a:pPr>
            <a:r>
              <a:rPr lang="en-US" dirty="0">
                <a:latin typeface="Tahoma" panose="020B0604030504040204" pitchFamily="34" charset="0"/>
                <a:cs typeface="Times New Roman" panose="02020603050405020304" pitchFamily="18" charset="0"/>
              </a:rPr>
              <a:t>33.</a:t>
            </a:r>
          </a:p>
          <a:p>
            <a:pPr marL="0" indent="0">
              <a:buNone/>
            </a:pPr>
            <a:endParaRPr lang="en-US" sz="4000" dirty="0">
              <a:cs typeface="Calibri"/>
            </a:endParaRPr>
          </a:p>
          <a:p>
            <a:pPr marL="0" indent="0">
              <a:buNone/>
            </a:pPr>
            <a:endParaRPr lang="en-US" sz="4000" dirty="0">
              <a:cs typeface="Calibri"/>
            </a:endParaRPr>
          </a:p>
          <a:p>
            <a:pPr marL="0" indent="0">
              <a:buNone/>
            </a:pPr>
            <a:endParaRPr lang="en-US" sz="4000" dirty="0">
              <a:cs typeface="Calibri"/>
            </a:endParaRPr>
          </a:p>
          <a:p>
            <a:endParaRPr lang="en-US" dirty="0">
              <a:cs typeface="Calibri"/>
            </a:endParaRPr>
          </a:p>
        </p:txBody>
      </p:sp>
    </p:spTree>
    <p:extLst>
      <p:ext uri="{BB962C8B-B14F-4D97-AF65-F5344CB8AC3E}">
        <p14:creationId xmlns:p14="http://schemas.microsoft.com/office/powerpoint/2010/main" val="3647042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2288AF9-4D6B-4471-63A9-4E5185A70322}"/>
              </a:ext>
            </a:extLst>
          </p:cNvPr>
          <p:cNvSpPr txBox="1">
            <a:spLocks/>
          </p:cNvSpPr>
          <p:nvPr/>
        </p:nvSpPr>
        <p:spPr>
          <a:xfrm>
            <a:off x="0" y="988540"/>
            <a:ext cx="11974749" cy="197433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effectLst/>
                <a:latin typeface="Tahoma" panose="020B0604030504040204" pitchFamily="34" charset="0"/>
                <a:ea typeface="Calibri" panose="020F0502020204030204" pitchFamily="34" charset="0"/>
                <a:cs typeface="Times New Roman" panose="02020603050405020304" pitchFamily="18" charset="0"/>
              </a:rPr>
              <a:t>Read the information. Fill in the correct information for numbers 30-33.</a:t>
            </a:r>
          </a:p>
          <a:p>
            <a:pPr marL="0" marR="0" indent="0">
              <a:spcBef>
                <a:spcPts val="0"/>
              </a:spcBef>
              <a:spcAft>
                <a:spcPts val="0"/>
              </a:spcAft>
              <a:buNone/>
            </a:pPr>
            <a:endParaRPr lang="en-US" sz="2400" b="1" dirty="0">
              <a:effectLst/>
              <a:latin typeface="Tahoma" panose="020B0604030504040204" pitchFamily="34" charset="0"/>
              <a:ea typeface="Calibri" panose="020F0502020204030204" pitchFamily="34" charset="0"/>
              <a:cs typeface="Tahoma" panose="020B0604030504040204" pitchFamily="34" charset="0"/>
            </a:endParaRPr>
          </a:p>
          <a:p>
            <a:pPr marL="0" marR="0" indent="0">
              <a:spcBef>
                <a:spcPts val="0"/>
              </a:spcBef>
              <a:spcAft>
                <a:spcPts val="0"/>
              </a:spcAft>
              <a:buNone/>
            </a:pPr>
            <a:r>
              <a:rPr lang="en-US" sz="2400" b="1" dirty="0">
                <a:effectLst/>
                <a:latin typeface="Tahoma" panose="020B0604030504040204" pitchFamily="34" charset="0"/>
                <a:ea typeface="Calibri" panose="020F0502020204030204" pitchFamily="34" charset="0"/>
                <a:cs typeface="Tahoma" panose="020B0604030504040204" pitchFamily="34" charset="0"/>
              </a:rPr>
              <a:t>Scenario:</a:t>
            </a:r>
            <a:endParaRPr lang="en-US" sz="2400" dirty="0">
              <a:effectLst/>
              <a:latin typeface="Tahoma" panose="020B0604030504040204" pitchFamily="34" charset="0"/>
              <a:ea typeface="Calibri" panose="020F0502020204030204" pitchFamily="34" charset="0"/>
              <a:cs typeface="Times New Roman" panose="02020603050405020304" pitchFamily="18" charset="0"/>
            </a:endParaRPr>
          </a:p>
          <a:p>
            <a:pPr marL="0" indent="0">
              <a:spcBef>
                <a:spcPts val="0"/>
              </a:spcBef>
              <a:buNone/>
            </a:pPr>
            <a:r>
              <a:rPr lang="en-US" sz="2400" dirty="0">
                <a:effectLst/>
                <a:latin typeface="Tahoma" panose="020B0604030504040204" pitchFamily="34" charset="0"/>
                <a:ea typeface="Calibri" panose="020F0502020204030204" pitchFamily="34" charset="0"/>
              </a:rPr>
              <a:t>Marvin Gerard is a full-time driver for UPS. His salary is $4150 a month. His supervisor is Ahmed Roboz, who can be contacted at (310) 555-8224. Estela is a manager at Target. She earns $3,900 a month. </a:t>
            </a:r>
            <a:r>
              <a:rPr lang="en-US" sz="2400" dirty="0">
                <a:effectLst/>
                <a:latin typeface="Tahoma" panose="020B0604030504040204" pitchFamily="34" charset="0"/>
                <a:ea typeface="Calibri" panose="020F0502020204030204" pitchFamily="34" charset="0"/>
                <a:cs typeface="Tahoma" panose="020B0604030504040204" pitchFamily="34" charset="0"/>
              </a:rPr>
              <a:t>Marvin has his checking account at Bank of the West, with an account number of 9044-5875.</a:t>
            </a:r>
            <a:endParaRPr lang="en-US" sz="2400" dirty="0">
              <a:effectLst/>
              <a:latin typeface="Tahoma" panose="020B0604030504040204" pitchFamily="34" charset="0"/>
              <a:ea typeface="Calibri" panose="020F0502020204030204" pitchFamily="34" charset="0"/>
              <a:cs typeface="Times New Roman" panose="02020603050405020304" pitchFamily="18" charset="0"/>
            </a:endParaRPr>
          </a:p>
          <a:p>
            <a:pPr marL="0" indent="0">
              <a:buNone/>
            </a:pPr>
            <a:endParaRPr lang="en-US" sz="2400" dirty="0">
              <a:cs typeface="Calibri"/>
            </a:endParaRPr>
          </a:p>
          <a:p>
            <a:pPr marL="0" indent="0">
              <a:buNone/>
            </a:pPr>
            <a:endParaRPr lang="en-US" sz="4000" dirty="0">
              <a:cs typeface="Calibri"/>
            </a:endParaRPr>
          </a:p>
          <a:p>
            <a:endParaRPr lang="en-US" dirty="0">
              <a:cs typeface="Calibri"/>
            </a:endParaRPr>
          </a:p>
        </p:txBody>
      </p:sp>
      <p:pic>
        <p:nvPicPr>
          <p:cNvPr id="4" name="Picture 3" descr="A close-up of a bank check&#10;&#10;Description automatically generated">
            <a:extLst>
              <a:ext uri="{FF2B5EF4-FFF2-40B4-BE49-F238E27FC236}">
                <a16:creationId xmlns:a16="http://schemas.microsoft.com/office/drawing/2014/main" id="{CF4A5DC8-C1DA-4490-4726-68C77F5EEF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71" y="3549429"/>
            <a:ext cx="11200200" cy="2418594"/>
          </a:xfrm>
          <a:prstGeom prst="rect">
            <a:avLst/>
          </a:prstGeom>
        </p:spPr>
      </p:pic>
    </p:spTree>
    <p:extLst>
      <p:ext uri="{BB962C8B-B14F-4D97-AF65-F5344CB8AC3E}">
        <p14:creationId xmlns:p14="http://schemas.microsoft.com/office/powerpoint/2010/main" val="2655309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39643-0A03-2CD0-9C09-0E3E03BCF969}"/>
              </a:ext>
            </a:extLst>
          </p:cNvPr>
          <p:cNvSpPr>
            <a:spLocks noGrp="1"/>
          </p:cNvSpPr>
          <p:nvPr>
            <p:ph type="title"/>
          </p:nvPr>
        </p:nvSpPr>
        <p:spPr>
          <a:xfrm>
            <a:off x="106873" y="800100"/>
            <a:ext cx="8656127" cy="1689100"/>
          </a:xfrm>
        </p:spPr>
        <p:txBody>
          <a:bodyPr>
            <a:normAutofit/>
          </a:bodyPr>
          <a:lstStyle/>
          <a:p>
            <a:r>
              <a:rPr lang="en-US" sz="4000" b="1" dirty="0">
                <a:solidFill>
                  <a:schemeClr val="tx1"/>
                </a:solidFill>
                <a:latin typeface="+mj-lt"/>
              </a:rPr>
              <a:t>Hold your paper up to the camera.</a:t>
            </a:r>
            <a:br>
              <a:rPr lang="en-US" sz="4000" b="1" dirty="0">
                <a:solidFill>
                  <a:schemeClr val="tx1"/>
                </a:solidFill>
                <a:latin typeface="+mj-lt"/>
              </a:rPr>
            </a:br>
            <a:r>
              <a:rPr lang="en-US" sz="4000" b="1" dirty="0">
                <a:solidFill>
                  <a:schemeClr val="tx1"/>
                </a:solidFill>
                <a:latin typeface="+mj-lt"/>
              </a:rPr>
              <a:t>The assessor will take a picture. </a:t>
            </a:r>
          </a:p>
        </p:txBody>
      </p:sp>
      <p:sp>
        <p:nvSpPr>
          <p:cNvPr id="3" name="Text Placeholder 2">
            <a:extLst>
              <a:ext uri="{FF2B5EF4-FFF2-40B4-BE49-F238E27FC236}">
                <a16:creationId xmlns:a16="http://schemas.microsoft.com/office/drawing/2014/main" id="{C01A11F9-154D-8B5B-8426-E707483B825A}"/>
              </a:ext>
            </a:extLst>
          </p:cNvPr>
          <p:cNvSpPr>
            <a:spLocks noGrp="1"/>
          </p:cNvSpPr>
          <p:nvPr>
            <p:ph type="body" idx="1"/>
          </p:nvPr>
        </p:nvSpPr>
        <p:spPr>
          <a:xfrm>
            <a:off x="81473" y="3470975"/>
            <a:ext cx="8402127" cy="1439768"/>
          </a:xfrm>
        </p:spPr>
        <p:txBody>
          <a:bodyPr>
            <a:normAutofit/>
          </a:bodyPr>
          <a:lstStyle/>
          <a:p>
            <a:r>
              <a:rPr lang="en-US" sz="4000" b="1" dirty="0">
                <a:solidFill>
                  <a:schemeClr val="tx1"/>
                </a:solidFill>
                <a:latin typeface="+mj-lt"/>
              </a:rPr>
              <a:t>Or take a picture of your paper with your phone and send it to the assessor. </a:t>
            </a:r>
          </a:p>
        </p:txBody>
      </p:sp>
      <p:pic>
        <p:nvPicPr>
          <p:cNvPr id="4" name="Picture 3" descr="A picture containing text&#10;&#10;Description automatically generated">
            <a:extLst>
              <a:ext uri="{FF2B5EF4-FFF2-40B4-BE49-F238E27FC236}">
                <a16:creationId xmlns:a16="http://schemas.microsoft.com/office/drawing/2014/main" id="{A111D980-6ED7-2654-781C-51603080FFFE}"/>
              </a:ext>
            </a:extLst>
          </p:cNvPr>
          <p:cNvPicPr>
            <a:picLocks noChangeAspect="1"/>
          </p:cNvPicPr>
          <p:nvPr/>
        </p:nvPicPr>
        <p:blipFill>
          <a:blip r:embed="rId2"/>
          <a:stretch>
            <a:fillRect/>
          </a:stretch>
        </p:blipFill>
        <p:spPr>
          <a:xfrm>
            <a:off x="8297789" y="184239"/>
            <a:ext cx="2628900" cy="2628900"/>
          </a:xfrm>
          <a:prstGeom prst="rect">
            <a:avLst/>
          </a:prstGeom>
        </p:spPr>
      </p:pic>
      <p:pic>
        <p:nvPicPr>
          <p:cNvPr id="5" name="Picture 4">
            <a:extLst>
              <a:ext uri="{FF2B5EF4-FFF2-40B4-BE49-F238E27FC236}">
                <a16:creationId xmlns:a16="http://schemas.microsoft.com/office/drawing/2014/main" id="{C83EB320-2FDE-6A04-B20A-3A59749992A0}"/>
              </a:ext>
            </a:extLst>
          </p:cNvPr>
          <p:cNvPicPr>
            <a:picLocks noChangeAspect="1"/>
          </p:cNvPicPr>
          <p:nvPr/>
        </p:nvPicPr>
        <p:blipFill>
          <a:blip r:embed="rId3"/>
          <a:stretch>
            <a:fillRect/>
          </a:stretch>
        </p:blipFill>
        <p:spPr>
          <a:xfrm>
            <a:off x="8648700" y="2903580"/>
            <a:ext cx="2163689" cy="2835642"/>
          </a:xfrm>
          <a:prstGeom prst="rect">
            <a:avLst/>
          </a:prstGeom>
        </p:spPr>
      </p:pic>
      <p:sp>
        <p:nvSpPr>
          <p:cNvPr id="6" name="Text Placeholder 2">
            <a:extLst>
              <a:ext uri="{FF2B5EF4-FFF2-40B4-BE49-F238E27FC236}">
                <a16:creationId xmlns:a16="http://schemas.microsoft.com/office/drawing/2014/main" id="{FC637CAB-B628-8C3C-F855-43A51D539260}"/>
              </a:ext>
            </a:extLst>
          </p:cNvPr>
          <p:cNvSpPr txBox="1">
            <a:spLocks/>
          </p:cNvSpPr>
          <p:nvPr/>
        </p:nvSpPr>
        <p:spPr>
          <a:xfrm>
            <a:off x="0" y="5345625"/>
            <a:ext cx="8402127" cy="1439768"/>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4000" b="1" dirty="0">
                <a:solidFill>
                  <a:schemeClr val="tx1"/>
                </a:solidFill>
                <a:latin typeface="+mj-lt"/>
              </a:rPr>
              <a:t>If you did the fillable form, save it with your name and ID, and send it to the email the assessor gives you.</a:t>
            </a:r>
          </a:p>
        </p:txBody>
      </p:sp>
    </p:spTree>
    <p:extLst>
      <p:ext uri="{BB962C8B-B14F-4D97-AF65-F5344CB8AC3E}">
        <p14:creationId xmlns:p14="http://schemas.microsoft.com/office/powerpoint/2010/main" val="2821026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39643-0A03-2CD0-9C09-0E3E03BCF969}"/>
              </a:ext>
            </a:extLst>
          </p:cNvPr>
          <p:cNvSpPr>
            <a:spLocks noGrp="1"/>
          </p:cNvSpPr>
          <p:nvPr>
            <p:ph type="title"/>
          </p:nvPr>
        </p:nvSpPr>
        <p:spPr>
          <a:xfrm>
            <a:off x="614873" y="1554756"/>
            <a:ext cx="10515600" cy="955970"/>
          </a:xfrm>
        </p:spPr>
        <p:txBody>
          <a:bodyPr/>
          <a:lstStyle/>
          <a:p>
            <a:r>
              <a:rPr lang="en-US" b="1" dirty="0"/>
              <a:t>Task 3 Assessment: Written</a:t>
            </a:r>
            <a:r>
              <a:rPr lang="en-US" dirty="0"/>
              <a:t>	</a:t>
            </a:r>
          </a:p>
        </p:txBody>
      </p:sp>
      <p:sp>
        <p:nvSpPr>
          <p:cNvPr id="3" name="Text Placeholder 2">
            <a:extLst>
              <a:ext uri="{FF2B5EF4-FFF2-40B4-BE49-F238E27FC236}">
                <a16:creationId xmlns:a16="http://schemas.microsoft.com/office/drawing/2014/main" id="{C01A11F9-154D-8B5B-8426-E707483B825A}"/>
              </a:ext>
            </a:extLst>
          </p:cNvPr>
          <p:cNvSpPr>
            <a:spLocks noGrp="1"/>
          </p:cNvSpPr>
          <p:nvPr>
            <p:ph type="body" idx="1"/>
          </p:nvPr>
        </p:nvSpPr>
        <p:spPr>
          <a:xfrm>
            <a:off x="614873" y="2678906"/>
            <a:ext cx="10515600" cy="1500187"/>
          </a:xfrm>
        </p:spPr>
        <p:txBody>
          <a:bodyPr>
            <a:normAutofit/>
          </a:bodyPr>
          <a:lstStyle/>
          <a:p>
            <a:r>
              <a:rPr lang="en-US" sz="4000" b="1" dirty="0">
                <a:solidFill>
                  <a:schemeClr val="tx1"/>
                </a:solidFill>
              </a:rPr>
              <a:t>Write an Email to the Landlord or Landlady</a:t>
            </a:r>
          </a:p>
        </p:txBody>
      </p:sp>
    </p:spTree>
    <p:extLst>
      <p:ext uri="{BB962C8B-B14F-4D97-AF65-F5344CB8AC3E}">
        <p14:creationId xmlns:p14="http://schemas.microsoft.com/office/powerpoint/2010/main" val="714750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aphicFrame>
        <p:nvGraphicFramePr>
          <p:cNvPr id="2" name="Content Placeholder 2" descr="take out a blank sheet of lined paper; use a dark pen (black or blue); write your name and student I D at the top.">
            <a:extLst>
              <a:ext uri="{FF2B5EF4-FFF2-40B4-BE49-F238E27FC236}">
                <a16:creationId xmlns:a16="http://schemas.microsoft.com/office/drawing/2014/main" id="{06637422-A2A9-33BE-29B4-044DEC5B2E51}"/>
              </a:ext>
            </a:extLst>
          </p:cNvPr>
          <p:cNvGraphicFramePr>
            <a:graphicFrameLocks/>
          </p:cNvGraphicFramePr>
          <p:nvPr/>
        </p:nvGraphicFramePr>
        <p:xfrm>
          <a:off x="299966" y="1265705"/>
          <a:ext cx="11203158" cy="5016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ubtitle 2">
            <a:extLst>
              <a:ext uri="{FF2B5EF4-FFF2-40B4-BE49-F238E27FC236}">
                <a16:creationId xmlns:a16="http://schemas.microsoft.com/office/drawing/2014/main" id="{72288AF9-4D6B-4471-63A9-4E5185A70322}"/>
              </a:ext>
            </a:extLst>
          </p:cNvPr>
          <p:cNvSpPr txBox="1">
            <a:spLocks/>
          </p:cNvSpPr>
          <p:nvPr/>
        </p:nvSpPr>
        <p:spPr>
          <a:xfrm>
            <a:off x="299966" y="868940"/>
            <a:ext cx="10967094" cy="79353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ea typeface="+mn-lt"/>
                <a:cs typeface="+mn-lt"/>
              </a:rPr>
              <a:t>Let’s get ready:</a:t>
            </a:r>
          </a:p>
          <a:p>
            <a:pPr marL="0" indent="0">
              <a:buNone/>
            </a:pPr>
            <a:r>
              <a:rPr lang="en-US" sz="4000" dirty="0">
                <a:ea typeface="+mn-lt"/>
                <a:cs typeface="+mn-lt"/>
              </a:rPr>
              <a:t> </a:t>
            </a:r>
            <a:endParaRPr lang="en-US" dirty="0">
              <a:cs typeface="Calibri"/>
            </a:endParaRPr>
          </a:p>
          <a:p>
            <a:endParaRPr lang="en-US" sz="4000" dirty="0">
              <a:cs typeface="Calibri"/>
            </a:endParaRPr>
          </a:p>
          <a:p>
            <a:endParaRPr lang="en-US" sz="4000" dirty="0">
              <a:cs typeface="Calibri"/>
            </a:endParaRPr>
          </a:p>
          <a:p>
            <a:endParaRPr lang="en-US" sz="4000" dirty="0">
              <a:cs typeface="Calibri"/>
            </a:endParaRPr>
          </a:p>
          <a:p>
            <a:pPr marL="0" indent="0">
              <a:buNone/>
            </a:pPr>
            <a:endParaRPr lang="en-US" sz="4000" dirty="0">
              <a:cs typeface="Calibri"/>
            </a:endParaRPr>
          </a:p>
          <a:p>
            <a:pPr marL="0" indent="0">
              <a:buNone/>
            </a:pPr>
            <a:endParaRPr lang="en-US" sz="4000" dirty="0">
              <a:cs typeface="Calibri"/>
            </a:endParaRPr>
          </a:p>
          <a:p>
            <a:endParaRPr lang="en-US" dirty="0">
              <a:cs typeface="Calibri"/>
            </a:endParaRPr>
          </a:p>
        </p:txBody>
      </p:sp>
      <p:sp>
        <p:nvSpPr>
          <p:cNvPr id="4" name="TextBox 3">
            <a:extLst>
              <a:ext uri="{FF2B5EF4-FFF2-40B4-BE49-F238E27FC236}">
                <a16:creationId xmlns:a16="http://schemas.microsoft.com/office/drawing/2014/main" id="{361FA1BF-0853-226D-DC3C-B2D15A6F5A67}"/>
              </a:ext>
            </a:extLst>
          </p:cNvPr>
          <p:cNvSpPr txBox="1"/>
          <p:nvPr/>
        </p:nvSpPr>
        <p:spPr>
          <a:xfrm>
            <a:off x="105511" y="5989060"/>
            <a:ext cx="11592068" cy="830997"/>
          </a:xfrm>
          <a:prstGeom prst="rect">
            <a:avLst/>
          </a:prstGeom>
          <a:noFill/>
          <a:ln>
            <a:solidFill>
              <a:schemeClr val="tx1"/>
            </a:solidFill>
          </a:ln>
        </p:spPr>
        <p:txBody>
          <a:bodyPr wrap="square" rtlCol="0">
            <a:spAutoFit/>
          </a:bodyPr>
          <a:lstStyle/>
          <a:p>
            <a:r>
              <a:rPr lang="en-US" sz="2400" dirty="0"/>
              <a:t>You can also ask the assessor for a fillable form. You would need to download it, fill it out, then save and send it.</a:t>
            </a:r>
          </a:p>
        </p:txBody>
      </p:sp>
    </p:spTree>
    <p:extLst>
      <p:ext uri="{BB962C8B-B14F-4D97-AF65-F5344CB8AC3E}">
        <p14:creationId xmlns:p14="http://schemas.microsoft.com/office/powerpoint/2010/main" val="3725652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2288AF9-4D6B-4471-63A9-4E5185A70322}"/>
              </a:ext>
            </a:extLst>
          </p:cNvPr>
          <p:cNvSpPr txBox="1">
            <a:spLocks/>
          </p:cNvSpPr>
          <p:nvPr/>
        </p:nvSpPr>
        <p:spPr>
          <a:xfrm>
            <a:off x="68093" y="109646"/>
            <a:ext cx="11974749" cy="159766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endParaRPr lang="en-US" sz="1800" dirty="0">
              <a:effectLst/>
              <a:latin typeface="Tahoma" panose="020B060403050404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effectLst/>
                <a:latin typeface="Tahoma" panose="020B0604030504040204" pitchFamily="34" charset="0"/>
                <a:ea typeface="Calibri" panose="020F0502020204030204" pitchFamily="34" charset="0"/>
                <a:cs typeface="Tahoma" panose="020B0604030504040204" pitchFamily="34" charset="0"/>
              </a:rPr>
              <a:t> </a:t>
            </a:r>
            <a:endParaRPr lang="en-US" sz="1800" dirty="0">
              <a:effectLst/>
              <a:latin typeface="Tahoma" panose="020B060403050404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dirty="0">
                <a:effectLst/>
                <a:latin typeface="Tahoma" panose="020B0604030504040204" pitchFamily="34" charset="0"/>
                <a:ea typeface="Calibri" panose="020F0502020204030204" pitchFamily="34" charset="0"/>
                <a:cs typeface="Tahoma" panose="020B0604030504040204" pitchFamily="34" charset="0"/>
              </a:rPr>
              <a:t>Copy this on your paper:</a:t>
            </a:r>
            <a:endParaRPr lang="en-US" dirty="0">
              <a:effectLst/>
              <a:latin typeface="Tahoma" panose="020B0604030504040204" pitchFamily="34" charset="0"/>
              <a:ea typeface="Calibri" panose="020F0502020204030204" pitchFamily="34" charset="0"/>
              <a:cs typeface="Times New Roman" panose="02020603050405020304" pitchFamily="18" charset="0"/>
            </a:endParaRPr>
          </a:p>
          <a:p>
            <a:pPr marL="0" indent="0">
              <a:buNone/>
            </a:pPr>
            <a:endParaRPr lang="en-US" sz="2400" dirty="0">
              <a:cs typeface="Calibri"/>
            </a:endParaRPr>
          </a:p>
          <a:p>
            <a:pPr marL="0" indent="0">
              <a:buNone/>
            </a:pPr>
            <a:endParaRPr lang="en-US" sz="2400" dirty="0">
              <a:cs typeface="Calibri"/>
            </a:endParaRPr>
          </a:p>
          <a:p>
            <a:pPr marL="0" indent="0">
              <a:buNone/>
            </a:pPr>
            <a:endParaRPr lang="en-US" sz="4000" dirty="0">
              <a:cs typeface="Calibri"/>
            </a:endParaRPr>
          </a:p>
          <a:p>
            <a:endParaRPr lang="en-US" dirty="0">
              <a:cs typeface="Calibri"/>
            </a:endParaRPr>
          </a:p>
        </p:txBody>
      </p:sp>
      <p:graphicFrame>
        <p:nvGraphicFramePr>
          <p:cNvPr id="4" name="Table 4">
            <a:extLst>
              <a:ext uri="{FF2B5EF4-FFF2-40B4-BE49-F238E27FC236}">
                <a16:creationId xmlns:a16="http://schemas.microsoft.com/office/drawing/2014/main" id="{F3502DC1-D290-8535-CEBB-9B46ECA3110F}"/>
              </a:ext>
            </a:extLst>
          </p:cNvPr>
          <p:cNvGraphicFramePr>
            <a:graphicFrameLocks noGrp="1"/>
          </p:cNvGraphicFramePr>
          <p:nvPr>
            <p:extLst>
              <p:ext uri="{D42A27DB-BD31-4B8C-83A1-F6EECF244321}">
                <p14:modId xmlns:p14="http://schemas.microsoft.com/office/powerpoint/2010/main" val="3313045609"/>
              </p:ext>
            </p:extLst>
          </p:nvPr>
        </p:nvGraphicFramePr>
        <p:xfrm>
          <a:off x="266995" y="1707306"/>
          <a:ext cx="6697331" cy="3352800"/>
        </p:xfrm>
        <a:graphic>
          <a:graphicData uri="http://schemas.openxmlformats.org/drawingml/2006/table">
            <a:tbl>
              <a:tblPr firstRow="1" bandRow="1">
                <a:tableStyleId>{5C22544A-7EE6-4342-B048-85BDC9FD1C3A}</a:tableStyleId>
              </a:tblPr>
              <a:tblGrid>
                <a:gridCol w="6697331">
                  <a:extLst>
                    <a:ext uri="{9D8B030D-6E8A-4147-A177-3AD203B41FA5}">
                      <a16:colId xmlns:a16="http://schemas.microsoft.com/office/drawing/2014/main" val="3460283955"/>
                    </a:ext>
                  </a:extLst>
                </a:gridCol>
              </a:tblGrid>
              <a:tr h="370840">
                <a:tc>
                  <a:txBody>
                    <a:bodyPr/>
                    <a:lstStyle/>
                    <a:p>
                      <a:r>
                        <a:rPr lang="en-US" sz="2800" b="0" dirty="0">
                          <a:solidFill>
                            <a:schemeClr val="tx1"/>
                          </a:solidFill>
                        </a:rPr>
                        <a:t>TO: tomsutters@gmail.com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2731242"/>
                  </a:ext>
                </a:extLst>
              </a:tr>
              <a:tr h="370840">
                <a:tc>
                  <a:txBody>
                    <a:bodyPr/>
                    <a:lstStyle/>
                    <a:p>
                      <a:r>
                        <a:rPr lang="en-US" sz="2800" dirty="0">
                          <a:solidFill>
                            <a:schemeClr val="tx1"/>
                          </a:solidFill>
                        </a:rPr>
                        <a:t>FROM: cortez90860@gmail.com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8034003"/>
                  </a:ext>
                </a:extLst>
              </a:tr>
              <a:tr h="370840">
                <a:tc>
                  <a:txBody>
                    <a:bodyPr/>
                    <a:lstStyle/>
                    <a:p>
                      <a:r>
                        <a:rPr lang="en-US" sz="2800" dirty="0">
                          <a:solidFill>
                            <a:schemeClr val="tx1"/>
                          </a:solidFill>
                        </a:rPr>
                        <a:t>SUBJECT: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2920978"/>
                  </a:ext>
                </a:extLst>
              </a:tr>
              <a:tr h="370840">
                <a:tc>
                  <a:txBody>
                    <a:bodyPr/>
                    <a:lstStyle/>
                    <a:p>
                      <a:endParaRPr lang="en-US" sz="2800" dirty="0">
                        <a:solidFill>
                          <a:schemeClr val="tx1"/>
                        </a:solidFill>
                      </a:endParaRPr>
                    </a:p>
                    <a:p>
                      <a:endParaRPr lang="en-US" sz="2800" dirty="0">
                        <a:solidFill>
                          <a:schemeClr val="tx1"/>
                        </a:solidFill>
                      </a:endParaRPr>
                    </a:p>
                    <a:p>
                      <a:endParaRPr lang="en-US" sz="2800" dirty="0">
                        <a:solidFill>
                          <a:schemeClr val="tx1"/>
                        </a:solidFill>
                      </a:endParaRPr>
                    </a:p>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1437534"/>
                  </a:ext>
                </a:extLst>
              </a:tr>
            </a:tbl>
          </a:graphicData>
        </a:graphic>
      </p:graphicFrame>
    </p:spTree>
    <p:extLst>
      <p:ext uri="{BB962C8B-B14F-4D97-AF65-F5344CB8AC3E}">
        <p14:creationId xmlns:p14="http://schemas.microsoft.com/office/powerpoint/2010/main" val="3177606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2288AF9-4D6B-4471-63A9-4E5185A70322}"/>
              </a:ext>
            </a:extLst>
          </p:cNvPr>
          <p:cNvSpPr txBox="1">
            <a:spLocks/>
          </p:cNvSpPr>
          <p:nvPr/>
        </p:nvSpPr>
        <p:spPr>
          <a:xfrm>
            <a:off x="7554" y="731651"/>
            <a:ext cx="11974749" cy="269734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r>
              <a:rPr lang="en-US" sz="2400" dirty="0">
                <a:effectLst/>
                <a:latin typeface="Tahoma" panose="020B0604030504040204" pitchFamily="34" charset="0"/>
                <a:ea typeface="Calibri" panose="020F0502020204030204" pitchFamily="34" charset="0"/>
                <a:cs typeface="Tahoma" panose="020B0604030504040204" pitchFamily="34" charset="0"/>
              </a:rPr>
              <a:t>Read the problem, then write </a:t>
            </a:r>
            <a:r>
              <a:rPr lang="en-US" sz="2400" dirty="0">
                <a:latin typeface="Tahoma" panose="020B0604030504040204" pitchFamily="34" charset="0"/>
                <a:ea typeface="Calibri" panose="020F0502020204030204" pitchFamily="34" charset="0"/>
                <a:cs typeface="Tahoma" panose="020B0604030504040204" pitchFamily="34" charset="0"/>
              </a:rPr>
              <a:t>an email </a:t>
            </a:r>
            <a:r>
              <a:rPr lang="en-US" sz="2400" dirty="0">
                <a:effectLst/>
                <a:latin typeface="Tahoma" panose="020B0604030504040204" pitchFamily="34" charset="0"/>
                <a:ea typeface="Calibri" panose="020F0502020204030204" pitchFamily="34" charset="0"/>
                <a:cs typeface="Tahoma" panose="020B0604030504040204" pitchFamily="34" charset="0"/>
              </a:rPr>
              <a:t>to the landlord.</a:t>
            </a:r>
          </a:p>
          <a:p>
            <a:pPr marL="0" marR="0" indent="0">
              <a:spcBef>
                <a:spcPts val="0"/>
              </a:spcBef>
              <a:spcAft>
                <a:spcPts val="0"/>
              </a:spcAft>
              <a:buNone/>
            </a:pPr>
            <a:r>
              <a:rPr lang="en-US" sz="2400" dirty="0">
                <a:latin typeface="Tahoma" panose="020B0604030504040204" pitchFamily="34" charset="0"/>
                <a:ea typeface="Calibri" panose="020F0502020204030204" pitchFamily="34" charset="0"/>
                <a:cs typeface="Tahoma" panose="020B0604030504040204" pitchFamily="34" charset="0"/>
              </a:rPr>
              <a:t>You are Rick Cortez.</a:t>
            </a:r>
            <a:endParaRPr lang="en-US" sz="2400" dirty="0">
              <a:effectLst/>
              <a:latin typeface="Tahoma" panose="020B0604030504040204" pitchFamily="34" charset="0"/>
              <a:ea typeface="Calibri" panose="020F0502020204030204" pitchFamily="34" charset="0"/>
              <a:cs typeface="Tahoma" panose="020B0604030504040204" pitchFamily="34" charset="0"/>
            </a:endParaRPr>
          </a:p>
          <a:p>
            <a:pPr marL="0" marR="0" indent="0">
              <a:spcBef>
                <a:spcPts val="0"/>
              </a:spcBef>
              <a:spcAft>
                <a:spcPts val="0"/>
              </a:spcAft>
              <a:buNone/>
            </a:pPr>
            <a:endParaRPr lang="en-US" sz="1800" dirty="0">
              <a:effectLst/>
              <a:latin typeface="Tahoma" panose="020B060403050404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effectLst/>
                <a:latin typeface="Tahoma" panose="020B0604030504040204" pitchFamily="34" charset="0"/>
                <a:ea typeface="Calibri" panose="020F0502020204030204" pitchFamily="34" charset="0"/>
                <a:cs typeface="Tahoma" panose="020B0604030504040204" pitchFamily="34" charset="0"/>
              </a:rPr>
              <a:t> </a:t>
            </a:r>
            <a:endParaRPr lang="en-US" sz="1800" dirty="0">
              <a:effectLst/>
              <a:latin typeface="Tahoma" panose="020B060403050404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dirty="0">
                <a:effectLst/>
                <a:latin typeface="Tahoma" panose="020B0604030504040204" pitchFamily="34" charset="0"/>
                <a:ea typeface="Calibri" panose="020F0502020204030204" pitchFamily="34" charset="0"/>
                <a:cs typeface="Tahoma" panose="020B0604030504040204" pitchFamily="34" charset="0"/>
              </a:rPr>
              <a:t>Rick Cortez’s shower is leaking (4 days). He needs it fixed this </a:t>
            </a:r>
          </a:p>
          <a:p>
            <a:pPr marL="0" marR="0" indent="0">
              <a:spcBef>
                <a:spcPts val="0"/>
              </a:spcBef>
              <a:spcAft>
                <a:spcPts val="0"/>
              </a:spcAft>
              <a:buNone/>
            </a:pPr>
            <a:r>
              <a:rPr lang="en-US">
                <a:effectLst/>
                <a:latin typeface="Tahoma" panose="020B0604030504040204" pitchFamily="34" charset="0"/>
                <a:ea typeface="Calibri" panose="020F0502020204030204" pitchFamily="34" charset="0"/>
                <a:cs typeface="Tahoma" panose="020B0604030504040204" pitchFamily="34" charset="0"/>
              </a:rPr>
              <a:t>week</a:t>
            </a:r>
            <a:r>
              <a:rPr lang="en-US" dirty="0">
                <a:effectLst/>
                <a:latin typeface="Tahoma" panose="020B0604030504040204" pitchFamily="34" charset="0"/>
                <a:ea typeface="Calibri" panose="020F0502020204030204" pitchFamily="34" charset="0"/>
                <a:cs typeface="Tahoma" panose="020B0604030504040204" pitchFamily="34" charset="0"/>
              </a:rPr>
              <a:t>. His landlord is Mr. Sutters.</a:t>
            </a:r>
            <a:r>
              <a:rPr lang="en-US" dirty="0">
                <a:effectLst/>
                <a:latin typeface="Tahoma" panose="020B0604030504040204" pitchFamily="34" charset="0"/>
                <a:ea typeface="Times New Roman" panose="02020603050405020304" pitchFamily="18" charset="0"/>
                <a:cs typeface="Tahoma" panose="020B0604030504040204" pitchFamily="34" charset="0"/>
              </a:rPr>
              <a:t> He lives in apartment 15, </a:t>
            </a:r>
          </a:p>
          <a:p>
            <a:pPr marL="0" marR="0" indent="0">
              <a:spcBef>
                <a:spcPts val="0"/>
              </a:spcBef>
              <a:spcAft>
                <a:spcPts val="0"/>
              </a:spcAft>
              <a:buNone/>
            </a:pPr>
            <a:r>
              <a:rPr lang="en-US" dirty="0">
                <a:effectLst/>
                <a:latin typeface="Tahoma" panose="020B0604030504040204" pitchFamily="34" charset="0"/>
                <a:ea typeface="Times New Roman" panose="02020603050405020304" pitchFamily="18" charset="0"/>
                <a:cs typeface="Tahoma" panose="020B0604030504040204" pitchFamily="34" charset="0"/>
              </a:rPr>
              <a:t>and his phone number is (949) 555-0622.</a:t>
            </a:r>
            <a:endParaRPr lang="en-US" dirty="0">
              <a:effectLst/>
              <a:latin typeface="Tahoma" panose="020B0604030504040204" pitchFamily="34" charset="0"/>
              <a:ea typeface="Calibri" panose="020F0502020204030204" pitchFamily="34" charset="0"/>
              <a:cs typeface="Times New Roman" panose="02020603050405020304" pitchFamily="18" charset="0"/>
            </a:endParaRPr>
          </a:p>
          <a:p>
            <a:pPr marL="0" indent="0">
              <a:buNone/>
            </a:pPr>
            <a:endParaRPr lang="en-US" sz="2400" dirty="0">
              <a:cs typeface="Calibri"/>
            </a:endParaRPr>
          </a:p>
          <a:p>
            <a:pPr marL="0" indent="0">
              <a:buNone/>
            </a:pPr>
            <a:endParaRPr lang="en-US" sz="2400" dirty="0">
              <a:cs typeface="Calibri"/>
            </a:endParaRPr>
          </a:p>
          <a:p>
            <a:pPr marL="0" indent="0">
              <a:buNone/>
            </a:pPr>
            <a:endParaRPr lang="en-US" sz="2400" dirty="0">
              <a:cs typeface="Calibri"/>
            </a:endParaRPr>
          </a:p>
          <a:p>
            <a:pPr marL="0" indent="0">
              <a:buNone/>
            </a:pPr>
            <a:endParaRPr lang="en-US" sz="4000" dirty="0">
              <a:cs typeface="Calibri"/>
            </a:endParaRPr>
          </a:p>
          <a:p>
            <a:endParaRPr lang="en-US" dirty="0">
              <a:cs typeface="Calibri"/>
            </a:endParaRPr>
          </a:p>
        </p:txBody>
      </p:sp>
      <p:graphicFrame>
        <p:nvGraphicFramePr>
          <p:cNvPr id="2" name="Table 3">
            <a:extLst>
              <a:ext uri="{FF2B5EF4-FFF2-40B4-BE49-F238E27FC236}">
                <a16:creationId xmlns:a16="http://schemas.microsoft.com/office/drawing/2014/main" id="{A35D5304-007D-AD60-42D1-E894BC2BDB48}"/>
              </a:ext>
            </a:extLst>
          </p:cNvPr>
          <p:cNvGraphicFramePr>
            <a:graphicFrameLocks noGrp="1"/>
          </p:cNvGraphicFramePr>
          <p:nvPr>
            <p:extLst>
              <p:ext uri="{D42A27DB-BD31-4B8C-83A1-F6EECF244321}">
                <p14:modId xmlns:p14="http://schemas.microsoft.com/office/powerpoint/2010/main" val="4091276242"/>
              </p:ext>
            </p:extLst>
          </p:nvPr>
        </p:nvGraphicFramePr>
        <p:xfrm>
          <a:off x="209697" y="3429000"/>
          <a:ext cx="8128000" cy="292608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1464056628"/>
                    </a:ext>
                  </a:extLst>
                </a:gridCol>
              </a:tblGrid>
              <a:tr h="307634">
                <a:tc>
                  <a:txBody>
                    <a:bodyPr/>
                    <a:lstStyle/>
                    <a:p>
                      <a:r>
                        <a:rPr lang="en-US" sz="2800" b="0" dirty="0">
                          <a:solidFill>
                            <a:schemeClr val="tx1"/>
                          </a:solidFill>
                        </a:rPr>
                        <a:t>TO: tomsutters@gmail.com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1461290"/>
                  </a:ext>
                </a:extLst>
              </a:tr>
              <a:tr h="370840">
                <a:tc>
                  <a:txBody>
                    <a:bodyPr/>
                    <a:lstStyle/>
                    <a:p>
                      <a:r>
                        <a:rPr lang="en-US" sz="2800" dirty="0">
                          <a:solidFill>
                            <a:schemeClr val="tx1"/>
                          </a:solidFill>
                        </a:rPr>
                        <a:t>FROM: cortez90860@gmail.com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4815546"/>
                  </a:ext>
                </a:extLst>
              </a:tr>
              <a:tr h="370840">
                <a:tc>
                  <a:txBody>
                    <a:bodyPr/>
                    <a:lstStyle/>
                    <a:p>
                      <a:r>
                        <a:rPr lang="en-US" sz="2800" dirty="0">
                          <a:solidFill>
                            <a:schemeClr val="tx1"/>
                          </a:solidFill>
                        </a:rPr>
                        <a:t>SUBJECT: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7270807"/>
                  </a:ext>
                </a:extLst>
              </a:tr>
              <a:tr h="370840">
                <a:tc>
                  <a:txBody>
                    <a:bodyPr/>
                    <a:lstStyle/>
                    <a:p>
                      <a:endParaRPr lang="en-US" sz="2800" dirty="0">
                        <a:solidFill>
                          <a:schemeClr val="tx1"/>
                        </a:solidFill>
                      </a:endParaRPr>
                    </a:p>
                    <a:p>
                      <a:endParaRPr lang="en-US" sz="2800" dirty="0">
                        <a:solidFill>
                          <a:schemeClr val="tx1"/>
                        </a:solidFill>
                      </a:endParaRPr>
                    </a:p>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5006372"/>
                  </a:ext>
                </a:extLst>
              </a:tr>
            </a:tbl>
          </a:graphicData>
        </a:graphic>
      </p:graphicFrame>
    </p:spTree>
    <p:extLst>
      <p:ext uri="{BB962C8B-B14F-4D97-AF65-F5344CB8AC3E}">
        <p14:creationId xmlns:p14="http://schemas.microsoft.com/office/powerpoint/2010/main" val="1124241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CEF6C2F-9906-4F89-9B4F-598E9F344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428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12CD6-A76F-439F-9C98-C0211D8FD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12192000" cy="26151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Get SAC's New Student ID Card for Free - el Don News">
            <a:extLst>
              <a:ext uri="{FF2B5EF4-FFF2-40B4-BE49-F238E27FC236}">
                <a16:creationId xmlns:a16="http://schemas.microsoft.com/office/drawing/2014/main" id="{7A7DE24D-15E1-2D56-24FD-A0DFA2AD08F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0913" y="642938"/>
            <a:ext cx="4976813" cy="3275013"/>
          </a:xfrm>
          <a:prstGeom prst="rect">
            <a:avLst/>
          </a:prstGeom>
          <a:extLst>
            <a:ext uri="{909E8E84-426E-40DD-AFC4-6F175D3DCCD1}">
              <a14:hiddenFill xmlns:a14="http://schemas.microsoft.com/office/drawing/2010/main">
                <a:solidFill>
                  <a:srgbClr val="FFFFFF"/>
                </a:solidFill>
              </a14:hiddenFill>
            </a:ext>
          </a:extLst>
        </p:spPr>
      </p:pic>
      <p:pic>
        <p:nvPicPr>
          <p:cNvPr id="5" name="Picture 2" descr="Slideshow: What you need to know about California 'Real-ID ...">
            <a:extLst>
              <a:ext uri="{FF2B5EF4-FFF2-40B4-BE49-F238E27FC236}">
                <a16:creationId xmlns:a16="http://schemas.microsoft.com/office/drawing/2014/main" id="{A3ED859F-DC99-CCDC-6D67-1F607F4C66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9163" y="642938"/>
            <a:ext cx="5249863" cy="3275013"/>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8A29C84-92EF-FFC8-0262-EB8ACA639C9C}"/>
              </a:ext>
            </a:extLst>
          </p:cNvPr>
          <p:cNvSpPr>
            <a:spLocks noGrp="1"/>
          </p:cNvSpPr>
          <p:nvPr>
            <p:ph type="title"/>
          </p:nvPr>
        </p:nvSpPr>
        <p:spPr>
          <a:xfrm>
            <a:off x="838200" y="4636802"/>
            <a:ext cx="10515600" cy="1325563"/>
          </a:xfrm>
        </p:spPr>
        <p:txBody>
          <a:bodyPr vert="horz" lIns="91440" tIns="45720" rIns="91440" bIns="45720" rtlCol="0" anchor="ctr">
            <a:normAutofit/>
          </a:bodyPr>
          <a:lstStyle/>
          <a:p>
            <a:pPr algn="ctr"/>
            <a:r>
              <a:rPr lang="en-US" kern="1200" dirty="0">
                <a:solidFill>
                  <a:schemeClr val="tx1"/>
                </a:solidFill>
                <a:latin typeface="Arial" panose="020B0604020202020204" pitchFamily="34" charset="0"/>
                <a:cs typeface="Arial" panose="020B0604020202020204" pitchFamily="34" charset="0"/>
              </a:rPr>
              <a:t>Please show your ID and tell the assessor your student ID number</a:t>
            </a:r>
          </a:p>
        </p:txBody>
      </p:sp>
    </p:spTree>
    <p:extLst>
      <p:ext uri="{BB962C8B-B14F-4D97-AF65-F5344CB8AC3E}">
        <p14:creationId xmlns:p14="http://schemas.microsoft.com/office/powerpoint/2010/main" val="4076208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39643-0A03-2CD0-9C09-0E3E03BCF969}"/>
              </a:ext>
            </a:extLst>
          </p:cNvPr>
          <p:cNvSpPr>
            <a:spLocks noGrp="1"/>
          </p:cNvSpPr>
          <p:nvPr>
            <p:ph type="title"/>
          </p:nvPr>
        </p:nvSpPr>
        <p:spPr>
          <a:xfrm>
            <a:off x="106873" y="800100"/>
            <a:ext cx="8656127" cy="1689100"/>
          </a:xfrm>
        </p:spPr>
        <p:txBody>
          <a:bodyPr>
            <a:normAutofit/>
          </a:bodyPr>
          <a:lstStyle/>
          <a:p>
            <a:r>
              <a:rPr lang="en-US" sz="4000" b="1" dirty="0">
                <a:solidFill>
                  <a:schemeClr val="tx1"/>
                </a:solidFill>
                <a:latin typeface="+mj-lt"/>
              </a:rPr>
              <a:t>Hold your paper up to the camera.</a:t>
            </a:r>
            <a:br>
              <a:rPr lang="en-US" sz="4000" b="1" dirty="0">
                <a:solidFill>
                  <a:schemeClr val="tx1"/>
                </a:solidFill>
                <a:latin typeface="+mj-lt"/>
              </a:rPr>
            </a:br>
            <a:r>
              <a:rPr lang="en-US" sz="4000" b="1" dirty="0">
                <a:solidFill>
                  <a:schemeClr val="tx1"/>
                </a:solidFill>
                <a:latin typeface="+mj-lt"/>
              </a:rPr>
              <a:t>The assessor will take a picture. </a:t>
            </a:r>
          </a:p>
        </p:txBody>
      </p:sp>
      <p:sp>
        <p:nvSpPr>
          <p:cNvPr id="3" name="Text Placeholder 2">
            <a:extLst>
              <a:ext uri="{FF2B5EF4-FFF2-40B4-BE49-F238E27FC236}">
                <a16:creationId xmlns:a16="http://schemas.microsoft.com/office/drawing/2014/main" id="{C01A11F9-154D-8B5B-8426-E707483B825A}"/>
              </a:ext>
            </a:extLst>
          </p:cNvPr>
          <p:cNvSpPr>
            <a:spLocks noGrp="1"/>
          </p:cNvSpPr>
          <p:nvPr>
            <p:ph type="body" idx="1"/>
          </p:nvPr>
        </p:nvSpPr>
        <p:spPr>
          <a:xfrm>
            <a:off x="81473" y="3470975"/>
            <a:ext cx="8402127" cy="1439768"/>
          </a:xfrm>
        </p:spPr>
        <p:txBody>
          <a:bodyPr>
            <a:normAutofit/>
          </a:bodyPr>
          <a:lstStyle/>
          <a:p>
            <a:r>
              <a:rPr lang="en-US" sz="4000" b="1" dirty="0">
                <a:solidFill>
                  <a:schemeClr val="tx1"/>
                </a:solidFill>
                <a:latin typeface="+mj-lt"/>
              </a:rPr>
              <a:t>Or take a picture of your paper with your phone and send it to the assessor. </a:t>
            </a:r>
          </a:p>
        </p:txBody>
      </p:sp>
      <p:pic>
        <p:nvPicPr>
          <p:cNvPr id="4" name="Picture 3" descr="A picture containing text&#10;&#10;Description automatically generated">
            <a:extLst>
              <a:ext uri="{FF2B5EF4-FFF2-40B4-BE49-F238E27FC236}">
                <a16:creationId xmlns:a16="http://schemas.microsoft.com/office/drawing/2014/main" id="{A111D980-6ED7-2654-781C-51603080FFFE}"/>
              </a:ext>
            </a:extLst>
          </p:cNvPr>
          <p:cNvPicPr>
            <a:picLocks noChangeAspect="1"/>
          </p:cNvPicPr>
          <p:nvPr/>
        </p:nvPicPr>
        <p:blipFill>
          <a:blip r:embed="rId2"/>
          <a:stretch>
            <a:fillRect/>
          </a:stretch>
        </p:blipFill>
        <p:spPr>
          <a:xfrm>
            <a:off x="8297789" y="184239"/>
            <a:ext cx="2628900" cy="2628900"/>
          </a:xfrm>
          <a:prstGeom prst="rect">
            <a:avLst/>
          </a:prstGeom>
        </p:spPr>
      </p:pic>
      <p:pic>
        <p:nvPicPr>
          <p:cNvPr id="5" name="Picture 4">
            <a:extLst>
              <a:ext uri="{FF2B5EF4-FFF2-40B4-BE49-F238E27FC236}">
                <a16:creationId xmlns:a16="http://schemas.microsoft.com/office/drawing/2014/main" id="{C83EB320-2FDE-6A04-B20A-3A59749992A0}"/>
              </a:ext>
            </a:extLst>
          </p:cNvPr>
          <p:cNvPicPr>
            <a:picLocks noChangeAspect="1"/>
          </p:cNvPicPr>
          <p:nvPr/>
        </p:nvPicPr>
        <p:blipFill>
          <a:blip r:embed="rId3"/>
          <a:stretch>
            <a:fillRect/>
          </a:stretch>
        </p:blipFill>
        <p:spPr>
          <a:xfrm>
            <a:off x="8648700" y="2903580"/>
            <a:ext cx="2163689" cy="2835642"/>
          </a:xfrm>
          <a:prstGeom prst="rect">
            <a:avLst/>
          </a:prstGeom>
        </p:spPr>
      </p:pic>
      <p:sp>
        <p:nvSpPr>
          <p:cNvPr id="6" name="Text Placeholder 2">
            <a:extLst>
              <a:ext uri="{FF2B5EF4-FFF2-40B4-BE49-F238E27FC236}">
                <a16:creationId xmlns:a16="http://schemas.microsoft.com/office/drawing/2014/main" id="{FC637CAB-B628-8C3C-F855-43A51D539260}"/>
              </a:ext>
            </a:extLst>
          </p:cNvPr>
          <p:cNvSpPr txBox="1">
            <a:spLocks/>
          </p:cNvSpPr>
          <p:nvPr/>
        </p:nvSpPr>
        <p:spPr>
          <a:xfrm>
            <a:off x="0" y="5345625"/>
            <a:ext cx="8402127" cy="1439768"/>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4000" b="1" dirty="0">
                <a:solidFill>
                  <a:schemeClr val="tx1"/>
                </a:solidFill>
                <a:latin typeface="+mj-lt"/>
              </a:rPr>
              <a:t>If you did the fillable form, save it with your name and ID, and send it to the email the assessor gives you.</a:t>
            </a:r>
          </a:p>
        </p:txBody>
      </p:sp>
    </p:spTree>
    <p:extLst>
      <p:ext uri="{BB962C8B-B14F-4D97-AF65-F5344CB8AC3E}">
        <p14:creationId xmlns:p14="http://schemas.microsoft.com/office/powerpoint/2010/main" val="3083885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880886B-02ED-4317-9236-CB60C22CF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A29C84-92EF-FFC8-0262-EB8ACA639C9C}"/>
              </a:ext>
            </a:extLst>
          </p:cNvPr>
          <p:cNvSpPr>
            <a:spLocks noGrp="1"/>
          </p:cNvSpPr>
          <p:nvPr>
            <p:ph type="title"/>
          </p:nvPr>
        </p:nvSpPr>
        <p:spPr>
          <a:xfrm>
            <a:off x="640080" y="4419600"/>
            <a:ext cx="10908792" cy="1203960"/>
          </a:xfrm>
        </p:spPr>
        <p:txBody>
          <a:bodyPr vert="horz" lIns="91440" tIns="45720" rIns="91440" bIns="45720" rtlCol="0" anchor="ctr">
            <a:normAutofit/>
          </a:bodyPr>
          <a:lstStyle/>
          <a:p>
            <a:pPr algn="ctr"/>
            <a:r>
              <a:rPr lang="en-US" sz="3600" kern="1200" dirty="0">
                <a:solidFill>
                  <a:schemeClr val="tx1"/>
                </a:solidFill>
                <a:latin typeface="Arial" panose="020B0604020202020204" pitchFamily="34" charset="0"/>
                <a:cs typeface="Arial" panose="020B0604020202020204" pitchFamily="34" charset="0"/>
              </a:rPr>
              <a:t>Please use your phone camera or computer webcam to scan the </a:t>
            </a:r>
            <a:r>
              <a:rPr lang="en-US" sz="3600" kern="1200">
                <a:solidFill>
                  <a:schemeClr val="tx1"/>
                </a:solidFill>
                <a:latin typeface="Arial" panose="020B0604020202020204" pitchFamily="34" charset="0"/>
                <a:cs typeface="Arial" panose="020B0604020202020204" pitchFamily="34" charset="0"/>
              </a:rPr>
              <a:t>room again.</a:t>
            </a:r>
            <a:endParaRPr lang="en-US" sz="3600" kern="1200" dirty="0">
              <a:solidFill>
                <a:schemeClr val="tx1"/>
              </a:solidFill>
              <a:latin typeface="Arial" panose="020B0604020202020204" pitchFamily="34" charset="0"/>
              <a:cs typeface="Arial" panose="020B0604020202020204" pitchFamily="34" charset="0"/>
            </a:endParaRPr>
          </a:p>
        </p:txBody>
      </p:sp>
      <p:pic>
        <p:nvPicPr>
          <p:cNvPr id="14" name="Picture 13" descr="A hand holding a phone&#10;&#10;Description automatically generated">
            <a:extLst>
              <a:ext uri="{FF2B5EF4-FFF2-40B4-BE49-F238E27FC236}">
                <a16:creationId xmlns:a16="http://schemas.microsoft.com/office/drawing/2014/main" id="{6F28C917-C51B-694C-12DB-A179E04B37AD}"/>
              </a:ext>
            </a:extLst>
          </p:cNvPr>
          <p:cNvPicPr>
            <a:picLocks noChangeAspect="1"/>
          </p:cNvPicPr>
          <p:nvPr/>
        </p:nvPicPr>
        <p:blipFill rotWithShape="1">
          <a:blip r:embed="rId2"/>
          <a:srcRect t="26398" r="1" b="25325"/>
          <a:stretch/>
        </p:blipFill>
        <p:spPr>
          <a:xfrm>
            <a:off x="6" y="-11"/>
            <a:ext cx="6095994" cy="4194796"/>
          </a:xfrm>
          <a:custGeom>
            <a:avLst/>
            <a:gdLst/>
            <a:ahLst/>
            <a:cxnLst/>
            <a:rect l="l" t="t" r="r" b="b"/>
            <a:pathLst>
              <a:path w="6002835" h="4194796">
                <a:moveTo>
                  <a:pt x="0" y="0"/>
                </a:moveTo>
                <a:lnTo>
                  <a:pt x="5999418" y="0"/>
                </a:lnTo>
                <a:lnTo>
                  <a:pt x="5996190" y="32760"/>
                </a:lnTo>
                <a:cubicBezTo>
                  <a:pt x="5998706" y="293110"/>
                  <a:pt x="5983874" y="553460"/>
                  <a:pt x="5997116" y="813682"/>
                </a:cubicBezTo>
                <a:cubicBezTo>
                  <a:pt x="6007314" y="1015047"/>
                  <a:pt x="6000824" y="1216284"/>
                  <a:pt x="5997116" y="1417522"/>
                </a:cubicBezTo>
                <a:cubicBezTo>
                  <a:pt x="5989967" y="1803471"/>
                  <a:pt x="6000824" y="2188911"/>
                  <a:pt x="5996190" y="2574351"/>
                </a:cubicBezTo>
                <a:cubicBezTo>
                  <a:pt x="5994204" y="2745205"/>
                  <a:pt x="5996454" y="2915805"/>
                  <a:pt x="6000824" y="3086660"/>
                </a:cubicBezTo>
                <a:cubicBezTo>
                  <a:pt x="6007180" y="3330611"/>
                  <a:pt x="5997382" y="3574689"/>
                  <a:pt x="5986656" y="3818514"/>
                </a:cubicBezTo>
                <a:cubicBezTo>
                  <a:pt x="5983054" y="3885559"/>
                  <a:pt x="5982107" y="3952684"/>
                  <a:pt x="5983808" y="4019746"/>
                </a:cubicBezTo>
                <a:lnTo>
                  <a:pt x="5993788" y="4173418"/>
                </a:lnTo>
                <a:lnTo>
                  <a:pt x="5955106" y="4175101"/>
                </a:lnTo>
                <a:cubicBezTo>
                  <a:pt x="5890100" y="4175133"/>
                  <a:pt x="5825078" y="4173227"/>
                  <a:pt x="5760087" y="4171956"/>
                </a:cubicBezTo>
                <a:cubicBezTo>
                  <a:pt x="5521345" y="4167509"/>
                  <a:pt x="5282477" y="4171956"/>
                  <a:pt x="5044242" y="4149213"/>
                </a:cubicBezTo>
                <a:cubicBezTo>
                  <a:pt x="4979506" y="4143051"/>
                  <a:pt x="4914326" y="4139111"/>
                  <a:pt x="4849272" y="4139890"/>
                </a:cubicBezTo>
                <a:cubicBezTo>
                  <a:pt x="4784218" y="4140668"/>
                  <a:pt x="4719291" y="4146163"/>
                  <a:pt x="4655063" y="4158869"/>
                </a:cubicBezTo>
                <a:cubicBezTo>
                  <a:pt x="4447578" y="4199146"/>
                  <a:pt x="4239457" y="4201688"/>
                  <a:pt x="4029811" y="4185424"/>
                </a:cubicBezTo>
                <a:cubicBezTo>
                  <a:pt x="3943792" y="4178690"/>
                  <a:pt x="3857774" y="4167509"/>
                  <a:pt x="3771375" y="4169669"/>
                </a:cubicBezTo>
                <a:cubicBezTo>
                  <a:pt x="3623225" y="4173608"/>
                  <a:pt x="3474948" y="4165603"/>
                  <a:pt x="3326672" y="4167636"/>
                </a:cubicBezTo>
                <a:cubicBezTo>
                  <a:pt x="3322669" y="4168208"/>
                  <a:pt x="3318578" y="4167674"/>
                  <a:pt x="3314855" y="4166111"/>
                </a:cubicBezTo>
                <a:cubicBezTo>
                  <a:pt x="3278008" y="4140827"/>
                  <a:pt x="3237604" y="4150610"/>
                  <a:pt x="3199487" y="4157217"/>
                </a:cubicBezTo>
                <a:cubicBezTo>
                  <a:pt x="3072810" y="4179198"/>
                  <a:pt x="2946260" y="4189998"/>
                  <a:pt x="2817550" y="4172972"/>
                </a:cubicBezTo>
                <a:cubicBezTo>
                  <a:pt x="2694647" y="4155146"/>
                  <a:pt x="2569990" y="4152923"/>
                  <a:pt x="2446541" y="4166365"/>
                </a:cubicBezTo>
                <a:cubicBezTo>
                  <a:pt x="2276791" y="4186186"/>
                  <a:pt x="2107677" y="4181993"/>
                  <a:pt x="1938308" y="4166365"/>
                </a:cubicBezTo>
                <a:cubicBezTo>
                  <a:pt x="1869570" y="4160013"/>
                  <a:pt x="1799815" y="4149213"/>
                  <a:pt x="1731712" y="4165095"/>
                </a:cubicBezTo>
                <a:cubicBezTo>
                  <a:pt x="1647854" y="4184535"/>
                  <a:pt x="1564250" y="4178182"/>
                  <a:pt x="1480137" y="4173862"/>
                </a:cubicBezTo>
                <a:cubicBezTo>
                  <a:pt x="1373663" y="4168271"/>
                  <a:pt x="1267442" y="4152135"/>
                  <a:pt x="1160586" y="4164841"/>
                </a:cubicBezTo>
                <a:cubicBezTo>
                  <a:pt x="1111161" y="4170685"/>
                  <a:pt x="1062116" y="4179961"/>
                  <a:pt x="1012055" y="4177547"/>
                </a:cubicBezTo>
                <a:cubicBezTo>
                  <a:pt x="873562" y="4171194"/>
                  <a:pt x="735196" y="4163697"/>
                  <a:pt x="596449" y="4164841"/>
                </a:cubicBezTo>
                <a:cubicBezTo>
                  <a:pt x="538383" y="4165222"/>
                  <a:pt x="480699" y="4167128"/>
                  <a:pt x="422887" y="4171321"/>
                </a:cubicBezTo>
                <a:cubicBezTo>
                  <a:pt x="315015" y="4179198"/>
                  <a:pt x="207524" y="4168525"/>
                  <a:pt x="100033" y="4164714"/>
                </a:cubicBezTo>
                <a:lnTo>
                  <a:pt x="0" y="4169195"/>
                </a:lnTo>
                <a:close/>
              </a:path>
            </a:pathLst>
          </a:custGeom>
        </p:spPr>
      </p:pic>
      <p:pic>
        <p:nvPicPr>
          <p:cNvPr id="11" name="Picture 10" descr="A close-up of a webcam&#10;&#10;Description automatically generated">
            <a:extLst>
              <a:ext uri="{FF2B5EF4-FFF2-40B4-BE49-F238E27FC236}">
                <a16:creationId xmlns:a16="http://schemas.microsoft.com/office/drawing/2014/main" id="{41FF3573-F2A8-A1DB-62FB-4EFD09656E76}"/>
              </a:ext>
            </a:extLst>
          </p:cNvPr>
          <p:cNvPicPr>
            <a:picLocks noChangeAspect="1"/>
          </p:cNvPicPr>
          <p:nvPr/>
        </p:nvPicPr>
        <p:blipFill rotWithShape="1">
          <a:blip r:embed="rId3"/>
          <a:srcRect t="12926" r="-2" b="40566"/>
          <a:stretch/>
        </p:blipFill>
        <p:spPr>
          <a:xfrm>
            <a:off x="6019800" y="12"/>
            <a:ext cx="6172195" cy="4186171"/>
          </a:xfrm>
          <a:custGeom>
            <a:avLst/>
            <a:gdLst/>
            <a:ahLst/>
            <a:cxnLst/>
            <a:rect l="l" t="t" r="r" b="b"/>
            <a:pathLst>
              <a:path w="6009490" h="4186171">
                <a:moveTo>
                  <a:pt x="9049" y="0"/>
                </a:moveTo>
                <a:lnTo>
                  <a:pt x="6009490" y="0"/>
                </a:lnTo>
                <a:lnTo>
                  <a:pt x="6009490" y="4168273"/>
                </a:lnTo>
                <a:lnTo>
                  <a:pt x="5803951" y="4172925"/>
                </a:lnTo>
                <a:cubicBezTo>
                  <a:pt x="5729787" y="4171950"/>
                  <a:pt x="5655658" y="4168322"/>
                  <a:pt x="5581704" y="4162045"/>
                </a:cubicBezTo>
                <a:cubicBezTo>
                  <a:pt x="5474340" y="4154041"/>
                  <a:pt x="5366086" y="4142987"/>
                  <a:pt x="5259485" y="4163316"/>
                </a:cubicBezTo>
                <a:cubicBezTo>
                  <a:pt x="5142465" y="4185805"/>
                  <a:pt x="5025571" y="4185932"/>
                  <a:pt x="4907534" y="4180215"/>
                </a:cubicBezTo>
                <a:cubicBezTo>
                  <a:pt x="4806650" y="4175387"/>
                  <a:pt x="4706147" y="4149975"/>
                  <a:pt x="4604501" y="4176784"/>
                </a:cubicBezTo>
                <a:cubicBezTo>
                  <a:pt x="4594387" y="4178258"/>
                  <a:pt x="4584082" y="4177826"/>
                  <a:pt x="4574133" y="4175514"/>
                </a:cubicBezTo>
                <a:cubicBezTo>
                  <a:pt x="4462958" y="4160140"/>
                  <a:pt x="4351020" y="4172718"/>
                  <a:pt x="4239463" y="4168398"/>
                </a:cubicBezTo>
                <a:cubicBezTo>
                  <a:pt x="4188005" y="4166365"/>
                  <a:pt x="4135530" y="4167509"/>
                  <a:pt x="4084706" y="4162045"/>
                </a:cubicBezTo>
                <a:cubicBezTo>
                  <a:pt x="3968067" y="4149594"/>
                  <a:pt x="3851682" y="4142987"/>
                  <a:pt x="3736314" y="4172337"/>
                </a:cubicBezTo>
                <a:cubicBezTo>
                  <a:pt x="3702643" y="4180253"/>
                  <a:pt x="3668235" y="4184509"/>
                  <a:pt x="3633650" y="4185043"/>
                </a:cubicBezTo>
                <a:cubicBezTo>
                  <a:pt x="3520696" y="4189109"/>
                  <a:pt x="3408122" y="4181358"/>
                  <a:pt x="3295549" y="4175005"/>
                </a:cubicBezTo>
                <a:cubicBezTo>
                  <a:pt x="3217408" y="4170558"/>
                  <a:pt x="3139394" y="4160902"/>
                  <a:pt x="3061127" y="4169034"/>
                </a:cubicBezTo>
                <a:cubicBezTo>
                  <a:pt x="3015640" y="4173735"/>
                  <a:pt x="2969772" y="4173735"/>
                  <a:pt x="2924285" y="4169034"/>
                </a:cubicBezTo>
                <a:cubicBezTo>
                  <a:pt x="2840452" y="4159212"/>
                  <a:pt x="2755870" y="4157382"/>
                  <a:pt x="2671694" y="4163570"/>
                </a:cubicBezTo>
                <a:cubicBezTo>
                  <a:pt x="2546033" y="4174370"/>
                  <a:pt x="2420500" y="4183391"/>
                  <a:pt x="2294459" y="4166238"/>
                </a:cubicBezTo>
                <a:cubicBezTo>
                  <a:pt x="2222976" y="4155006"/>
                  <a:pt x="2150298" y="4153685"/>
                  <a:pt x="2078460" y="4162300"/>
                </a:cubicBezTo>
                <a:cubicBezTo>
                  <a:pt x="1907313" y="4186314"/>
                  <a:pt x="1735785" y="4178563"/>
                  <a:pt x="1564257" y="4168653"/>
                </a:cubicBezTo>
                <a:cubicBezTo>
                  <a:pt x="1449650" y="4161918"/>
                  <a:pt x="1334536" y="4149594"/>
                  <a:pt x="1220183" y="4165857"/>
                </a:cubicBezTo>
                <a:cubicBezTo>
                  <a:pt x="1074321" y="4186186"/>
                  <a:pt x="928331" y="4179452"/>
                  <a:pt x="782087" y="4173481"/>
                </a:cubicBezTo>
                <a:cubicBezTo>
                  <a:pt x="674723" y="4169034"/>
                  <a:pt x="567232" y="4155565"/>
                  <a:pt x="459614" y="4172210"/>
                </a:cubicBezTo>
                <a:cubicBezTo>
                  <a:pt x="448535" y="4173722"/>
                  <a:pt x="437265" y="4172591"/>
                  <a:pt x="426706" y="4168907"/>
                </a:cubicBezTo>
                <a:cubicBezTo>
                  <a:pt x="385869" y="4155464"/>
                  <a:pt x="342085" y="4153660"/>
                  <a:pt x="300283" y="4163697"/>
                </a:cubicBezTo>
                <a:cubicBezTo>
                  <a:pt x="223159" y="4180596"/>
                  <a:pt x="146162" y="4187965"/>
                  <a:pt x="67640" y="4172591"/>
                </a:cubicBezTo>
                <a:lnTo>
                  <a:pt x="14015" y="4169393"/>
                </a:lnTo>
                <a:lnTo>
                  <a:pt x="28554" y="3856095"/>
                </a:lnTo>
                <a:cubicBezTo>
                  <a:pt x="30458" y="3735660"/>
                  <a:pt x="27412" y="3615306"/>
                  <a:pt x="15626" y="3495237"/>
                </a:cubicBezTo>
                <a:cubicBezTo>
                  <a:pt x="-847" y="3348740"/>
                  <a:pt x="-4304" y="3201174"/>
                  <a:pt x="5296" y="3054118"/>
                </a:cubicBezTo>
                <a:cubicBezTo>
                  <a:pt x="11786" y="2969961"/>
                  <a:pt x="18539" y="2885804"/>
                  <a:pt x="22776" y="2801522"/>
                </a:cubicBezTo>
                <a:cubicBezTo>
                  <a:pt x="28180" y="2681630"/>
                  <a:pt x="25173" y="2561524"/>
                  <a:pt x="13771" y="2442014"/>
                </a:cubicBezTo>
                <a:cubicBezTo>
                  <a:pt x="4237" y="2350879"/>
                  <a:pt x="3177" y="2259120"/>
                  <a:pt x="10593" y="2167807"/>
                </a:cubicBezTo>
                <a:cubicBezTo>
                  <a:pt x="25690" y="2012336"/>
                  <a:pt x="9931" y="1856863"/>
                  <a:pt x="5032" y="1701516"/>
                </a:cubicBezTo>
                <a:cubicBezTo>
                  <a:pt x="-3577" y="1415742"/>
                  <a:pt x="20393" y="1130095"/>
                  <a:pt x="9666" y="844320"/>
                </a:cubicBezTo>
                <a:cubicBezTo>
                  <a:pt x="3841" y="702958"/>
                  <a:pt x="16420" y="561723"/>
                  <a:pt x="9666" y="420361"/>
                </a:cubicBezTo>
                <a:cubicBezTo>
                  <a:pt x="4105" y="319805"/>
                  <a:pt x="397" y="219250"/>
                  <a:pt x="4105" y="118568"/>
                </a:cubicBezTo>
                <a:cubicBezTo>
                  <a:pt x="5164" y="91109"/>
                  <a:pt x="5826" y="63523"/>
                  <a:pt x="9534" y="36446"/>
                </a:cubicBezTo>
                <a:close/>
              </a:path>
            </a:pathLst>
          </a:custGeom>
        </p:spPr>
      </p:pic>
      <p:sp>
        <p:nvSpPr>
          <p:cNvPr id="21" name="sketch line">
            <a:extLst>
              <a:ext uri="{FF2B5EF4-FFF2-40B4-BE49-F238E27FC236}">
                <a16:creationId xmlns:a16="http://schemas.microsoft.com/office/drawing/2014/main" id="{28C31856-6ABF-41FD-B683-B06E5FFF9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8439"/>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2278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3">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C7B74BF-E725-97F1-EAAB-5202BCD73E3D}"/>
              </a:ext>
            </a:extLst>
          </p:cNvPr>
          <p:cNvSpPr txBox="1"/>
          <p:nvPr/>
        </p:nvSpPr>
        <p:spPr>
          <a:xfrm>
            <a:off x="323088" y="639193"/>
            <a:ext cx="3887604" cy="357351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kern="1200" dirty="0">
                <a:latin typeface="Arial" panose="020B0604020202020204" pitchFamily="34" charset="0"/>
                <a:ea typeface="+mj-ea"/>
                <a:cs typeface="Arial" panose="020B0604020202020204" pitchFamily="34" charset="0"/>
              </a:rPr>
              <a:t>You are finished!</a:t>
            </a:r>
          </a:p>
          <a:p>
            <a:pPr>
              <a:lnSpc>
                <a:spcPct val="90000"/>
              </a:lnSpc>
              <a:spcBef>
                <a:spcPct val="0"/>
              </a:spcBef>
              <a:spcAft>
                <a:spcPts val="600"/>
              </a:spcAft>
            </a:pPr>
            <a:endParaRPr lang="en-US" sz="3600" kern="1200" dirty="0">
              <a:latin typeface="Arial" panose="020B0604020202020204" pitchFamily="34" charset="0"/>
              <a:ea typeface="+mj-ea"/>
              <a:cs typeface="Arial" panose="020B0604020202020204" pitchFamily="34" charset="0"/>
            </a:endParaRPr>
          </a:p>
          <a:p>
            <a:pPr>
              <a:lnSpc>
                <a:spcPct val="90000"/>
              </a:lnSpc>
              <a:spcBef>
                <a:spcPct val="0"/>
              </a:spcBef>
              <a:spcAft>
                <a:spcPts val="600"/>
              </a:spcAft>
            </a:pPr>
            <a:r>
              <a:rPr lang="en-US" sz="3600" kern="1200" dirty="0">
                <a:latin typeface="Arial" panose="020B0604020202020204" pitchFamily="34" charset="0"/>
                <a:ea typeface="+mj-ea"/>
                <a:cs typeface="Arial" panose="020B0604020202020204" pitchFamily="34" charset="0"/>
              </a:rPr>
              <a:t>Please do not talk about the test with anyone.</a:t>
            </a:r>
          </a:p>
        </p:txBody>
      </p:sp>
      <p:sp>
        <p:nvSpPr>
          <p:cNvPr id="19"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board with colorful text&#10;&#10;Description automatically generated">
            <a:extLst>
              <a:ext uri="{FF2B5EF4-FFF2-40B4-BE49-F238E27FC236}">
                <a16:creationId xmlns:a16="http://schemas.microsoft.com/office/drawing/2014/main" id="{811C1372-A66F-C661-B65B-6C9BE9D65B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6" y="664712"/>
            <a:ext cx="7214616" cy="5501144"/>
          </a:xfrm>
          <a:prstGeom prst="rect">
            <a:avLst/>
          </a:prstGeom>
        </p:spPr>
      </p:pic>
    </p:spTree>
    <p:extLst>
      <p:ext uri="{BB962C8B-B14F-4D97-AF65-F5344CB8AC3E}">
        <p14:creationId xmlns:p14="http://schemas.microsoft.com/office/powerpoint/2010/main" val="2886783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473B9F00-53D1-5A02-D630-628B7FA6A0C2}"/>
              </a:ext>
            </a:extLst>
          </p:cNvPr>
          <p:cNvSpPr>
            <a:spLocks noGrp="1"/>
          </p:cNvSpPr>
          <p:nvPr>
            <p:ph type="ctrTitle"/>
          </p:nvPr>
        </p:nvSpPr>
        <p:spPr>
          <a:xfrm>
            <a:off x="292100" y="248308"/>
            <a:ext cx="10744200" cy="5012436"/>
          </a:xfrm>
        </p:spPr>
        <p:txBody>
          <a:bodyPr anchor="b">
            <a:noAutofit/>
          </a:bodyPr>
          <a:lstStyle/>
          <a:p>
            <a:pPr algn="l"/>
            <a:r>
              <a:rPr lang="en-US" sz="3200" dirty="0">
                <a:latin typeface="Arial" panose="020B0604020202020204" pitchFamily="34" charset="0"/>
                <a:ea typeface="+mn-lt"/>
                <a:cs typeface="Arial" panose="020B0604020202020204" pitchFamily="34" charset="0"/>
              </a:rPr>
              <a:t>Student Agreement</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ea typeface="+mn-lt"/>
                <a:cs typeface="Arial" panose="020B0604020202020204" pitchFamily="34" charset="0"/>
              </a:rPr>
              <a:t>Estoy de acuerdo:</a:t>
            </a:r>
            <a:br>
              <a:rPr lang="en-US" sz="3200" dirty="0">
                <a:latin typeface="Arial" panose="020B0604020202020204" pitchFamily="34" charset="0"/>
                <a:cs typeface="Arial" panose="020B0604020202020204" pitchFamily="34" charset="0"/>
              </a:rPr>
            </a:br>
            <a:br>
              <a:rPr lang="en-US" sz="3200" dirty="0">
                <a:latin typeface="Arial" panose="020B0604020202020204" pitchFamily="34" charset="0"/>
                <a:ea typeface="+mn-lt"/>
                <a:cs typeface="Arial" panose="020B0604020202020204" pitchFamily="34" charset="0"/>
              </a:rPr>
            </a:br>
            <a:r>
              <a:rPr lang="en-US" sz="3200" dirty="0">
                <a:latin typeface="Arial" panose="020B0604020202020204" pitchFamily="34" charset="0"/>
                <a:ea typeface="+mn-lt"/>
                <a:cs typeface="Arial" panose="020B0604020202020204" pitchFamily="34" charset="0"/>
              </a:rPr>
              <a:t>a.  no usar la ayuda de otras personas</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ea typeface="+mn-lt"/>
                <a:cs typeface="Arial" panose="020B0604020202020204" pitchFamily="34" charset="0"/>
              </a:rPr>
              <a:t>b.  ser la única persona en la sala de evaluación</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ea typeface="+mn-lt"/>
                <a:cs typeface="Arial" panose="020B0604020202020204" pitchFamily="34" charset="0"/>
              </a:rPr>
              <a:t>c.  no usar las notas u otros dispositivos para</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ea typeface="+mn-lt"/>
                <a:cs typeface="Arial" panose="020B0604020202020204" pitchFamily="34" charset="0"/>
              </a:rPr>
              <a:t>     encontrar respuestas            </a:t>
            </a:r>
            <a:br>
              <a:rPr lang="en-US" sz="3200" dirty="0">
                <a:latin typeface="Arial" panose="020B0604020202020204" pitchFamily="34" charset="0"/>
                <a:ea typeface="+mn-lt"/>
                <a:cs typeface="Arial" panose="020B0604020202020204" pitchFamily="34" charset="0"/>
              </a:rPr>
            </a:br>
            <a:r>
              <a:rPr lang="en-US" sz="3200" dirty="0">
                <a:latin typeface="Arial" panose="020B0604020202020204" pitchFamily="34" charset="0"/>
                <a:ea typeface="+mn-lt"/>
                <a:cs typeface="Arial" panose="020B0604020202020204" pitchFamily="34" charset="0"/>
              </a:rPr>
              <a:t>d.  desplazar mi teléfono o dispositivo por la habitación en cualquier momento solicitado por el asesor</a:t>
            </a:r>
            <a:br>
              <a:rPr lang="en-US" sz="3200" dirty="0">
                <a:latin typeface="Arial" panose="020B0604020202020204" pitchFamily="34" charset="0"/>
                <a:cs typeface="Arial" panose="020B0604020202020204" pitchFamily="34" charset="0"/>
              </a:rPr>
            </a:br>
            <a:br>
              <a:rPr lang="en-US" sz="3200" dirty="0">
                <a:latin typeface="Arial" panose="020B0604020202020204" pitchFamily="34" charset="0"/>
                <a:ea typeface="+mn-lt"/>
                <a:cs typeface="Arial" panose="020B0604020202020204" pitchFamily="34" charset="0"/>
              </a:rPr>
            </a:br>
            <a:r>
              <a:rPr lang="en-US" sz="3200" dirty="0">
                <a:latin typeface="Arial" panose="020B0604020202020204" pitchFamily="34" charset="0"/>
                <a:ea typeface="+mn-lt"/>
                <a:cs typeface="Arial" panose="020B0604020202020204" pitchFamily="34" charset="0"/>
              </a:rPr>
              <a:t>Si acepta, por favor diga Yes.</a:t>
            </a:r>
          </a:p>
        </p:txBody>
      </p:sp>
    </p:spTree>
    <p:extLst>
      <p:ext uri="{BB962C8B-B14F-4D97-AF65-F5344CB8AC3E}">
        <p14:creationId xmlns:p14="http://schemas.microsoft.com/office/powerpoint/2010/main" val="3460855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Text&#10;&#10;Description automatically generated">
            <a:extLst>
              <a:ext uri="{FF2B5EF4-FFF2-40B4-BE49-F238E27FC236}">
                <a16:creationId xmlns:a16="http://schemas.microsoft.com/office/drawing/2014/main" id="{47E7D51C-A304-CA0D-3144-F0E946A0B747}"/>
              </a:ext>
            </a:extLst>
          </p:cNvPr>
          <p:cNvPicPr>
            <a:picLocks noChangeAspect="1"/>
          </p:cNvPicPr>
          <p:nvPr/>
        </p:nvPicPr>
        <p:blipFill>
          <a:blip r:embed="rId2"/>
          <a:stretch>
            <a:fillRect/>
          </a:stretch>
        </p:blipFill>
        <p:spPr>
          <a:xfrm>
            <a:off x="131501" y="0"/>
            <a:ext cx="9307854" cy="5472476"/>
          </a:xfrm>
          <a:prstGeom prst="rect">
            <a:avLst/>
          </a:prstGeom>
        </p:spPr>
      </p:pic>
    </p:spTree>
    <p:extLst>
      <p:ext uri="{BB962C8B-B14F-4D97-AF65-F5344CB8AC3E}">
        <p14:creationId xmlns:p14="http://schemas.microsoft.com/office/powerpoint/2010/main" val="2537466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Text&#10;&#10;Description automatically generated">
            <a:extLst>
              <a:ext uri="{FF2B5EF4-FFF2-40B4-BE49-F238E27FC236}">
                <a16:creationId xmlns:a16="http://schemas.microsoft.com/office/drawing/2014/main" id="{64600301-CB17-476F-25F9-9E475FBFE9C5}"/>
              </a:ext>
            </a:extLst>
          </p:cNvPr>
          <p:cNvPicPr>
            <a:picLocks noChangeAspect="1"/>
          </p:cNvPicPr>
          <p:nvPr/>
        </p:nvPicPr>
        <p:blipFill>
          <a:blip r:embed="rId2"/>
          <a:stretch>
            <a:fillRect/>
          </a:stretch>
        </p:blipFill>
        <p:spPr>
          <a:xfrm>
            <a:off x="83673" y="114576"/>
            <a:ext cx="10131416" cy="5394476"/>
          </a:xfrm>
          <a:prstGeom prst="rect">
            <a:avLst/>
          </a:prstGeom>
        </p:spPr>
      </p:pic>
    </p:spTree>
    <p:extLst>
      <p:ext uri="{BB962C8B-B14F-4D97-AF65-F5344CB8AC3E}">
        <p14:creationId xmlns:p14="http://schemas.microsoft.com/office/powerpoint/2010/main" val="2071811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etter&#10;&#10;Description automatically generated">
            <a:extLst>
              <a:ext uri="{FF2B5EF4-FFF2-40B4-BE49-F238E27FC236}">
                <a16:creationId xmlns:a16="http://schemas.microsoft.com/office/drawing/2014/main" id="{C6B13B90-A4B7-53D4-14C1-DD4942D1D900}"/>
              </a:ext>
            </a:extLst>
          </p:cNvPr>
          <p:cNvPicPr>
            <a:picLocks noChangeAspect="1"/>
          </p:cNvPicPr>
          <p:nvPr/>
        </p:nvPicPr>
        <p:blipFill>
          <a:blip r:embed="rId2"/>
          <a:stretch>
            <a:fillRect/>
          </a:stretch>
        </p:blipFill>
        <p:spPr>
          <a:xfrm>
            <a:off x="0" y="0"/>
            <a:ext cx="7607300" cy="5495084"/>
          </a:xfrm>
          <a:prstGeom prst="rect">
            <a:avLst/>
          </a:prstGeom>
        </p:spPr>
      </p:pic>
    </p:spTree>
    <p:extLst>
      <p:ext uri="{BB962C8B-B14F-4D97-AF65-F5344CB8AC3E}">
        <p14:creationId xmlns:p14="http://schemas.microsoft.com/office/powerpoint/2010/main" val="3462133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45182" y="151027"/>
            <a:ext cx="10909640" cy="5206999"/>
          </a:xfrm>
        </p:spPr>
        <p:txBody>
          <a:bodyPr anchor="b">
            <a:noAutofit/>
          </a:bodyPr>
          <a:lstStyle/>
          <a:p>
            <a:pPr algn="l"/>
            <a:r>
              <a:rPr lang="en-US" sz="3200" dirty="0">
                <a:latin typeface="Tahoma" panose="020B0604030504040204" pitchFamily="34" charset="0"/>
                <a:ea typeface="Tahoma" panose="020B0604030504040204" pitchFamily="34" charset="0"/>
                <a:cs typeface="Tahoma" panose="020B0604030504040204" pitchFamily="34" charset="0"/>
              </a:rPr>
              <a:t>Student Agreement</a:t>
            </a:r>
            <a:br>
              <a:rPr lang="en-US" sz="3200" dirty="0">
                <a:latin typeface="Tahoma" panose="020B0604030504040204" pitchFamily="34" charset="0"/>
                <a:ea typeface="Tahoma" panose="020B0604030504040204" pitchFamily="34" charset="0"/>
                <a:cs typeface="Tahoma" panose="020B0604030504040204" pitchFamily="34" charset="0"/>
              </a:rPr>
            </a:br>
            <a:r>
              <a:rPr lang="en-US" sz="3200" dirty="0">
                <a:latin typeface="Tahoma" panose="020B0604030504040204" pitchFamily="34" charset="0"/>
                <a:ea typeface="Tahoma" panose="020B0604030504040204" pitchFamily="34" charset="0"/>
                <a:cs typeface="Tahoma" panose="020B0604030504040204" pitchFamily="34" charset="0"/>
              </a:rPr>
              <a:t>I agree:</a:t>
            </a:r>
            <a:br>
              <a:rPr lang="en-US" sz="3200" dirty="0">
                <a:latin typeface="Tahoma" panose="020B0604030504040204" pitchFamily="34" charset="0"/>
                <a:ea typeface="Tahoma" panose="020B0604030504040204" pitchFamily="34" charset="0"/>
                <a:cs typeface="Tahoma" panose="020B0604030504040204" pitchFamily="34" charset="0"/>
              </a:rPr>
            </a:br>
            <a:br>
              <a:rPr lang="en-US" sz="3200" dirty="0">
                <a:latin typeface="Tahoma" panose="020B0604030504040204" pitchFamily="34" charset="0"/>
                <a:ea typeface="Tahoma" panose="020B0604030504040204" pitchFamily="34" charset="0"/>
                <a:cs typeface="Tahoma" panose="020B0604030504040204" pitchFamily="34" charset="0"/>
              </a:rPr>
            </a:br>
            <a:r>
              <a:rPr lang="en-US" sz="3200" dirty="0">
                <a:latin typeface="Tahoma" panose="020B0604030504040204" pitchFamily="34" charset="0"/>
                <a:ea typeface="Tahoma" panose="020B0604030504040204" pitchFamily="34" charset="0"/>
                <a:cs typeface="Tahoma" panose="020B0604030504040204" pitchFamily="34" charset="0"/>
              </a:rPr>
              <a:t>a.   to be the only person in the room during the test</a:t>
            </a:r>
            <a:br>
              <a:rPr lang="en-US" sz="3200" dirty="0">
                <a:latin typeface="Tahoma" panose="020B0604030504040204" pitchFamily="34" charset="0"/>
                <a:ea typeface="Tahoma" panose="020B0604030504040204" pitchFamily="34" charset="0"/>
                <a:cs typeface="Tahoma" panose="020B0604030504040204" pitchFamily="34" charset="0"/>
              </a:rPr>
            </a:br>
            <a:r>
              <a:rPr lang="en-US" sz="3200" dirty="0">
                <a:latin typeface="Tahoma" panose="020B0604030504040204" pitchFamily="34" charset="0"/>
                <a:ea typeface="Tahoma" panose="020B0604030504040204" pitchFamily="34" charset="0"/>
                <a:cs typeface="Tahoma" panose="020B0604030504040204" pitchFamily="34" charset="0"/>
              </a:rPr>
              <a:t>b.   NOT to get help from others </a:t>
            </a:r>
            <a:br>
              <a:rPr lang="en-US" sz="3200" dirty="0">
                <a:latin typeface="Tahoma" panose="020B0604030504040204" pitchFamily="34" charset="0"/>
                <a:ea typeface="Tahoma" panose="020B0604030504040204" pitchFamily="34" charset="0"/>
                <a:cs typeface="Tahoma" panose="020B0604030504040204" pitchFamily="34" charset="0"/>
              </a:rPr>
            </a:br>
            <a:r>
              <a:rPr lang="en-US" sz="3200" dirty="0">
                <a:latin typeface="Tahoma" panose="020B0604030504040204" pitchFamily="34" charset="0"/>
                <a:ea typeface="Tahoma" panose="020B0604030504040204" pitchFamily="34" charset="0"/>
                <a:cs typeface="Tahoma" panose="020B0604030504040204" pitchFamily="34" charset="0"/>
              </a:rPr>
              <a:t>c.   NOT to use notes, dictionaries, or other devices to find answers  </a:t>
            </a:r>
            <a:br>
              <a:rPr lang="en-US" sz="3200" dirty="0">
                <a:latin typeface="Tahoma" panose="020B0604030504040204" pitchFamily="34" charset="0"/>
                <a:ea typeface="Tahoma" panose="020B0604030504040204" pitchFamily="34" charset="0"/>
                <a:cs typeface="Tahoma" panose="020B0604030504040204" pitchFamily="34" charset="0"/>
              </a:rPr>
            </a:br>
            <a:r>
              <a:rPr lang="en-US" sz="3200" dirty="0">
                <a:latin typeface="Tahoma" panose="020B0604030504040204" pitchFamily="34" charset="0"/>
                <a:ea typeface="Tahoma" panose="020B0604030504040204" pitchFamily="34" charset="0"/>
                <a:cs typeface="Tahoma" panose="020B0604030504040204" pitchFamily="34" charset="0"/>
              </a:rPr>
              <a:t>d.   to use my phone or computer camera to scan the room whenever the assessor asks me to.</a:t>
            </a:r>
            <a:br>
              <a:rPr lang="en-US" sz="3200" dirty="0">
                <a:latin typeface="Tahoma" panose="020B0604030504040204" pitchFamily="34" charset="0"/>
                <a:ea typeface="Tahoma" panose="020B0604030504040204" pitchFamily="34" charset="0"/>
                <a:cs typeface="Tahoma" panose="020B0604030504040204" pitchFamily="34" charset="0"/>
              </a:rPr>
            </a:br>
            <a:br>
              <a:rPr lang="en-US" sz="3200" dirty="0">
                <a:latin typeface="Tahoma" panose="020B0604030504040204" pitchFamily="34" charset="0"/>
                <a:ea typeface="Tahoma" panose="020B0604030504040204" pitchFamily="34" charset="0"/>
                <a:cs typeface="Tahoma" panose="020B0604030504040204" pitchFamily="34" charset="0"/>
              </a:rPr>
            </a:br>
            <a:r>
              <a:rPr lang="en-US" sz="3200" dirty="0">
                <a:latin typeface="Tahoma" panose="020B0604030504040204" pitchFamily="34" charset="0"/>
                <a:ea typeface="Tahoma" panose="020B0604030504040204" pitchFamily="34" charset="0"/>
                <a:cs typeface="Tahoma" panose="020B0604030504040204" pitchFamily="34" charset="0"/>
              </a:rPr>
              <a:t>If you agree, please say Yes.</a:t>
            </a:r>
          </a:p>
        </p:txBody>
      </p:sp>
      <p:sp>
        <p:nvSpPr>
          <p:cNvPr id="12"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49C020D-705A-404B-6960-62477E666D3D}"/>
              </a:ext>
            </a:extLst>
          </p:cNvPr>
          <p:cNvSpPr txBox="1"/>
          <p:nvPr/>
        </p:nvSpPr>
        <p:spPr>
          <a:xfrm>
            <a:off x="355600" y="5943600"/>
            <a:ext cx="8024102" cy="461665"/>
          </a:xfrm>
          <a:prstGeom prst="rect">
            <a:avLst/>
          </a:prstGeom>
          <a:noFill/>
        </p:spPr>
        <p:txBody>
          <a:bodyPr wrap="square" rtlCol="0">
            <a:spAutoFit/>
          </a:bodyPr>
          <a:lstStyle/>
          <a:p>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hlinkClick r:id="rId2" action="ppaction://hlinksldjump">
                  <a:extLst>
                    <a:ext uri="{A12FA001-AC4F-418D-AE19-62706E023703}">
                      <ahyp:hlinkClr xmlns:ahyp="http://schemas.microsoft.com/office/drawing/2018/hyperlinkcolor" val="tx"/>
                    </a:ext>
                  </a:extLst>
                </a:hlinkClick>
              </a:rPr>
              <a:t>Spanish</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hlinkClick r:id="rId3" action="ppaction://hlinksldjump">
                  <a:extLst>
                    <a:ext uri="{A12FA001-AC4F-418D-AE19-62706E023703}">
                      <ahyp:hlinkClr xmlns:ahyp="http://schemas.microsoft.com/office/drawing/2018/hyperlinkcolor" val="tx"/>
                    </a:ext>
                  </a:extLst>
                </a:hlinkClick>
              </a:rPr>
              <a:t>Vietnamese</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hlinkClick r:id="rId4" action="ppaction://hlinksldjump">
                  <a:extLst>
                    <a:ext uri="{A12FA001-AC4F-418D-AE19-62706E023703}">
                      <ahyp:hlinkClr xmlns:ahyp="http://schemas.microsoft.com/office/drawing/2018/hyperlinkcolor" val="tx"/>
                    </a:ext>
                  </a:extLst>
                </a:hlinkClick>
              </a:rPr>
              <a:t>Korean</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hlinkClick r:id="rId5" action="ppaction://hlinksldjump">
                  <a:extLst>
                    <a:ext uri="{A12FA001-AC4F-418D-AE19-62706E023703}">
                      <ahyp:hlinkClr xmlns:ahyp="http://schemas.microsoft.com/office/drawing/2018/hyperlinkcolor" val="tx"/>
                    </a:ext>
                  </a:extLst>
                </a:hlinkClick>
              </a:rPr>
              <a:t>Arabic</a:t>
            </a:r>
            <a:endParaRPr lang="en-US" sz="2400" dirty="0"/>
          </a:p>
        </p:txBody>
      </p:sp>
    </p:spTree>
    <p:extLst>
      <p:ext uri="{BB962C8B-B14F-4D97-AF65-F5344CB8AC3E}">
        <p14:creationId xmlns:p14="http://schemas.microsoft.com/office/powerpoint/2010/main" val="444138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880886B-02ED-4317-9236-CB60C22CF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A29C84-92EF-FFC8-0262-EB8ACA639C9C}"/>
              </a:ext>
            </a:extLst>
          </p:cNvPr>
          <p:cNvSpPr>
            <a:spLocks noGrp="1"/>
          </p:cNvSpPr>
          <p:nvPr>
            <p:ph type="title"/>
          </p:nvPr>
        </p:nvSpPr>
        <p:spPr>
          <a:xfrm>
            <a:off x="640080" y="4419600"/>
            <a:ext cx="10908792" cy="1203960"/>
          </a:xfrm>
        </p:spPr>
        <p:txBody>
          <a:bodyPr vert="horz" lIns="91440" tIns="45720" rIns="91440" bIns="45720" rtlCol="0" anchor="ctr">
            <a:normAutofit/>
          </a:bodyPr>
          <a:lstStyle/>
          <a:p>
            <a:pPr algn="ctr"/>
            <a:r>
              <a:rPr lang="en-US" sz="3600" kern="1200" dirty="0">
                <a:solidFill>
                  <a:schemeClr val="tx1"/>
                </a:solidFill>
                <a:latin typeface="Arial" panose="020B0604020202020204" pitchFamily="34" charset="0"/>
                <a:cs typeface="Arial" panose="020B0604020202020204" pitchFamily="34" charset="0"/>
              </a:rPr>
              <a:t>Please use your phone camera or computer webcam to scan the room now.</a:t>
            </a:r>
          </a:p>
        </p:txBody>
      </p:sp>
      <p:pic>
        <p:nvPicPr>
          <p:cNvPr id="14" name="Picture 13" descr="A hand holding a phone&#10;&#10;Description automatically generated">
            <a:extLst>
              <a:ext uri="{FF2B5EF4-FFF2-40B4-BE49-F238E27FC236}">
                <a16:creationId xmlns:a16="http://schemas.microsoft.com/office/drawing/2014/main" id="{6F28C917-C51B-694C-12DB-A179E04B37AD}"/>
              </a:ext>
            </a:extLst>
          </p:cNvPr>
          <p:cNvPicPr>
            <a:picLocks noChangeAspect="1"/>
          </p:cNvPicPr>
          <p:nvPr/>
        </p:nvPicPr>
        <p:blipFill rotWithShape="1">
          <a:blip r:embed="rId2"/>
          <a:srcRect t="26398" r="1" b="25325"/>
          <a:stretch/>
        </p:blipFill>
        <p:spPr>
          <a:xfrm>
            <a:off x="6" y="-11"/>
            <a:ext cx="6095994" cy="4194796"/>
          </a:xfrm>
          <a:custGeom>
            <a:avLst/>
            <a:gdLst/>
            <a:ahLst/>
            <a:cxnLst/>
            <a:rect l="l" t="t" r="r" b="b"/>
            <a:pathLst>
              <a:path w="6002835" h="4194796">
                <a:moveTo>
                  <a:pt x="0" y="0"/>
                </a:moveTo>
                <a:lnTo>
                  <a:pt x="5999418" y="0"/>
                </a:lnTo>
                <a:lnTo>
                  <a:pt x="5996190" y="32760"/>
                </a:lnTo>
                <a:cubicBezTo>
                  <a:pt x="5998706" y="293110"/>
                  <a:pt x="5983874" y="553460"/>
                  <a:pt x="5997116" y="813682"/>
                </a:cubicBezTo>
                <a:cubicBezTo>
                  <a:pt x="6007314" y="1015047"/>
                  <a:pt x="6000824" y="1216284"/>
                  <a:pt x="5997116" y="1417522"/>
                </a:cubicBezTo>
                <a:cubicBezTo>
                  <a:pt x="5989967" y="1803471"/>
                  <a:pt x="6000824" y="2188911"/>
                  <a:pt x="5996190" y="2574351"/>
                </a:cubicBezTo>
                <a:cubicBezTo>
                  <a:pt x="5994204" y="2745205"/>
                  <a:pt x="5996454" y="2915805"/>
                  <a:pt x="6000824" y="3086660"/>
                </a:cubicBezTo>
                <a:cubicBezTo>
                  <a:pt x="6007180" y="3330611"/>
                  <a:pt x="5997382" y="3574689"/>
                  <a:pt x="5986656" y="3818514"/>
                </a:cubicBezTo>
                <a:cubicBezTo>
                  <a:pt x="5983054" y="3885559"/>
                  <a:pt x="5982107" y="3952684"/>
                  <a:pt x="5983808" y="4019746"/>
                </a:cubicBezTo>
                <a:lnTo>
                  <a:pt x="5993788" y="4173418"/>
                </a:lnTo>
                <a:lnTo>
                  <a:pt x="5955106" y="4175101"/>
                </a:lnTo>
                <a:cubicBezTo>
                  <a:pt x="5890100" y="4175133"/>
                  <a:pt x="5825078" y="4173227"/>
                  <a:pt x="5760087" y="4171956"/>
                </a:cubicBezTo>
                <a:cubicBezTo>
                  <a:pt x="5521345" y="4167509"/>
                  <a:pt x="5282477" y="4171956"/>
                  <a:pt x="5044242" y="4149213"/>
                </a:cubicBezTo>
                <a:cubicBezTo>
                  <a:pt x="4979506" y="4143051"/>
                  <a:pt x="4914326" y="4139111"/>
                  <a:pt x="4849272" y="4139890"/>
                </a:cubicBezTo>
                <a:cubicBezTo>
                  <a:pt x="4784218" y="4140668"/>
                  <a:pt x="4719291" y="4146163"/>
                  <a:pt x="4655063" y="4158869"/>
                </a:cubicBezTo>
                <a:cubicBezTo>
                  <a:pt x="4447578" y="4199146"/>
                  <a:pt x="4239457" y="4201688"/>
                  <a:pt x="4029811" y="4185424"/>
                </a:cubicBezTo>
                <a:cubicBezTo>
                  <a:pt x="3943792" y="4178690"/>
                  <a:pt x="3857774" y="4167509"/>
                  <a:pt x="3771375" y="4169669"/>
                </a:cubicBezTo>
                <a:cubicBezTo>
                  <a:pt x="3623225" y="4173608"/>
                  <a:pt x="3474948" y="4165603"/>
                  <a:pt x="3326672" y="4167636"/>
                </a:cubicBezTo>
                <a:cubicBezTo>
                  <a:pt x="3322669" y="4168208"/>
                  <a:pt x="3318578" y="4167674"/>
                  <a:pt x="3314855" y="4166111"/>
                </a:cubicBezTo>
                <a:cubicBezTo>
                  <a:pt x="3278008" y="4140827"/>
                  <a:pt x="3237604" y="4150610"/>
                  <a:pt x="3199487" y="4157217"/>
                </a:cubicBezTo>
                <a:cubicBezTo>
                  <a:pt x="3072810" y="4179198"/>
                  <a:pt x="2946260" y="4189998"/>
                  <a:pt x="2817550" y="4172972"/>
                </a:cubicBezTo>
                <a:cubicBezTo>
                  <a:pt x="2694647" y="4155146"/>
                  <a:pt x="2569990" y="4152923"/>
                  <a:pt x="2446541" y="4166365"/>
                </a:cubicBezTo>
                <a:cubicBezTo>
                  <a:pt x="2276791" y="4186186"/>
                  <a:pt x="2107677" y="4181993"/>
                  <a:pt x="1938308" y="4166365"/>
                </a:cubicBezTo>
                <a:cubicBezTo>
                  <a:pt x="1869570" y="4160013"/>
                  <a:pt x="1799815" y="4149213"/>
                  <a:pt x="1731712" y="4165095"/>
                </a:cubicBezTo>
                <a:cubicBezTo>
                  <a:pt x="1647854" y="4184535"/>
                  <a:pt x="1564250" y="4178182"/>
                  <a:pt x="1480137" y="4173862"/>
                </a:cubicBezTo>
                <a:cubicBezTo>
                  <a:pt x="1373663" y="4168271"/>
                  <a:pt x="1267442" y="4152135"/>
                  <a:pt x="1160586" y="4164841"/>
                </a:cubicBezTo>
                <a:cubicBezTo>
                  <a:pt x="1111161" y="4170685"/>
                  <a:pt x="1062116" y="4179961"/>
                  <a:pt x="1012055" y="4177547"/>
                </a:cubicBezTo>
                <a:cubicBezTo>
                  <a:pt x="873562" y="4171194"/>
                  <a:pt x="735196" y="4163697"/>
                  <a:pt x="596449" y="4164841"/>
                </a:cubicBezTo>
                <a:cubicBezTo>
                  <a:pt x="538383" y="4165222"/>
                  <a:pt x="480699" y="4167128"/>
                  <a:pt x="422887" y="4171321"/>
                </a:cubicBezTo>
                <a:cubicBezTo>
                  <a:pt x="315015" y="4179198"/>
                  <a:pt x="207524" y="4168525"/>
                  <a:pt x="100033" y="4164714"/>
                </a:cubicBezTo>
                <a:lnTo>
                  <a:pt x="0" y="4169195"/>
                </a:lnTo>
                <a:close/>
              </a:path>
            </a:pathLst>
          </a:custGeom>
        </p:spPr>
      </p:pic>
      <p:pic>
        <p:nvPicPr>
          <p:cNvPr id="11" name="Picture 10" descr="A close-up of a webcam&#10;&#10;Description automatically generated">
            <a:extLst>
              <a:ext uri="{FF2B5EF4-FFF2-40B4-BE49-F238E27FC236}">
                <a16:creationId xmlns:a16="http://schemas.microsoft.com/office/drawing/2014/main" id="{41FF3573-F2A8-A1DB-62FB-4EFD09656E76}"/>
              </a:ext>
            </a:extLst>
          </p:cNvPr>
          <p:cNvPicPr>
            <a:picLocks noChangeAspect="1"/>
          </p:cNvPicPr>
          <p:nvPr/>
        </p:nvPicPr>
        <p:blipFill rotWithShape="1">
          <a:blip r:embed="rId3"/>
          <a:srcRect t="12926" r="-2" b="40566"/>
          <a:stretch/>
        </p:blipFill>
        <p:spPr>
          <a:xfrm>
            <a:off x="6019800" y="12"/>
            <a:ext cx="6172195" cy="4186171"/>
          </a:xfrm>
          <a:custGeom>
            <a:avLst/>
            <a:gdLst/>
            <a:ahLst/>
            <a:cxnLst/>
            <a:rect l="l" t="t" r="r" b="b"/>
            <a:pathLst>
              <a:path w="6009490" h="4186171">
                <a:moveTo>
                  <a:pt x="9049" y="0"/>
                </a:moveTo>
                <a:lnTo>
                  <a:pt x="6009490" y="0"/>
                </a:lnTo>
                <a:lnTo>
                  <a:pt x="6009490" y="4168273"/>
                </a:lnTo>
                <a:lnTo>
                  <a:pt x="5803951" y="4172925"/>
                </a:lnTo>
                <a:cubicBezTo>
                  <a:pt x="5729787" y="4171950"/>
                  <a:pt x="5655658" y="4168322"/>
                  <a:pt x="5581704" y="4162045"/>
                </a:cubicBezTo>
                <a:cubicBezTo>
                  <a:pt x="5474340" y="4154041"/>
                  <a:pt x="5366086" y="4142987"/>
                  <a:pt x="5259485" y="4163316"/>
                </a:cubicBezTo>
                <a:cubicBezTo>
                  <a:pt x="5142465" y="4185805"/>
                  <a:pt x="5025571" y="4185932"/>
                  <a:pt x="4907534" y="4180215"/>
                </a:cubicBezTo>
                <a:cubicBezTo>
                  <a:pt x="4806650" y="4175387"/>
                  <a:pt x="4706147" y="4149975"/>
                  <a:pt x="4604501" y="4176784"/>
                </a:cubicBezTo>
                <a:cubicBezTo>
                  <a:pt x="4594387" y="4178258"/>
                  <a:pt x="4584082" y="4177826"/>
                  <a:pt x="4574133" y="4175514"/>
                </a:cubicBezTo>
                <a:cubicBezTo>
                  <a:pt x="4462958" y="4160140"/>
                  <a:pt x="4351020" y="4172718"/>
                  <a:pt x="4239463" y="4168398"/>
                </a:cubicBezTo>
                <a:cubicBezTo>
                  <a:pt x="4188005" y="4166365"/>
                  <a:pt x="4135530" y="4167509"/>
                  <a:pt x="4084706" y="4162045"/>
                </a:cubicBezTo>
                <a:cubicBezTo>
                  <a:pt x="3968067" y="4149594"/>
                  <a:pt x="3851682" y="4142987"/>
                  <a:pt x="3736314" y="4172337"/>
                </a:cubicBezTo>
                <a:cubicBezTo>
                  <a:pt x="3702643" y="4180253"/>
                  <a:pt x="3668235" y="4184509"/>
                  <a:pt x="3633650" y="4185043"/>
                </a:cubicBezTo>
                <a:cubicBezTo>
                  <a:pt x="3520696" y="4189109"/>
                  <a:pt x="3408122" y="4181358"/>
                  <a:pt x="3295549" y="4175005"/>
                </a:cubicBezTo>
                <a:cubicBezTo>
                  <a:pt x="3217408" y="4170558"/>
                  <a:pt x="3139394" y="4160902"/>
                  <a:pt x="3061127" y="4169034"/>
                </a:cubicBezTo>
                <a:cubicBezTo>
                  <a:pt x="3015640" y="4173735"/>
                  <a:pt x="2969772" y="4173735"/>
                  <a:pt x="2924285" y="4169034"/>
                </a:cubicBezTo>
                <a:cubicBezTo>
                  <a:pt x="2840452" y="4159212"/>
                  <a:pt x="2755870" y="4157382"/>
                  <a:pt x="2671694" y="4163570"/>
                </a:cubicBezTo>
                <a:cubicBezTo>
                  <a:pt x="2546033" y="4174370"/>
                  <a:pt x="2420500" y="4183391"/>
                  <a:pt x="2294459" y="4166238"/>
                </a:cubicBezTo>
                <a:cubicBezTo>
                  <a:pt x="2222976" y="4155006"/>
                  <a:pt x="2150298" y="4153685"/>
                  <a:pt x="2078460" y="4162300"/>
                </a:cubicBezTo>
                <a:cubicBezTo>
                  <a:pt x="1907313" y="4186314"/>
                  <a:pt x="1735785" y="4178563"/>
                  <a:pt x="1564257" y="4168653"/>
                </a:cubicBezTo>
                <a:cubicBezTo>
                  <a:pt x="1449650" y="4161918"/>
                  <a:pt x="1334536" y="4149594"/>
                  <a:pt x="1220183" y="4165857"/>
                </a:cubicBezTo>
                <a:cubicBezTo>
                  <a:pt x="1074321" y="4186186"/>
                  <a:pt x="928331" y="4179452"/>
                  <a:pt x="782087" y="4173481"/>
                </a:cubicBezTo>
                <a:cubicBezTo>
                  <a:pt x="674723" y="4169034"/>
                  <a:pt x="567232" y="4155565"/>
                  <a:pt x="459614" y="4172210"/>
                </a:cubicBezTo>
                <a:cubicBezTo>
                  <a:pt x="448535" y="4173722"/>
                  <a:pt x="437265" y="4172591"/>
                  <a:pt x="426706" y="4168907"/>
                </a:cubicBezTo>
                <a:cubicBezTo>
                  <a:pt x="385869" y="4155464"/>
                  <a:pt x="342085" y="4153660"/>
                  <a:pt x="300283" y="4163697"/>
                </a:cubicBezTo>
                <a:cubicBezTo>
                  <a:pt x="223159" y="4180596"/>
                  <a:pt x="146162" y="4187965"/>
                  <a:pt x="67640" y="4172591"/>
                </a:cubicBezTo>
                <a:lnTo>
                  <a:pt x="14015" y="4169393"/>
                </a:lnTo>
                <a:lnTo>
                  <a:pt x="28554" y="3856095"/>
                </a:lnTo>
                <a:cubicBezTo>
                  <a:pt x="30458" y="3735660"/>
                  <a:pt x="27412" y="3615306"/>
                  <a:pt x="15626" y="3495237"/>
                </a:cubicBezTo>
                <a:cubicBezTo>
                  <a:pt x="-847" y="3348740"/>
                  <a:pt x="-4304" y="3201174"/>
                  <a:pt x="5296" y="3054118"/>
                </a:cubicBezTo>
                <a:cubicBezTo>
                  <a:pt x="11786" y="2969961"/>
                  <a:pt x="18539" y="2885804"/>
                  <a:pt x="22776" y="2801522"/>
                </a:cubicBezTo>
                <a:cubicBezTo>
                  <a:pt x="28180" y="2681630"/>
                  <a:pt x="25173" y="2561524"/>
                  <a:pt x="13771" y="2442014"/>
                </a:cubicBezTo>
                <a:cubicBezTo>
                  <a:pt x="4237" y="2350879"/>
                  <a:pt x="3177" y="2259120"/>
                  <a:pt x="10593" y="2167807"/>
                </a:cubicBezTo>
                <a:cubicBezTo>
                  <a:pt x="25690" y="2012336"/>
                  <a:pt x="9931" y="1856863"/>
                  <a:pt x="5032" y="1701516"/>
                </a:cubicBezTo>
                <a:cubicBezTo>
                  <a:pt x="-3577" y="1415742"/>
                  <a:pt x="20393" y="1130095"/>
                  <a:pt x="9666" y="844320"/>
                </a:cubicBezTo>
                <a:cubicBezTo>
                  <a:pt x="3841" y="702958"/>
                  <a:pt x="16420" y="561723"/>
                  <a:pt x="9666" y="420361"/>
                </a:cubicBezTo>
                <a:cubicBezTo>
                  <a:pt x="4105" y="319805"/>
                  <a:pt x="397" y="219250"/>
                  <a:pt x="4105" y="118568"/>
                </a:cubicBezTo>
                <a:cubicBezTo>
                  <a:pt x="5164" y="91109"/>
                  <a:pt x="5826" y="63523"/>
                  <a:pt x="9534" y="36446"/>
                </a:cubicBezTo>
                <a:close/>
              </a:path>
            </a:pathLst>
          </a:custGeom>
        </p:spPr>
      </p:pic>
      <p:sp>
        <p:nvSpPr>
          <p:cNvPr id="21" name="sketch line">
            <a:extLst>
              <a:ext uri="{FF2B5EF4-FFF2-40B4-BE49-F238E27FC236}">
                <a16:creationId xmlns:a16="http://schemas.microsoft.com/office/drawing/2014/main" id="{28C31856-6ABF-41FD-B683-B06E5FFF9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8439"/>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9706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39643-0A03-2CD0-9C09-0E3E03BCF969}"/>
              </a:ext>
            </a:extLst>
          </p:cNvPr>
          <p:cNvSpPr>
            <a:spLocks noGrp="1"/>
          </p:cNvSpPr>
          <p:nvPr>
            <p:ph type="title"/>
          </p:nvPr>
        </p:nvSpPr>
        <p:spPr>
          <a:xfrm>
            <a:off x="614873" y="1554756"/>
            <a:ext cx="10515600" cy="955970"/>
          </a:xfrm>
        </p:spPr>
        <p:txBody>
          <a:bodyPr/>
          <a:lstStyle/>
          <a:p>
            <a:r>
              <a:rPr lang="en-US" b="1" dirty="0"/>
              <a:t>Task 1 Assessment: Written</a:t>
            </a:r>
            <a:r>
              <a:rPr lang="en-US" dirty="0"/>
              <a:t>	</a:t>
            </a:r>
          </a:p>
        </p:txBody>
      </p:sp>
      <p:sp>
        <p:nvSpPr>
          <p:cNvPr id="3" name="Text Placeholder 2">
            <a:extLst>
              <a:ext uri="{FF2B5EF4-FFF2-40B4-BE49-F238E27FC236}">
                <a16:creationId xmlns:a16="http://schemas.microsoft.com/office/drawing/2014/main" id="{C01A11F9-154D-8B5B-8426-E707483B825A}"/>
              </a:ext>
            </a:extLst>
          </p:cNvPr>
          <p:cNvSpPr>
            <a:spLocks noGrp="1"/>
          </p:cNvSpPr>
          <p:nvPr>
            <p:ph type="body" idx="1"/>
          </p:nvPr>
        </p:nvSpPr>
        <p:spPr>
          <a:xfrm>
            <a:off x="614873" y="2678906"/>
            <a:ext cx="10515600" cy="1500187"/>
          </a:xfrm>
        </p:spPr>
        <p:txBody>
          <a:bodyPr>
            <a:normAutofit/>
          </a:bodyPr>
          <a:lstStyle/>
          <a:p>
            <a:r>
              <a:rPr lang="en-US" sz="4000" b="1" dirty="0">
                <a:solidFill>
                  <a:schemeClr val="tx1"/>
                </a:solidFill>
              </a:rPr>
              <a:t>Complete a Rental Application Form</a:t>
            </a:r>
          </a:p>
        </p:txBody>
      </p:sp>
    </p:spTree>
    <p:extLst>
      <p:ext uri="{BB962C8B-B14F-4D97-AF65-F5344CB8AC3E}">
        <p14:creationId xmlns:p14="http://schemas.microsoft.com/office/powerpoint/2010/main" val="3722444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aphicFrame>
        <p:nvGraphicFramePr>
          <p:cNvPr id="2" name="Content Placeholder 2" descr="take out a blank sheet of lined paper; use a dark pen (black or blue); write your name and student I D at the top.">
            <a:extLst>
              <a:ext uri="{FF2B5EF4-FFF2-40B4-BE49-F238E27FC236}">
                <a16:creationId xmlns:a16="http://schemas.microsoft.com/office/drawing/2014/main" id="{06637422-A2A9-33BE-29B4-044DEC5B2E51}"/>
              </a:ext>
            </a:extLst>
          </p:cNvPr>
          <p:cNvGraphicFramePr>
            <a:graphicFrameLocks/>
          </p:cNvGraphicFramePr>
          <p:nvPr>
            <p:extLst>
              <p:ext uri="{D42A27DB-BD31-4B8C-83A1-F6EECF244321}">
                <p14:modId xmlns:p14="http://schemas.microsoft.com/office/powerpoint/2010/main" val="4178253338"/>
              </p:ext>
            </p:extLst>
          </p:nvPr>
        </p:nvGraphicFramePr>
        <p:xfrm>
          <a:off x="299966" y="1265705"/>
          <a:ext cx="11203158" cy="5016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ubtitle 2">
            <a:extLst>
              <a:ext uri="{FF2B5EF4-FFF2-40B4-BE49-F238E27FC236}">
                <a16:creationId xmlns:a16="http://schemas.microsoft.com/office/drawing/2014/main" id="{72288AF9-4D6B-4471-63A9-4E5185A70322}"/>
              </a:ext>
            </a:extLst>
          </p:cNvPr>
          <p:cNvSpPr txBox="1">
            <a:spLocks/>
          </p:cNvSpPr>
          <p:nvPr/>
        </p:nvSpPr>
        <p:spPr>
          <a:xfrm>
            <a:off x="299966" y="868940"/>
            <a:ext cx="10967094" cy="79353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ea typeface="+mn-lt"/>
                <a:cs typeface="+mn-lt"/>
              </a:rPr>
              <a:t>Let’s get ready:</a:t>
            </a:r>
          </a:p>
          <a:p>
            <a:pPr marL="0" indent="0">
              <a:buNone/>
            </a:pPr>
            <a:r>
              <a:rPr lang="en-US" sz="4000" dirty="0">
                <a:ea typeface="+mn-lt"/>
                <a:cs typeface="+mn-lt"/>
              </a:rPr>
              <a:t> </a:t>
            </a:r>
            <a:endParaRPr lang="en-US" dirty="0">
              <a:cs typeface="Calibri"/>
            </a:endParaRPr>
          </a:p>
          <a:p>
            <a:endParaRPr lang="en-US" sz="4000" dirty="0">
              <a:cs typeface="Calibri"/>
            </a:endParaRPr>
          </a:p>
          <a:p>
            <a:endParaRPr lang="en-US" sz="4000" dirty="0">
              <a:cs typeface="Calibri"/>
            </a:endParaRPr>
          </a:p>
          <a:p>
            <a:endParaRPr lang="en-US" sz="4000" dirty="0">
              <a:cs typeface="Calibri"/>
            </a:endParaRPr>
          </a:p>
          <a:p>
            <a:pPr marL="0" indent="0">
              <a:buNone/>
            </a:pPr>
            <a:endParaRPr lang="en-US" sz="4000" dirty="0">
              <a:cs typeface="Calibri"/>
            </a:endParaRPr>
          </a:p>
          <a:p>
            <a:pPr marL="0" indent="0">
              <a:buNone/>
            </a:pPr>
            <a:endParaRPr lang="en-US" sz="4000" dirty="0">
              <a:cs typeface="Calibri"/>
            </a:endParaRPr>
          </a:p>
          <a:p>
            <a:endParaRPr lang="en-US" dirty="0">
              <a:cs typeface="Calibri"/>
            </a:endParaRPr>
          </a:p>
        </p:txBody>
      </p:sp>
      <p:sp>
        <p:nvSpPr>
          <p:cNvPr id="4" name="TextBox 3">
            <a:extLst>
              <a:ext uri="{FF2B5EF4-FFF2-40B4-BE49-F238E27FC236}">
                <a16:creationId xmlns:a16="http://schemas.microsoft.com/office/drawing/2014/main" id="{919F8368-FE5A-BCFF-A8BC-0A6A5F42E996}"/>
              </a:ext>
            </a:extLst>
          </p:cNvPr>
          <p:cNvSpPr txBox="1"/>
          <p:nvPr/>
        </p:nvSpPr>
        <p:spPr>
          <a:xfrm>
            <a:off x="105511" y="5989060"/>
            <a:ext cx="11592068" cy="830997"/>
          </a:xfrm>
          <a:prstGeom prst="rect">
            <a:avLst/>
          </a:prstGeom>
          <a:noFill/>
          <a:ln>
            <a:solidFill>
              <a:schemeClr val="tx1"/>
            </a:solidFill>
          </a:ln>
        </p:spPr>
        <p:txBody>
          <a:bodyPr wrap="square" rtlCol="0">
            <a:spAutoFit/>
          </a:bodyPr>
          <a:lstStyle/>
          <a:p>
            <a:r>
              <a:rPr lang="en-US" sz="2400" dirty="0"/>
              <a:t>You can also ask the assessor for a fillable form. You would need to download it, fill it out, then save and send it.</a:t>
            </a:r>
          </a:p>
        </p:txBody>
      </p:sp>
    </p:spTree>
    <p:extLst>
      <p:ext uri="{BB962C8B-B14F-4D97-AF65-F5344CB8AC3E}">
        <p14:creationId xmlns:p14="http://schemas.microsoft.com/office/powerpoint/2010/main" val="2877416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2288AF9-4D6B-4471-63A9-4E5185A70322}"/>
              </a:ext>
            </a:extLst>
          </p:cNvPr>
          <p:cNvSpPr txBox="1">
            <a:spLocks/>
          </p:cNvSpPr>
          <p:nvPr/>
        </p:nvSpPr>
        <p:spPr>
          <a:xfrm>
            <a:off x="266410" y="382379"/>
            <a:ext cx="10967094" cy="79353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effectLst/>
                <a:latin typeface="Tahoma" panose="020B0604030504040204" pitchFamily="34" charset="0"/>
                <a:ea typeface="Calibri" panose="020F0502020204030204" pitchFamily="34" charset="0"/>
                <a:cs typeface="Times New Roman" panose="02020603050405020304" pitchFamily="18" charset="0"/>
              </a:rPr>
              <a:t>Part 1. Copy the numbers on your paper:</a:t>
            </a:r>
          </a:p>
          <a:p>
            <a:pPr marL="0" indent="0">
              <a:buNone/>
            </a:pPr>
            <a:r>
              <a:rPr lang="en-US" dirty="0">
                <a:latin typeface="Tahoma" panose="020B0604030504040204" pitchFamily="34" charset="0"/>
                <a:cs typeface="Times New Roman" panose="02020603050405020304" pitchFamily="18" charset="0"/>
              </a:rPr>
              <a:t>1.</a:t>
            </a:r>
          </a:p>
          <a:p>
            <a:pPr marL="0" indent="0">
              <a:buNone/>
            </a:pPr>
            <a:r>
              <a:rPr lang="en-US" dirty="0">
                <a:latin typeface="Tahoma" panose="020B0604030504040204" pitchFamily="34" charset="0"/>
                <a:cs typeface="Times New Roman" panose="02020603050405020304" pitchFamily="18" charset="0"/>
              </a:rPr>
              <a:t>2.</a:t>
            </a:r>
          </a:p>
          <a:p>
            <a:pPr marL="0" indent="0">
              <a:buNone/>
            </a:pPr>
            <a:r>
              <a:rPr lang="en-US" dirty="0">
                <a:latin typeface="Tahoma" panose="020B0604030504040204" pitchFamily="34" charset="0"/>
                <a:cs typeface="Times New Roman" panose="02020603050405020304" pitchFamily="18" charset="0"/>
              </a:rPr>
              <a:t>3.</a:t>
            </a:r>
          </a:p>
          <a:p>
            <a:pPr marL="0" indent="0">
              <a:buNone/>
            </a:pPr>
            <a:r>
              <a:rPr lang="en-US" dirty="0">
                <a:latin typeface="Tahoma" panose="020B0604030504040204" pitchFamily="34" charset="0"/>
                <a:cs typeface="Times New Roman" panose="02020603050405020304" pitchFamily="18" charset="0"/>
              </a:rPr>
              <a:t>4.</a:t>
            </a:r>
          </a:p>
          <a:p>
            <a:pPr marL="0" indent="0">
              <a:buNone/>
            </a:pPr>
            <a:r>
              <a:rPr lang="en-US" dirty="0">
                <a:latin typeface="Tahoma" panose="020B0604030504040204" pitchFamily="34" charset="0"/>
                <a:cs typeface="Times New Roman" panose="02020603050405020304" pitchFamily="18" charset="0"/>
              </a:rPr>
              <a:t>5.</a:t>
            </a:r>
          </a:p>
          <a:p>
            <a:pPr marL="0" indent="0">
              <a:buNone/>
            </a:pPr>
            <a:r>
              <a:rPr lang="en-US" dirty="0">
                <a:latin typeface="Tahoma" panose="020B0604030504040204" pitchFamily="34" charset="0"/>
                <a:cs typeface="Times New Roman" panose="02020603050405020304" pitchFamily="18" charset="0"/>
              </a:rPr>
              <a:t>6.</a:t>
            </a:r>
          </a:p>
          <a:p>
            <a:pPr marL="0" indent="0">
              <a:buNone/>
            </a:pPr>
            <a:r>
              <a:rPr lang="en-US" dirty="0">
                <a:latin typeface="Tahoma" panose="020B0604030504040204" pitchFamily="34" charset="0"/>
                <a:cs typeface="Times New Roman" panose="02020603050405020304" pitchFamily="18" charset="0"/>
              </a:rPr>
              <a:t>7.</a:t>
            </a:r>
          </a:p>
          <a:p>
            <a:pPr marL="0" indent="0">
              <a:buNone/>
            </a:pPr>
            <a:r>
              <a:rPr lang="en-US" dirty="0">
                <a:latin typeface="Tahoma" panose="020B0604030504040204" pitchFamily="34" charset="0"/>
                <a:cs typeface="Times New Roman" panose="02020603050405020304" pitchFamily="18" charset="0"/>
              </a:rPr>
              <a:t>8.</a:t>
            </a:r>
          </a:p>
          <a:p>
            <a:pPr marL="0" indent="0">
              <a:buNone/>
            </a:pPr>
            <a:r>
              <a:rPr lang="en-US" dirty="0">
                <a:latin typeface="Tahoma" panose="020B0604030504040204" pitchFamily="34" charset="0"/>
                <a:cs typeface="Times New Roman" panose="02020603050405020304" pitchFamily="18" charset="0"/>
              </a:rPr>
              <a:t>9.</a:t>
            </a:r>
          </a:p>
          <a:p>
            <a:pPr marL="0" indent="0">
              <a:buNone/>
            </a:pPr>
            <a:r>
              <a:rPr lang="en-US" dirty="0">
                <a:latin typeface="Tahoma" panose="020B0604030504040204" pitchFamily="34" charset="0"/>
                <a:cs typeface="Times New Roman" panose="02020603050405020304" pitchFamily="18" charset="0"/>
              </a:rPr>
              <a:t>10.</a:t>
            </a:r>
          </a:p>
          <a:p>
            <a:pPr marL="0" indent="0">
              <a:buNone/>
            </a:pPr>
            <a:r>
              <a:rPr lang="en-US" dirty="0">
                <a:latin typeface="Tahoma" panose="020B0604030504040204" pitchFamily="34" charset="0"/>
                <a:cs typeface="Times New Roman" panose="02020603050405020304" pitchFamily="18" charset="0"/>
              </a:rPr>
              <a:t>11.</a:t>
            </a:r>
            <a:endParaRPr lang="en-US" dirty="0">
              <a:cs typeface="Calibri"/>
            </a:endParaRPr>
          </a:p>
          <a:p>
            <a:endParaRPr lang="en-US" sz="4000" dirty="0">
              <a:cs typeface="Calibri"/>
            </a:endParaRPr>
          </a:p>
          <a:p>
            <a:pPr marL="0" indent="0">
              <a:buNone/>
            </a:pPr>
            <a:endParaRPr lang="en-US" sz="4000" dirty="0">
              <a:cs typeface="Calibri"/>
            </a:endParaRPr>
          </a:p>
          <a:p>
            <a:pPr marL="0" indent="0">
              <a:buNone/>
            </a:pPr>
            <a:endParaRPr lang="en-US" sz="4000" dirty="0">
              <a:cs typeface="Calibri"/>
            </a:endParaRPr>
          </a:p>
          <a:p>
            <a:endParaRPr lang="en-US" dirty="0">
              <a:cs typeface="Calibri"/>
            </a:endParaRPr>
          </a:p>
        </p:txBody>
      </p:sp>
    </p:spTree>
    <p:extLst>
      <p:ext uri="{BB962C8B-B14F-4D97-AF65-F5344CB8AC3E}">
        <p14:creationId xmlns:p14="http://schemas.microsoft.com/office/powerpoint/2010/main" val="3858197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2288AF9-4D6B-4471-63A9-4E5185A70322}"/>
              </a:ext>
            </a:extLst>
          </p:cNvPr>
          <p:cNvSpPr txBox="1">
            <a:spLocks/>
          </p:cNvSpPr>
          <p:nvPr/>
        </p:nvSpPr>
        <p:spPr>
          <a:xfrm>
            <a:off x="68093" y="109646"/>
            <a:ext cx="11974749" cy="196045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effectLst/>
                <a:latin typeface="Tahoma" panose="020B0604030504040204" pitchFamily="34" charset="0"/>
                <a:ea typeface="Calibri" panose="020F0502020204030204" pitchFamily="34" charset="0"/>
                <a:cs typeface="Times New Roman" panose="02020603050405020304" pitchFamily="18" charset="0"/>
              </a:rPr>
              <a:t>Read the information. Fill in the correct information for numbers 1-11.</a:t>
            </a:r>
            <a:endParaRPr lang="en-US" sz="2000" dirty="0">
              <a:cs typeface="Calibri"/>
            </a:endParaRPr>
          </a:p>
          <a:p>
            <a:pPr marL="0" marR="0" indent="0">
              <a:spcBef>
                <a:spcPts val="0"/>
              </a:spcBef>
              <a:spcAft>
                <a:spcPts val="0"/>
              </a:spcAft>
              <a:buNone/>
            </a:pPr>
            <a:endParaRPr lang="en-US" sz="1400" b="1" dirty="0">
              <a:effectLst/>
              <a:latin typeface="Tahoma" panose="020B0604030504040204" pitchFamily="34" charset="0"/>
              <a:ea typeface="Calibri" panose="020F0502020204030204" pitchFamily="34" charset="0"/>
              <a:cs typeface="Tahoma" panose="020B0604030504040204" pitchFamily="34" charset="0"/>
            </a:endParaRPr>
          </a:p>
          <a:p>
            <a:pPr marL="0" marR="0" indent="0">
              <a:spcBef>
                <a:spcPts val="0"/>
              </a:spcBef>
              <a:spcAft>
                <a:spcPts val="0"/>
              </a:spcAft>
              <a:buNone/>
            </a:pPr>
            <a:r>
              <a:rPr lang="en-US" sz="2400" b="1" dirty="0">
                <a:effectLst/>
                <a:latin typeface="Tahoma" panose="020B0604030504040204" pitchFamily="34" charset="0"/>
                <a:ea typeface="Calibri" panose="020F0502020204030204" pitchFamily="34" charset="0"/>
                <a:cs typeface="Tahoma" panose="020B0604030504040204" pitchFamily="34" charset="0"/>
              </a:rPr>
              <a:t>Scenario:</a:t>
            </a:r>
            <a:endParaRPr lang="en-US" sz="2400" dirty="0">
              <a:effectLst/>
              <a:latin typeface="Tahoma" panose="020B060403050404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dirty="0">
                <a:effectLst/>
                <a:latin typeface="Tahoma" panose="020B0604030504040204" pitchFamily="34" charset="0"/>
                <a:ea typeface="Calibri" panose="020F0502020204030204" pitchFamily="34" charset="0"/>
                <a:cs typeface="Tahoma" panose="020B0604030504040204" pitchFamily="34" charset="0"/>
              </a:rPr>
              <a:t>Marvin Gerard (applicant) and his wife Estela (co-applicant) </a:t>
            </a:r>
          </a:p>
          <a:p>
            <a:pPr marL="0" marR="0" indent="0">
              <a:spcBef>
                <a:spcPts val="0"/>
              </a:spcBef>
              <a:spcAft>
                <a:spcPts val="0"/>
              </a:spcAft>
              <a:buNone/>
            </a:pPr>
            <a:r>
              <a:rPr lang="en-US" sz="2400" dirty="0">
                <a:effectLst/>
                <a:latin typeface="Tahoma" panose="020B0604030504040204" pitchFamily="34" charset="0"/>
                <a:ea typeface="Calibri" panose="020F0502020204030204" pitchFamily="34" charset="0"/>
                <a:cs typeface="Tahoma" panose="020B0604030504040204" pitchFamily="34" charset="0"/>
              </a:rPr>
              <a:t>want to rent an apartment. They have 2 children: Luis, age 12, </a:t>
            </a:r>
          </a:p>
          <a:p>
            <a:pPr marL="0" marR="0" indent="0">
              <a:spcBef>
                <a:spcPts val="0"/>
              </a:spcBef>
              <a:spcAft>
                <a:spcPts val="0"/>
              </a:spcAft>
              <a:buNone/>
            </a:pPr>
            <a:r>
              <a:rPr lang="en-US" sz="2400" dirty="0">
                <a:effectLst/>
                <a:latin typeface="Tahoma" panose="020B0604030504040204" pitchFamily="34" charset="0"/>
                <a:ea typeface="Calibri" panose="020F0502020204030204" pitchFamily="34" charset="0"/>
                <a:cs typeface="Tahoma" panose="020B0604030504040204" pitchFamily="34" charset="0"/>
              </a:rPr>
              <a:t>and Maya, age 10. They have 1 cat.</a:t>
            </a:r>
            <a:endParaRPr lang="en-US" sz="2400" dirty="0">
              <a:effectLst/>
              <a:latin typeface="Tahoma" panose="020B0604030504040204" pitchFamily="34" charset="0"/>
              <a:ea typeface="Calibri" panose="020F0502020204030204" pitchFamily="34" charset="0"/>
              <a:cs typeface="Times New Roman" panose="02020603050405020304" pitchFamily="18" charset="0"/>
            </a:endParaRPr>
          </a:p>
          <a:p>
            <a:pPr marL="0" indent="0">
              <a:buNone/>
            </a:pPr>
            <a:endParaRPr lang="en-US" sz="4000" dirty="0">
              <a:cs typeface="Calibri"/>
            </a:endParaRPr>
          </a:p>
          <a:p>
            <a:pPr marL="0" indent="0">
              <a:buNone/>
            </a:pPr>
            <a:endParaRPr lang="en-US" sz="4000" dirty="0">
              <a:cs typeface="Calibri"/>
            </a:endParaRPr>
          </a:p>
          <a:p>
            <a:pPr marL="0" indent="0">
              <a:buNone/>
            </a:pPr>
            <a:endParaRPr lang="en-US" sz="4000" dirty="0">
              <a:cs typeface="Calibri"/>
            </a:endParaRPr>
          </a:p>
          <a:p>
            <a:endParaRPr lang="en-US" dirty="0">
              <a:cs typeface="Calibri"/>
            </a:endParaRPr>
          </a:p>
        </p:txBody>
      </p:sp>
      <p:pic>
        <p:nvPicPr>
          <p:cNvPr id="2" name="Picture 1" descr="A close-up of a person's face&#10;&#10;Description automatically generated">
            <a:extLst>
              <a:ext uri="{FF2B5EF4-FFF2-40B4-BE49-F238E27FC236}">
                <a16:creationId xmlns:a16="http://schemas.microsoft.com/office/drawing/2014/main" id="{990A749D-5F9B-C65F-03B1-5D3069079E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93" y="2304048"/>
            <a:ext cx="4399335" cy="2222153"/>
          </a:xfrm>
          <a:prstGeom prst="rect">
            <a:avLst/>
          </a:prstGeom>
        </p:spPr>
      </p:pic>
      <p:pic>
        <p:nvPicPr>
          <p:cNvPr id="4" name="Picture 3" descr="A close-up of a person's face&#10;&#10;Description automatically generated">
            <a:extLst>
              <a:ext uri="{FF2B5EF4-FFF2-40B4-BE49-F238E27FC236}">
                <a16:creationId xmlns:a16="http://schemas.microsoft.com/office/drawing/2014/main" id="{12E68358-960D-A0F0-AB70-E41548F4C8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26201"/>
            <a:ext cx="4411628" cy="2222153"/>
          </a:xfrm>
          <a:prstGeom prst="rect">
            <a:avLst/>
          </a:prstGeom>
        </p:spPr>
      </p:pic>
      <p:pic>
        <p:nvPicPr>
          <p:cNvPr id="7" name="Picture 6" descr="A white card with red text and numbers&#10;&#10;Description automatically generated">
            <a:extLst>
              <a:ext uri="{FF2B5EF4-FFF2-40B4-BE49-F238E27FC236}">
                <a16:creationId xmlns:a16="http://schemas.microsoft.com/office/drawing/2014/main" id="{908C536A-5291-14CB-6B48-82150F424F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9742" y="3558006"/>
            <a:ext cx="7752258" cy="3206103"/>
          </a:xfrm>
          <a:prstGeom prst="rect">
            <a:avLst/>
          </a:prstGeom>
        </p:spPr>
      </p:pic>
    </p:spTree>
    <p:extLst>
      <p:ext uri="{BB962C8B-B14F-4D97-AF65-F5344CB8AC3E}">
        <p14:creationId xmlns:p14="http://schemas.microsoft.com/office/powerpoint/2010/main" val="3111929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2288AF9-4D6B-4471-63A9-4E5185A70322}"/>
              </a:ext>
            </a:extLst>
          </p:cNvPr>
          <p:cNvSpPr txBox="1">
            <a:spLocks/>
          </p:cNvSpPr>
          <p:nvPr/>
        </p:nvSpPr>
        <p:spPr>
          <a:xfrm>
            <a:off x="266410" y="382379"/>
            <a:ext cx="10967094" cy="79353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effectLst/>
                <a:latin typeface="Tahoma" panose="020B0604030504040204" pitchFamily="34" charset="0"/>
                <a:ea typeface="Calibri" panose="020F0502020204030204" pitchFamily="34" charset="0"/>
                <a:cs typeface="Times New Roman" panose="02020603050405020304" pitchFamily="18" charset="0"/>
              </a:rPr>
              <a:t>Part 2. Copy the numbers on your paper:</a:t>
            </a:r>
          </a:p>
          <a:p>
            <a:pPr marL="0" indent="0">
              <a:buNone/>
            </a:pPr>
            <a:r>
              <a:rPr lang="en-US" dirty="0">
                <a:latin typeface="Tahoma" panose="020B0604030504040204" pitchFamily="34" charset="0"/>
                <a:cs typeface="Times New Roman" panose="02020603050405020304" pitchFamily="18" charset="0"/>
              </a:rPr>
              <a:t>12.</a:t>
            </a:r>
          </a:p>
          <a:p>
            <a:pPr marL="0" indent="0">
              <a:buNone/>
            </a:pPr>
            <a:r>
              <a:rPr lang="en-US" dirty="0">
                <a:latin typeface="Tahoma" panose="020B0604030504040204" pitchFamily="34" charset="0"/>
                <a:cs typeface="Times New Roman" panose="02020603050405020304" pitchFamily="18" charset="0"/>
              </a:rPr>
              <a:t>13.</a:t>
            </a:r>
          </a:p>
          <a:p>
            <a:pPr marL="0" indent="0">
              <a:buNone/>
            </a:pPr>
            <a:r>
              <a:rPr lang="en-US" dirty="0">
                <a:latin typeface="Tahoma" panose="020B0604030504040204" pitchFamily="34" charset="0"/>
                <a:cs typeface="Times New Roman" panose="02020603050405020304" pitchFamily="18" charset="0"/>
              </a:rPr>
              <a:t>14.</a:t>
            </a:r>
          </a:p>
          <a:p>
            <a:pPr marL="0" indent="0">
              <a:buNone/>
            </a:pPr>
            <a:r>
              <a:rPr lang="en-US" dirty="0">
                <a:latin typeface="Tahoma" panose="020B0604030504040204" pitchFamily="34" charset="0"/>
                <a:cs typeface="Times New Roman" panose="02020603050405020304" pitchFamily="18" charset="0"/>
              </a:rPr>
              <a:t>15.</a:t>
            </a:r>
          </a:p>
          <a:p>
            <a:pPr marL="0" indent="0">
              <a:buNone/>
            </a:pPr>
            <a:r>
              <a:rPr lang="en-US" dirty="0">
                <a:latin typeface="Tahoma" panose="020B0604030504040204" pitchFamily="34" charset="0"/>
                <a:cs typeface="Times New Roman" panose="02020603050405020304" pitchFamily="18" charset="0"/>
              </a:rPr>
              <a:t>16.</a:t>
            </a:r>
          </a:p>
          <a:p>
            <a:pPr marL="0" indent="0">
              <a:buNone/>
            </a:pPr>
            <a:r>
              <a:rPr lang="en-US" dirty="0">
                <a:latin typeface="Tahoma" panose="020B0604030504040204" pitchFamily="34" charset="0"/>
                <a:cs typeface="Times New Roman" panose="02020603050405020304" pitchFamily="18" charset="0"/>
              </a:rPr>
              <a:t>17.</a:t>
            </a:r>
          </a:p>
          <a:p>
            <a:pPr marL="0" indent="0">
              <a:buNone/>
            </a:pPr>
            <a:r>
              <a:rPr lang="en-US" dirty="0">
                <a:latin typeface="Tahoma" panose="020B0604030504040204" pitchFamily="34" charset="0"/>
                <a:cs typeface="Times New Roman" panose="02020603050405020304" pitchFamily="18" charset="0"/>
              </a:rPr>
              <a:t>18.</a:t>
            </a:r>
          </a:p>
          <a:p>
            <a:pPr marL="0" indent="0">
              <a:buNone/>
            </a:pPr>
            <a:r>
              <a:rPr lang="en-US" dirty="0">
                <a:latin typeface="Tahoma" panose="020B0604030504040204" pitchFamily="34" charset="0"/>
                <a:cs typeface="Times New Roman" panose="02020603050405020304" pitchFamily="18" charset="0"/>
              </a:rPr>
              <a:t>19.</a:t>
            </a:r>
          </a:p>
          <a:p>
            <a:endParaRPr lang="en-US" sz="4000" dirty="0">
              <a:cs typeface="Calibri"/>
            </a:endParaRPr>
          </a:p>
          <a:p>
            <a:pPr marL="0" indent="0">
              <a:buNone/>
            </a:pPr>
            <a:endParaRPr lang="en-US" sz="4000" dirty="0">
              <a:cs typeface="Calibri"/>
            </a:endParaRPr>
          </a:p>
          <a:p>
            <a:pPr marL="0" indent="0">
              <a:buNone/>
            </a:pPr>
            <a:endParaRPr lang="en-US" sz="4000" dirty="0">
              <a:cs typeface="Calibri"/>
            </a:endParaRPr>
          </a:p>
          <a:p>
            <a:endParaRPr lang="en-US" dirty="0">
              <a:cs typeface="Calibri"/>
            </a:endParaRPr>
          </a:p>
        </p:txBody>
      </p:sp>
    </p:spTree>
    <p:extLst>
      <p:ext uri="{BB962C8B-B14F-4D97-AF65-F5344CB8AC3E}">
        <p14:creationId xmlns:p14="http://schemas.microsoft.com/office/powerpoint/2010/main" val="10077771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1450A13746984985F2BD5CA2997F6E" ma:contentTypeVersion="2" ma:contentTypeDescription="Create a new document." ma:contentTypeScope="" ma:versionID="7cc33e8a01787f43ddc78f2e2f88d680">
  <xsd:schema xmlns:xsd="http://www.w3.org/2001/XMLSchema" xmlns:xs="http://www.w3.org/2001/XMLSchema" xmlns:p="http://schemas.microsoft.com/office/2006/metadata/properties" xmlns:ns1="http://schemas.microsoft.com/sharepoint/v3" xmlns:ns2="d6e866e8-7e90-4abe-a382-bf774f596087" targetNamespace="http://schemas.microsoft.com/office/2006/metadata/properties" ma:root="true" ma:fieldsID="f2fd6c16b90bde1758a258c96b65d67a" ns1:_="" ns2:_="">
    <xsd:import namespace="http://schemas.microsoft.com/sharepoint/v3"/>
    <xsd:import namespace="d6e866e8-7e90-4abe-a382-bf774f596087"/>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6e866e8-7e90-4abe-a382-bf774f59608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68761F3-5922-4D1C-B0F6-82D77D5F0BDB}"/>
</file>

<file path=customXml/itemProps2.xml><?xml version="1.0" encoding="utf-8"?>
<ds:datastoreItem xmlns:ds="http://schemas.openxmlformats.org/officeDocument/2006/customXml" ds:itemID="{9D56F2B3-8DC7-48ED-B71B-A9BDC030B73A}"/>
</file>

<file path=customXml/itemProps3.xml><?xml version="1.0" encoding="utf-8"?>
<ds:datastoreItem xmlns:ds="http://schemas.openxmlformats.org/officeDocument/2006/customXml" ds:itemID="{B6AF188D-0625-4FA5-94DB-A95029AC422B}"/>
</file>

<file path=docProps/app.xml><?xml version="1.0" encoding="utf-8"?>
<Properties xmlns="http://schemas.openxmlformats.org/officeDocument/2006/extended-properties" xmlns:vt="http://schemas.openxmlformats.org/officeDocument/2006/docPropsVTypes">
  <Template>office theme</Template>
  <TotalTime>152</TotalTime>
  <Words>961</Words>
  <Application>Microsoft Office PowerPoint</Application>
  <PresentationFormat>Widescreen</PresentationFormat>
  <Paragraphs>141</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Tahoma</vt:lpstr>
      <vt:lpstr>office theme</vt:lpstr>
      <vt:lpstr>EL Civics Remote Assessment</vt:lpstr>
      <vt:lpstr>Please show your ID and tell the assessor your student ID number</vt:lpstr>
      <vt:lpstr>Student Agreement I agree:  a.   to be the only person in the room during the test b.   NOT to get help from others  c.   NOT to use notes, dictionaries, or other devices to find answers   d.   to use my phone or computer camera to scan the room whenever the assessor asks me to.  If you agree, please say Yes.</vt:lpstr>
      <vt:lpstr>Please use your phone camera or computer webcam to scan the room now.</vt:lpstr>
      <vt:lpstr>Task 1 Assessment: Written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Hold your paper up to the camera. The assessor will take a picture. </vt:lpstr>
      <vt:lpstr>Task 3 Assessment: Written </vt:lpstr>
      <vt:lpstr>PowerPoint Presentation</vt:lpstr>
      <vt:lpstr>PowerPoint Presentation</vt:lpstr>
      <vt:lpstr>PowerPoint Presentation</vt:lpstr>
      <vt:lpstr>Hold your paper up to the camera. The assessor will take a picture. </vt:lpstr>
      <vt:lpstr>Please use your phone camera or computer webcam to scan the room again.</vt:lpstr>
      <vt:lpstr>PowerPoint Presentation</vt:lpstr>
      <vt:lpstr>Student Agreement Estoy de acuerdo:  a.  no usar la ayuda de otras personas b.  ser la única persona en la sala de evaluación c.  no usar las notas u otros dispositivos para      encontrar respuestas             d.  desplazar mi teléfono o dispositivo por la habitación en cualquier momento solicitado por el asesor  Si acepta, por favor diga Yes.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4.9 Housing Rentals ADV Remote Assessment</dc:title>
  <dc:creator>Watts_Sandra@sac.edu</dc:creator>
  <cp:lastModifiedBy>Watts, Sandra</cp:lastModifiedBy>
  <cp:revision>7</cp:revision>
  <dcterms:created xsi:type="dcterms:W3CDTF">2023-08-23T19:02:19Z</dcterms:created>
  <dcterms:modified xsi:type="dcterms:W3CDTF">2025-09-19T15:36:14Z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0x010100E21450A13746984985F2BD5CA2997F6E</vt:lpwstr>
  </property>
</Properties>
</file>