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9" r:id="rId5"/>
    <p:sldId id="260" r:id="rId6"/>
    <p:sldId id="261" r:id="rId7"/>
    <p:sldId id="273" r:id="rId8"/>
    <p:sldId id="274" r:id="rId9"/>
    <p:sldId id="275" r:id="rId10"/>
    <p:sldId id="276" r:id="rId11"/>
    <p:sldId id="281" r:id="rId12"/>
    <p:sldId id="282" r:id="rId13"/>
    <p:sldId id="285" r:id="rId14"/>
    <p:sldId id="286" r:id="rId15"/>
    <p:sldId id="287" r:id="rId16"/>
    <p:sldId id="269" r:id="rId17"/>
    <p:sldId id="270" r:id="rId18"/>
    <p:sldId id="278" r:id="rId19"/>
    <p:sldId id="283" r:id="rId20"/>
    <p:sldId id="288" r:id="rId21"/>
    <p:sldId id="280" r:id="rId22"/>
    <p:sldId id="268" r:id="rId23"/>
    <p:sldId id="265" r:id="rId24"/>
    <p:sldId id="272" r:id="rId25"/>
    <p:sldId id="266"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ts, Sandra" userId="b22ec5c0-e9aa-43c6-8489-bc9a472a178f" providerId="ADAL" clId="{8BC7FE5D-DECF-4F3C-A402-711891784E7F}"/>
    <pc:docChg chg="custSel addSld delSld modSld sldOrd">
      <pc:chgData name="Watts, Sandra" userId="b22ec5c0-e9aa-43c6-8489-bc9a472a178f" providerId="ADAL" clId="{8BC7FE5D-DECF-4F3C-A402-711891784E7F}" dt="2023-09-22T16:04:23.737" v="149" actId="20577"/>
      <pc:docMkLst>
        <pc:docMk/>
      </pc:docMkLst>
      <pc:sldChg chg="modSp mod">
        <pc:chgData name="Watts, Sandra" userId="b22ec5c0-e9aa-43c6-8489-bc9a472a178f" providerId="ADAL" clId="{8BC7FE5D-DECF-4F3C-A402-711891784E7F}" dt="2023-09-22T16:03:23.667" v="139" actId="20577"/>
        <pc:sldMkLst>
          <pc:docMk/>
          <pc:sldMk cId="109857222" sldId="256"/>
        </pc:sldMkLst>
      </pc:sldChg>
      <pc:sldChg chg="modSp mod">
        <pc:chgData name="Watts, Sandra" userId="b22ec5c0-e9aa-43c6-8489-bc9a472a178f" providerId="ADAL" clId="{8BC7FE5D-DECF-4F3C-A402-711891784E7F}" dt="2023-09-22T15:59:50.368" v="9" actId="20577"/>
        <pc:sldMkLst>
          <pc:docMk/>
          <pc:sldMk cId="1007777122" sldId="275"/>
        </pc:sldMkLst>
      </pc:sldChg>
      <pc:sldChg chg="addSp delSp modSp mod">
        <pc:chgData name="Watts, Sandra" userId="b22ec5c0-e9aa-43c6-8489-bc9a472a178f" providerId="ADAL" clId="{8BC7FE5D-DECF-4F3C-A402-711891784E7F}" dt="2023-09-22T16:01:23.718" v="56" actId="14100"/>
        <pc:sldMkLst>
          <pc:docMk/>
          <pc:sldMk cId="2494427256" sldId="276"/>
        </pc:sldMkLst>
      </pc:sldChg>
      <pc:sldChg chg="del">
        <pc:chgData name="Watts, Sandra" userId="b22ec5c0-e9aa-43c6-8489-bc9a472a178f" providerId="ADAL" clId="{8BC7FE5D-DECF-4F3C-A402-711891784E7F}" dt="2023-09-22T16:01:47.887" v="57" actId="2696"/>
        <pc:sldMkLst>
          <pc:docMk/>
          <pc:sldMk cId="3738967250" sldId="277"/>
        </pc:sldMkLst>
      </pc:sldChg>
      <pc:sldChg chg="addSp delSp modSp mod">
        <pc:chgData name="Watts, Sandra" userId="b22ec5c0-e9aa-43c6-8489-bc9a472a178f" providerId="ADAL" clId="{8BC7FE5D-DECF-4F3C-A402-711891784E7F}" dt="2023-09-22T16:02:51.117" v="121" actId="20577"/>
        <pc:sldMkLst>
          <pc:docMk/>
          <pc:sldMk cId="3177606251" sldId="278"/>
        </pc:sldMkLst>
      </pc:sldChg>
      <pc:sldChg chg="modSp add mod ord">
        <pc:chgData name="Watts, Sandra" userId="b22ec5c0-e9aa-43c6-8489-bc9a472a178f" providerId="ADAL" clId="{8BC7FE5D-DECF-4F3C-A402-711891784E7F}" dt="2023-09-22T16:04:23.737" v="149" actId="20577"/>
        <pc:sldMkLst>
          <pc:docMk/>
          <pc:sldMk cId="3062278540" sldId="280"/>
        </pc:sldMkLst>
      </pc:sldChg>
    </pc:docChg>
  </pc:docChgLst>
  <pc:docChgLst>
    <pc:chgData name="Watts, Sandra" userId="b22ec5c0-e9aa-43c6-8489-bc9a472a178f" providerId="ADAL" clId="{961CD80F-5E35-46D0-81A9-F838D6496E18}"/>
    <pc:docChg chg="modSld">
      <pc:chgData name="Watts, Sandra" userId="b22ec5c0-e9aa-43c6-8489-bc9a472a178f" providerId="ADAL" clId="{961CD80F-5E35-46D0-81A9-F838D6496E18}" dt="2023-10-25T16:21:35.480" v="37" actId="1076"/>
      <pc:docMkLst>
        <pc:docMk/>
      </pc:docMkLst>
      <pc:sldChg chg="modSp mod">
        <pc:chgData name="Watts, Sandra" userId="b22ec5c0-e9aa-43c6-8489-bc9a472a178f" providerId="ADAL" clId="{961CD80F-5E35-46D0-81A9-F838D6496E18}" dt="2023-10-23T19:18:34.341" v="3" actId="20577"/>
        <pc:sldMkLst>
          <pc:docMk/>
          <pc:sldMk cId="3177606251" sldId="278"/>
        </pc:sldMkLst>
      </pc:sldChg>
      <pc:sldChg chg="modSp mod">
        <pc:chgData name="Watts, Sandra" userId="b22ec5c0-e9aa-43c6-8489-bc9a472a178f" providerId="ADAL" clId="{961CD80F-5E35-46D0-81A9-F838D6496E18}" dt="2023-10-23T19:18:52.361" v="35" actId="20577"/>
        <pc:sldMkLst>
          <pc:docMk/>
          <pc:sldMk cId="1124241384" sldId="283"/>
        </pc:sldMkLst>
      </pc:sldChg>
      <pc:sldChg chg="modSp mod">
        <pc:chgData name="Watts, Sandra" userId="b22ec5c0-e9aa-43c6-8489-bc9a472a178f" providerId="ADAL" clId="{961CD80F-5E35-46D0-81A9-F838D6496E18}" dt="2023-10-25T16:21:35.480" v="37" actId="1076"/>
        <pc:sldMkLst>
          <pc:docMk/>
          <pc:sldMk cId="2655309610" sldId="286"/>
        </pc:sldMkLst>
      </pc:sldChg>
    </pc:docChg>
  </pc:docChgLst>
  <pc:docChgLst>
    <pc:chgData name="Watts, Sandra" userId="S::watts_sandra@sac.edu::b22ec5c0-e9aa-43c6-8489-bc9a472a178f" providerId="AD" clId="Web-{CD6D257E-8D90-4478-AEDF-9306AA890DE9}"/>
    <pc:docChg chg="modSld">
      <pc:chgData name="Watts, Sandra" userId="S::watts_sandra@sac.edu::b22ec5c0-e9aa-43c6-8489-bc9a472a178f" providerId="AD" clId="Web-{CD6D257E-8D90-4478-AEDF-9306AA890DE9}" dt="2023-08-23T19:04:08.257" v="20" actId="20577"/>
      <pc:docMkLst>
        <pc:docMk/>
      </pc:docMkLst>
      <pc:sldChg chg="modSp">
        <pc:chgData name="Watts, Sandra" userId="S::watts_sandra@sac.edu::b22ec5c0-e9aa-43c6-8489-bc9a472a178f" providerId="AD" clId="Web-{CD6D257E-8D90-4478-AEDF-9306AA890DE9}" dt="2023-08-23T19:04:08.257" v="20" actId="20577"/>
        <pc:sldMkLst>
          <pc:docMk/>
          <pc:sldMk cId="109857222" sldId="256"/>
        </pc:sldMkLst>
      </pc:sldChg>
    </pc:docChg>
  </pc:docChgLst>
  <pc:docChgLst>
    <pc:chgData name="Watts, Sandra" userId="b22ec5c0-e9aa-43c6-8489-bc9a472a178f" providerId="ADAL" clId="{D6295C4D-D332-4042-ADED-6B60DD1D58FA}"/>
    <pc:docChg chg="custSel addSld delSld modSld sldOrd">
      <pc:chgData name="Watts, Sandra" userId="b22ec5c0-e9aa-43c6-8489-bc9a472a178f" providerId="ADAL" clId="{D6295C4D-D332-4042-ADED-6B60DD1D58FA}" dt="2023-09-28T21:52:43.439" v="51" actId="2696"/>
      <pc:docMkLst>
        <pc:docMk/>
      </pc:docMkLst>
      <pc:sldChg chg="modSp mod">
        <pc:chgData name="Watts, Sandra" userId="b22ec5c0-e9aa-43c6-8489-bc9a472a178f" providerId="ADAL" clId="{D6295C4D-D332-4042-ADED-6B60DD1D58FA}" dt="2023-09-28T21:39:43.962" v="6" actId="20577"/>
        <pc:sldMkLst>
          <pc:docMk/>
          <pc:sldMk cId="109857222" sldId="256"/>
        </pc:sldMkLst>
      </pc:sldChg>
      <pc:sldChg chg="ord">
        <pc:chgData name="Watts, Sandra" userId="b22ec5c0-e9aa-43c6-8489-bc9a472a178f" providerId="ADAL" clId="{D6295C4D-D332-4042-ADED-6B60DD1D58FA}" dt="2023-09-28T21:46:26.982" v="9"/>
        <pc:sldMkLst>
          <pc:docMk/>
          <pc:sldMk cId="1007777122" sldId="275"/>
        </pc:sldMkLst>
      </pc:sldChg>
      <pc:sldChg chg="ord">
        <pc:chgData name="Watts, Sandra" userId="b22ec5c0-e9aa-43c6-8489-bc9a472a178f" providerId="ADAL" clId="{D6295C4D-D332-4042-ADED-6B60DD1D58FA}" dt="2023-09-28T21:46:52.260" v="11"/>
        <pc:sldMkLst>
          <pc:docMk/>
          <pc:sldMk cId="2494427256" sldId="276"/>
        </pc:sldMkLst>
      </pc:sldChg>
      <pc:sldChg chg="ord">
        <pc:chgData name="Watts, Sandra" userId="b22ec5c0-e9aa-43c6-8489-bc9a472a178f" providerId="ADAL" clId="{D6295C4D-D332-4042-ADED-6B60DD1D58FA}" dt="2023-09-28T21:47:04.088" v="13"/>
        <pc:sldMkLst>
          <pc:docMk/>
          <pc:sldMk cId="4153401483" sldId="281"/>
        </pc:sldMkLst>
      </pc:sldChg>
      <pc:sldChg chg="modSp mod ord">
        <pc:chgData name="Watts, Sandra" userId="b22ec5c0-e9aa-43c6-8489-bc9a472a178f" providerId="ADAL" clId="{D6295C4D-D332-4042-ADED-6B60DD1D58FA}" dt="2023-09-28T21:49:14.111" v="43" actId="1076"/>
        <pc:sldMkLst>
          <pc:docMk/>
          <pc:sldMk cId="427418234" sldId="282"/>
        </pc:sldMkLst>
      </pc:sldChg>
      <pc:sldChg chg="add del">
        <pc:chgData name="Watts, Sandra" userId="b22ec5c0-e9aa-43c6-8489-bc9a472a178f" providerId="ADAL" clId="{D6295C4D-D332-4042-ADED-6B60DD1D58FA}" dt="2023-09-28T21:52:43.439" v="51" actId="2696"/>
        <pc:sldMkLst>
          <pc:docMk/>
          <pc:sldMk cId="2459450527" sldId="284"/>
        </pc:sldMkLst>
      </pc:sldChg>
      <pc:sldChg chg="modSp add mod">
        <pc:chgData name="Watts, Sandra" userId="b22ec5c0-e9aa-43c6-8489-bc9a472a178f" providerId="ADAL" clId="{D6295C4D-D332-4042-ADED-6B60DD1D58FA}" dt="2023-09-28T21:47:53.960" v="27" actId="5793"/>
        <pc:sldMkLst>
          <pc:docMk/>
          <pc:sldMk cId="3647042201" sldId="285"/>
        </pc:sldMkLst>
      </pc:sldChg>
      <pc:sldChg chg="addSp delSp modSp add mod ord">
        <pc:chgData name="Watts, Sandra" userId="b22ec5c0-e9aa-43c6-8489-bc9a472a178f" providerId="ADAL" clId="{D6295C4D-D332-4042-ADED-6B60DD1D58FA}" dt="2023-09-28T21:52:36.591" v="50" actId="14100"/>
        <pc:sldMkLst>
          <pc:docMk/>
          <pc:sldMk cId="2655309610" sldId="286"/>
        </pc:sldMkLst>
      </pc:sldChg>
    </pc:docChg>
  </pc:docChgLst>
  <pc:docChgLst>
    <pc:chgData name="Watts, Sandra" userId="b22ec5c0-e9aa-43c6-8489-bc9a472a178f" providerId="ADAL" clId="{F2DAE314-9327-4D7F-8572-B0010B9C770B}"/>
    <pc:docChg chg="modSld">
      <pc:chgData name="Watts, Sandra" userId="b22ec5c0-e9aa-43c6-8489-bc9a472a178f" providerId="ADAL" clId="{F2DAE314-9327-4D7F-8572-B0010B9C770B}" dt="2024-02-24T18:52:37.632" v="24" actId="20577"/>
      <pc:docMkLst>
        <pc:docMk/>
      </pc:docMkLst>
      <pc:sldChg chg="modSp mod">
        <pc:chgData name="Watts, Sandra" userId="b22ec5c0-e9aa-43c6-8489-bc9a472a178f" providerId="ADAL" clId="{F2DAE314-9327-4D7F-8572-B0010B9C770B}" dt="2024-02-24T18:52:37.632" v="24" actId="20577"/>
        <pc:sldMkLst>
          <pc:docMk/>
          <pc:sldMk cId="427418234" sldId="282"/>
        </pc:sldMkLst>
      </pc:sldChg>
    </pc:docChg>
  </pc:docChgLst>
  <pc:docChgLst>
    <pc:chgData name="Watts, Sandra" userId="b22ec5c0-e9aa-43c6-8489-bc9a472a178f" providerId="ADAL" clId="{7B686738-A017-4196-B8A9-211411F40DA5}"/>
    <pc:docChg chg="undo custSel addSld delSld modSld sldOrd">
      <pc:chgData name="Watts, Sandra" userId="b22ec5c0-e9aa-43c6-8489-bc9a472a178f" providerId="ADAL" clId="{7B686738-A017-4196-B8A9-211411F40DA5}" dt="2023-09-21T22:34:57.797" v="298"/>
      <pc:docMkLst>
        <pc:docMk/>
      </pc:docMkLst>
      <pc:sldChg chg="ord">
        <pc:chgData name="Watts, Sandra" userId="b22ec5c0-e9aa-43c6-8489-bc9a472a178f" providerId="ADAL" clId="{7B686738-A017-4196-B8A9-211411F40DA5}" dt="2023-09-21T22:31:45.167" v="251"/>
        <pc:sldMkLst>
          <pc:docMk/>
          <pc:sldMk cId="3725652627" sldId="270"/>
        </pc:sldMkLst>
      </pc:sldChg>
      <pc:sldChg chg="new del">
        <pc:chgData name="Watts, Sandra" userId="b22ec5c0-e9aa-43c6-8489-bc9a472a178f" providerId="ADAL" clId="{7B686738-A017-4196-B8A9-211411F40DA5}" dt="2023-09-21T22:04:49.592" v="1" actId="2696"/>
        <pc:sldMkLst>
          <pc:docMk/>
          <pc:sldMk cId="2974868135" sldId="273"/>
        </pc:sldMkLst>
      </pc:sldChg>
      <pc:sldChg chg="delSp modSp add mod">
        <pc:chgData name="Watts, Sandra" userId="b22ec5c0-e9aa-43c6-8489-bc9a472a178f" providerId="ADAL" clId="{7B686738-A017-4196-B8A9-211411F40DA5}" dt="2023-09-21T22:09:34.471" v="152" actId="20577"/>
        <pc:sldMkLst>
          <pc:docMk/>
          <pc:sldMk cId="3858197170" sldId="273"/>
        </pc:sldMkLst>
      </pc:sldChg>
      <pc:sldChg chg="addSp delSp modSp add mod ord">
        <pc:chgData name="Watts, Sandra" userId="b22ec5c0-e9aa-43c6-8489-bc9a472a178f" providerId="ADAL" clId="{7B686738-A017-4196-B8A9-211411F40DA5}" dt="2023-09-21T22:18:55.959" v="197"/>
        <pc:sldMkLst>
          <pc:docMk/>
          <pc:sldMk cId="3111929848" sldId="274"/>
        </pc:sldMkLst>
      </pc:sldChg>
      <pc:sldChg chg="modSp add mod ord">
        <pc:chgData name="Watts, Sandra" userId="b22ec5c0-e9aa-43c6-8489-bc9a472a178f" providerId="ADAL" clId="{7B686738-A017-4196-B8A9-211411F40DA5}" dt="2023-09-21T22:19:34.079" v="216" actId="20577"/>
        <pc:sldMkLst>
          <pc:docMk/>
          <pc:sldMk cId="1007777122" sldId="275"/>
        </pc:sldMkLst>
      </pc:sldChg>
      <pc:sldChg chg="addSp delSp modSp add mod">
        <pc:chgData name="Watts, Sandra" userId="b22ec5c0-e9aa-43c6-8489-bc9a472a178f" providerId="ADAL" clId="{7B686738-A017-4196-B8A9-211411F40DA5}" dt="2023-09-21T22:20:46.829" v="232" actId="20577"/>
        <pc:sldMkLst>
          <pc:docMk/>
          <pc:sldMk cId="2494427256" sldId="276"/>
        </pc:sldMkLst>
      </pc:sldChg>
      <pc:sldChg chg="add del">
        <pc:chgData name="Watts, Sandra" userId="b22ec5c0-e9aa-43c6-8489-bc9a472a178f" providerId="ADAL" clId="{7B686738-A017-4196-B8A9-211411F40DA5}" dt="2023-09-21T22:30:36.188" v="234" actId="2890"/>
        <pc:sldMkLst>
          <pc:docMk/>
          <pc:sldMk cId="2996787117" sldId="277"/>
        </pc:sldMkLst>
      </pc:sldChg>
      <pc:sldChg chg="modSp add mod ord">
        <pc:chgData name="Watts, Sandra" userId="b22ec5c0-e9aa-43c6-8489-bc9a472a178f" providerId="ADAL" clId="{7B686738-A017-4196-B8A9-211411F40DA5}" dt="2023-09-21T22:31:21.078" v="246" actId="20577"/>
        <pc:sldMkLst>
          <pc:docMk/>
          <pc:sldMk cId="3738967250" sldId="277"/>
        </pc:sldMkLst>
      </pc:sldChg>
      <pc:sldChg chg="addSp delSp modSp add mod ord">
        <pc:chgData name="Watts, Sandra" userId="b22ec5c0-e9aa-43c6-8489-bc9a472a178f" providerId="ADAL" clId="{7B686738-A017-4196-B8A9-211411F40DA5}" dt="2023-09-21T22:34:16.657" v="293" actId="1076"/>
        <pc:sldMkLst>
          <pc:docMk/>
          <pc:sldMk cId="3177606251" sldId="278"/>
        </pc:sldMkLst>
      </pc:sldChg>
      <pc:sldChg chg="add ord">
        <pc:chgData name="Watts, Sandra" userId="b22ec5c0-e9aa-43c6-8489-bc9a472a178f" providerId="ADAL" clId="{7B686738-A017-4196-B8A9-211411F40DA5}" dt="2023-09-21T22:34:57.797" v="298"/>
        <pc:sldMkLst>
          <pc:docMk/>
          <pc:sldMk cId="3732655436" sldId="279"/>
        </pc:sldMkLst>
      </pc:sldChg>
    </pc:docChg>
  </pc:docChgLst>
  <pc:docChgLst>
    <pc:chgData name="Watts, Sandra" userId="b22ec5c0-e9aa-43c6-8489-bc9a472a178f" providerId="ADAL" clId="{00A1FA0E-62CA-48B0-9A46-C78E2D4EED0C}"/>
    <pc:docChg chg="modSld">
      <pc:chgData name="Watts, Sandra" userId="b22ec5c0-e9aa-43c6-8489-bc9a472a178f" providerId="ADAL" clId="{00A1FA0E-62CA-48B0-9A46-C78E2D4EED0C}" dt="2024-01-08T05:53:53.614" v="5" actId="20577"/>
      <pc:docMkLst>
        <pc:docMk/>
      </pc:docMkLst>
      <pc:sldChg chg="modSp mod">
        <pc:chgData name="Watts, Sandra" userId="b22ec5c0-e9aa-43c6-8489-bc9a472a178f" providerId="ADAL" clId="{00A1FA0E-62CA-48B0-9A46-C78E2D4EED0C}" dt="2024-01-08T05:53:53.614" v="5" actId="20577"/>
        <pc:sldMkLst>
          <pc:docMk/>
          <pc:sldMk cId="1124241384" sldId="283"/>
        </pc:sldMkLst>
      </pc:sldChg>
    </pc:docChg>
  </pc:docChgLst>
  <pc:docChgLst>
    <pc:chgData name="Watts, Sandra" userId="b22ec5c0-e9aa-43c6-8489-bc9a472a178f" providerId="ADAL" clId="{3785D647-10B7-44D1-91BE-7581633E1947}"/>
    <pc:docChg chg="undo custSel addSld delSld modSld sldOrd">
      <pc:chgData name="Watts, Sandra" userId="b22ec5c0-e9aa-43c6-8489-bc9a472a178f" providerId="ADAL" clId="{3785D647-10B7-44D1-91BE-7581633E1947}" dt="2023-08-23T19:57:57.262" v="676" actId="207"/>
      <pc:docMkLst>
        <pc:docMk/>
      </pc:docMkLst>
      <pc:sldChg chg="addSp modSp mod setBg">
        <pc:chgData name="Watts, Sandra" userId="b22ec5c0-e9aa-43c6-8489-bc9a472a178f" providerId="ADAL" clId="{3785D647-10B7-44D1-91BE-7581633E1947}" dt="2023-08-23T19:08:05.911" v="20" actId="255"/>
        <pc:sldMkLst>
          <pc:docMk/>
          <pc:sldMk cId="109857222" sldId="256"/>
        </pc:sldMkLst>
      </pc:sldChg>
      <pc:sldChg chg="addSp delSp modSp new mod setBg">
        <pc:chgData name="Watts, Sandra" userId="b22ec5c0-e9aa-43c6-8489-bc9a472a178f" providerId="ADAL" clId="{3785D647-10B7-44D1-91BE-7581633E1947}" dt="2023-08-23T19:10:57.012" v="96" actId="2711"/>
        <pc:sldMkLst>
          <pc:docMk/>
          <pc:sldMk cId="4076208713" sldId="257"/>
        </pc:sldMkLst>
      </pc:sldChg>
      <pc:sldChg chg="addSp modSp new del mod ord">
        <pc:chgData name="Watts, Sandra" userId="b22ec5c0-e9aa-43c6-8489-bc9a472a178f" providerId="ADAL" clId="{3785D647-10B7-44D1-91BE-7581633E1947}" dt="2023-08-23T19:35:17.837" v="387" actId="2696"/>
        <pc:sldMkLst>
          <pc:docMk/>
          <pc:sldMk cId="2379705380" sldId="258"/>
        </pc:sldMkLst>
      </pc:sldChg>
      <pc:sldChg chg="addSp delSp modSp add mod addAnim modAnim">
        <pc:chgData name="Watts, Sandra" userId="b22ec5c0-e9aa-43c6-8489-bc9a472a178f" providerId="ADAL" clId="{3785D647-10B7-44D1-91BE-7581633E1947}" dt="2023-08-23T19:20:57.595" v="251" actId="2711"/>
        <pc:sldMkLst>
          <pc:docMk/>
          <pc:sldMk cId="2749706410" sldId="259"/>
        </pc:sldMkLst>
      </pc:sldChg>
      <pc:sldChg chg="modSp new mod setBg">
        <pc:chgData name="Watts, Sandra" userId="b22ec5c0-e9aa-43c6-8489-bc9a472a178f" providerId="ADAL" clId="{3785D647-10B7-44D1-91BE-7581633E1947}" dt="2023-08-23T19:27:41.267" v="335" actId="113"/>
        <pc:sldMkLst>
          <pc:docMk/>
          <pc:sldMk cId="3722444523" sldId="260"/>
        </pc:sldMkLst>
      </pc:sldChg>
      <pc:sldChg chg="addSp modSp new mod setBg">
        <pc:chgData name="Watts, Sandra" userId="b22ec5c0-e9aa-43c6-8489-bc9a472a178f" providerId="ADAL" clId="{3785D647-10B7-44D1-91BE-7581633E1947}" dt="2023-08-23T19:37:57.933" v="396" actId="12"/>
        <pc:sldMkLst>
          <pc:docMk/>
          <pc:sldMk cId="2877416938" sldId="261"/>
        </pc:sldMkLst>
      </pc:sldChg>
      <pc:sldChg chg="addSp modSp new del mod">
        <pc:chgData name="Watts, Sandra" userId="b22ec5c0-e9aa-43c6-8489-bc9a472a178f" providerId="ADAL" clId="{3785D647-10B7-44D1-91BE-7581633E1947}" dt="2023-08-23T19:38:21.964" v="398" actId="2696"/>
        <pc:sldMkLst>
          <pc:docMk/>
          <pc:sldMk cId="2612746968" sldId="262"/>
        </pc:sldMkLst>
      </pc:sldChg>
      <pc:sldChg chg="delSp modSp add del mod ord">
        <pc:chgData name="Watts, Sandra" userId="b22ec5c0-e9aa-43c6-8489-bc9a472a178f" providerId="ADAL" clId="{3785D647-10B7-44D1-91BE-7581633E1947}" dt="2023-08-23T19:53:35.189" v="672" actId="2696"/>
        <pc:sldMkLst>
          <pc:docMk/>
          <pc:sldMk cId="3130750990" sldId="263"/>
        </pc:sldMkLst>
      </pc:sldChg>
      <pc:sldChg chg="addSp delSp modSp add mod ord">
        <pc:chgData name="Watts, Sandra" userId="b22ec5c0-e9aa-43c6-8489-bc9a472a178f" providerId="ADAL" clId="{3785D647-10B7-44D1-91BE-7581633E1947}" dt="2023-08-23T19:57:57.262" v="676" actId="207"/>
        <pc:sldMkLst>
          <pc:docMk/>
          <pc:sldMk cId="444138975" sldId="264"/>
        </pc:sldMkLst>
      </pc:sldChg>
      <pc:sldChg chg="addSp delSp modSp add mod">
        <pc:chgData name="Watts, Sandra" userId="b22ec5c0-e9aa-43c6-8489-bc9a472a178f" providerId="ADAL" clId="{3785D647-10B7-44D1-91BE-7581633E1947}" dt="2023-08-23T19:53:31.663" v="671"/>
        <pc:sldMkLst>
          <pc:docMk/>
          <pc:sldMk cId="3460855665" sldId="265"/>
        </pc:sldMkLst>
      </pc:sldChg>
      <pc:sldChg chg="addSp delSp modSp add mod">
        <pc:chgData name="Watts, Sandra" userId="b22ec5c0-e9aa-43c6-8489-bc9a472a178f" providerId="ADAL" clId="{3785D647-10B7-44D1-91BE-7581633E1947}" dt="2023-08-23T19:39:40.269" v="410" actId="14100"/>
        <pc:sldMkLst>
          <pc:docMk/>
          <pc:sldMk cId="2071811755" sldId="266"/>
        </pc:sldMkLst>
      </pc:sldChg>
      <pc:sldChg chg="addSp delSp modSp add mod">
        <pc:chgData name="Watts, Sandra" userId="b22ec5c0-e9aa-43c6-8489-bc9a472a178f" providerId="ADAL" clId="{3785D647-10B7-44D1-91BE-7581633E1947}" dt="2023-08-23T19:40:16.716" v="417" actId="14100"/>
        <pc:sldMkLst>
          <pc:docMk/>
          <pc:sldMk cId="3462133409" sldId="267"/>
        </pc:sldMkLst>
      </pc:sldChg>
      <pc:sldChg chg="addSp delSp modSp new mod setBg">
        <pc:chgData name="Watts, Sandra" userId="b22ec5c0-e9aa-43c6-8489-bc9a472a178f" providerId="ADAL" clId="{3785D647-10B7-44D1-91BE-7581633E1947}" dt="2023-08-23T19:43:21.737" v="438" actId="14100"/>
        <pc:sldMkLst>
          <pc:docMk/>
          <pc:sldMk cId="2886783776" sldId="268"/>
        </pc:sldMkLst>
      </pc:sldChg>
      <pc:sldChg chg="modSp add mod ord">
        <pc:chgData name="Watts, Sandra" userId="b22ec5c0-e9aa-43c6-8489-bc9a472a178f" providerId="ADAL" clId="{3785D647-10B7-44D1-91BE-7581633E1947}" dt="2023-08-23T19:44:09.757" v="474"/>
        <pc:sldMkLst>
          <pc:docMk/>
          <pc:sldMk cId="714750600" sldId="269"/>
        </pc:sldMkLst>
      </pc:sldChg>
      <pc:sldChg chg="add">
        <pc:chgData name="Watts, Sandra" userId="b22ec5c0-e9aa-43c6-8489-bc9a472a178f" providerId="ADAL" clId="{3785D647-10B7-44D1-91BE-7581633E1947}" dt="2023-08-23T19:44:07.666" v="472" actId="2890"/>
        <pc:sldMkLst>
          <pc:docMk/>
          <pc:sldMk cId="3725652627" sldId="270"/>
        </pc:sldMkLst>
      </pc:sldChg>
      <pc:sldChg chg="addSp modSp add mod ord">
        <pc:chgData name="Watts, Sandra" userId="b22ec5c0-e9aa-43c6-8489-bc9a472a178f" providerId="ADAL" clId="{3785D647-10B7-44D1-91BE-7581633E1947}" dt="2023-08-23T19:48:59.908" v="663" actId="1076"/>
        <pc:sldMkLst>
          <pc:docMk/>
          <pc:sldMk cId="758635605" sldId="271"/>
        </pc:sldMkLst>
      </pc:sldChg>
      <pc:sldChg chg="add">
        <pc:chgData name="Watts, Sandra" userId="b22ec5c0-e9aa-43c6-8489-bc9a472a178f" providerId="ADAL" clId="{3785D647-10B7-44D1-91BE-7581633E1947}" dt="2023-08-23T19:53:01.774" v="667" actId="2890"/>
        <pc:sldMkLst>
          <pc:docMk/>
          <pc:sldMk cId="2537466903" sldId="272"/>
        </pc:sldMkLst>
      </pc:sldChg>
    </pc:docChg>
  </pc:docChgLst>
  <pc:docChgLst>
    <pc:chgData name="Watts, Sandra" userId="b22ec5c0-e9aa-43c6-8489-bc9a472a178f" providerId="ADAL" clId="{1FCFECC9-1D79-486B-AF18-FCBE7286EB2D}"/>
    <pc:docChg chg="undo custSel addSld modSld sldOrd">
      <pc:chgData name="Watts, Sandra" userId="b22ec5c0-e9aa-43c6-8489-bc9a472a178f" providerId="ADAL" clId="{1FCFECC9-1D79-486B-AF18-FCBE7286EB2D}" dt="2023-09-27T19:25:19.625" v="268" actId="1076"/>
      <pc:docMkLst>
        <pc:docMk/>
      </pc:docMkLst>
      <pc:sldChg chg="modSp mod">
        <pc:chgData name="Watts, Sandra" userId="b22ec5c0-e9aa-43c6-8489-bc9a472a178f" providerId="ADAL" clId="{1FCFECC9-1D79-486B-AF18-FCBE7286EB2D}" dt="2023-09-27T18:57:32.230" v="15" actId="20577"/>
        <pc:sldMkLst>
          <pc:docMk/>
          <pc:sldMk cId="109857222" sldId="256"/>
        </pc:sldMkLst>
      </pc:sldChg>
      <pc:sldChg chg="modSp mod">
        <pc:chgData name="Watts, Sandra" userId="b22ec5c0-e9aa-43c6-8489-bc9a472a178f" providerId="ADAL" clId="{1FCFECC9-1D79-486B-AF18-FCBE7286EB2D}" dt="2023-09-27T19:04:34.200" v="37" actId="20577"/>
        <pc:sldMkLst>
          <pc:docMk/>
          <pc:sldMk cId="1007777122" sldId="275"/>
        </pc:sldMkLst>
      </pc:sldChg>
      <pc:sldChg chg="addSp delSp modSp mod">
        <pc:chgData name="Watts, Sandra" userId="b22ec5c0-e9aa-43c6-8489-bc9a472a178f" providerId="ADAL" clId="{1FCFECC9-1D79-486B-AF18-FCBE7286EB2D}" dt="2023-09-27T19:04:25.619" v="33" actId="20577"/>
        <pc:sldMkLst>
          <pc:docMk/>
          <pc:sldMk cId="2494427256" sldId="276"/>
        </pc:sldMkLst>
      </pc:sldChg>
      <pc:sldChg chg="addSp delSp modSp mod">
        <pc:chgData name="Watts, Sandra" userId="b22ec5c0-e9aa-43c6-8489-bc9a472a178f" providerId="ADAL" clId="{1FCFECC9-1D79-486B-AF18-FCBE7286EB2D}" dt="2023-09-27T19:25:05.792" v="266" actId="255"/>
        <pc:sldMkLst>
          <pc:docMk/>
          <pc:sldMk cId="3177606251" sldId="278"/>
        </pc:sldMkLst>
      </pc:sldChg>
      <pc:sldChg chg="modSp add mod ord">
        <pc:chgData name="Watts, Sandra" userId="b22ec5c0-e9aa-43c6-8489-bc9a472a178f" providerId="ADAL" clId="{1FCFECC9-1D79-486B-AF18-FCBE7286EB2D}" dt="2023-09-27T19:06:20.610" v="69"/>
        <pc:sldMkLst>
          <pc:docMk/>
          <pc:sldMk cId="4153401483" sldId="281"/>
        </pc:sldMkLst>
      </pc:sldChg>
      <pc:sldChg chg="addSp delSp modSp add mod">
        <pc:chgData name="Watts, Sandra" userId="b22ec5c0-e9aa-43c6-8489-bc9a472a178f" providerId="ADAL" clId="{1FCFECC9-1D79-486B-AF18-FCBE7286EB2D}" dt="2023-09-27T19:17:47.651" v="92" actId="1076"/>
        <pc:sldMkLst>
          <pc:docMk/>
          <pc:sldMk cId="427418234" sldId="282"/>
        </pc:sldMkLst>
      </pc:sldChg>
      <pc:sldChg chg="addSp modSp add mod">
        <pc:chgData name="Watts, Sandra" userId="b22ec5c0-e9aa-43c6-8489-bc9a472a178f" providerId="ADAL" clId="{1FCFECC9-1D79-486B-AF18-FCBE7286EB2D}" dt="2023-09-27T19:25:19.625" v="268" actId="1076"/>
        <pc:sldMkLst>
          <pc:docMk/>
          <pc:sldMk cId="1124241384" sldId="283"/>
        </pc:sldMkLst>
      </pc:sldChg>
    </pc:docChg>
  </pc:docChgLst>
  <pc:docChgLst>
    <pc:chgData name="Watts, Sandra" userId="b22ec5c0-e9aa-43c6-8489-bc9a472a178f" providerId="ADAL" clId="{BB980C4E-2B5D-486D-96B7-88DC1680B217}"/>
    <pc:docChg chg="addSld delSld modSld sldOrd">
      <pc:chgData name="Watts, Sandra" userId="b22ec5c0-e9aa-43c6-8489-bc9a472a178f" providerId="ADAL" clId="{BB980C4E-2B5D-486D-96B7-88DC1680B217}" dt="2023-11-21T04:30:59.226" v="40" actId="1076"/>
      <pc:docMkLst>
        <pc:docMk/>
      </pc:docMkLst>
      <pc:sldChg chg="addSp modSp">
        <pc:chgData name="Watts, Sandra" userId="b22ec5c0-e9aa-43c6-8489-bc9a472a178f" providerId="ADAL" clId="{BB980C4E-2B5D-486D-96B7-88DC1680B217}" dt="2023-11-21T04:22:00.227" v="0"/>
        <pc:sldMkLst>
          <pc:docMk/>
          <pc:sldMk cId="2877416938" sldId="261"/>
        </pc:sldMkLst>
      </pc:sldChg>
      <pc:sldChg chg="modSp mod">
        <pc:chgData name="Watts, Sandra" userId="b22ec5c0-e9aa-43c6-8489-bc9a472a178f" providerId="ADAL" clId="{BB980C4E-2B5D-486D-96B7-88DC1680B217}" dt="2023-11-21T04:27:41.146" v="38" actId="20577"/>
        <pc:sldMkLst>
          <pc:docMk/>
          <pc:sldMk cId="714750600" sldId="269"/>
        </pc:sldMkLst>
      </pc:sldChg>
      <pc:sldChg chg="addSp modSp">
        <pc:chgData name="Watts, Sandra" userId="b22ec5c0-e9aa-43c6-8489-bc9a472a178f" providerId="ADAL" clId="{BB980C4E-2B5D-486D-96B7-88DC1680B217}" dt="2023-11-21T04:24:40.282" v="25"/>
        <pc:sldMkLst>
          <pc:docMk/>
          <pc:sldMk cId="3725652627" sldId="270"/>
        </pc:sldMkLst>
      </pc:sldChg>
      <pc:sldChg chg="del">
        <pc:chgData name="Watts, Sandra" userId="b22ec5c0-e9aa-43c6-8489-bc9a472a178f" providerId="ADAL" clId="{BB980C4E-2B5D-486D-96B7-88DC1680B217}" dt="2023-11-21T04:24:12.827" v="18" actId="2696"/>
        <pc:sldMkLst>
          <pc:docMk/>
          <pc:sldMk cId="758635605" sldId="271"/>
        </pc:sldMkLst>
      </pc:sldChg>
      <pc:sldChg chg="modSp mod">
        <pc:chgData name="Watts, Sandra" userId="b22ec5c0-e9aa-43c6-8489-bc9a472a178f" providerId="ADAL" clId="{BB980C4E-2B5D-486D-96B7-88DC1680B217}" dt="2023-11-21T04:22:32.257" v="7" actId="20577"/>
        <pc:sldMkLst>
          <pc:docMk/>
          <pc:sldMk cId="3111929848" sldId="274"/>
        </pc:sldMkLst>
      </pc:sldChg>
      <pc:sldChg chg="modSp mod">
        <pc:chgData name="Watts, Sandra" userId="b22ec5c0-e9aa-43c6-8489-bc9a472a178f" providerId="ADAL" clId="{BB980C4E-2B5D-486D-96B7-88DC1680B217}" dt="2023-11-21T04:30:59.226" v="40" actId="1076"/>
        <pc:sldMkLst>
          <pc:docMk/>
          <pc:sldMk cId="2494427256" sldId="276"/>
        </pc:sldMkLst>
      </pc:sldChg>
      <pc:sldChg chg="del">
        <pc:chgData name="Watts, Sandra" userId="b22ec5c0-e9aa-43c6-8489-bc9a472a178f" providerId="ADAL" clId="{BB980C4E-2B5D-486D-96B7-88DC1680B217}" dt="2023-11-21T04:24:28.035" v="24" actId="2696"/>
        <pc:sldMkLst>
          <pc:docMk/>
          <pc:sldMk cId="3732655436" sldId="279"/>
        </pc:sldMkLst>
      </pc:sldChg>
      <pc:sldChg chg="modSp mod">
        <pc:chgData name="Watts, Sandra" userId="b22ec5c0-e9aa-43c6-8489-bc9a472a178f" providerId="ADAL" clId="{BB980C4E-2B5D-486D-96B7-88DC1680B217}" dt="2023-11-21T04:23:04.188" v="12" actId="20577"/>
        <pc:sldMkLst>
          <pc:docMk/>
          <pc:sldMk cId="427418234" sldId="282"/>
        </pc:sldMkLst>
      </pc:sldChg>
      <pc:sldChg chg="modSp mod">
        <pc:chgData name="Watts, Sandra" userId="b22ec5c0-e9aa-43c6-8489-bc9a472a178f" providerId="ADAL" clId="{BB980C4E-2B5D-486D-96B7-88DC1680B217}" dt="2023-11-21T04:25:36.354" v="29" actId="20577"/>
        <pc:sldMkLst>
          <pc:docMk/>
          <pc:sldMk cId="1124241384" sldId="283"/>
        </pc:sldMkLst>
      </pc:sldChg>
      <pc:sldChg chg="modSp mod">
        <pc:chgData name="Watts, Sandra" userId="b22ec5c0-e9aa-43c6-8489-bc9a472a178f" providerId="ADAL" clId="{BB980C4E-2B5D-486D-96B7-88DC1680B217}" dt="2023-11-21T04:23:26.602" v="15" actId="1076"/>
        <pc:sldMkLst>
          <pc:docMk/>
          <pc:sldMk cId="2655309610" sldId="286"/>
        </pc:sldMkLst>
      </pc:sldChg>
      <pc:sldChg chg="add setBg">
        <pc:chgData name="Watts, Sandra" userId="b22ec5c0-e9aa-43c6-8489-bc9a472a178f" providerId="ADAL" clId="{BB980C4E-2B5D-486D-96B7-88DC1680B217}" dt="2023-11-21T04:24:07.067" v="17"/>
        <pc:sldMkLst>
          <pc:docMk/>
          <pc:sldMk cId="2821026943" sldId="287"/>
        </pc:sldMkLst>
      </pc:sldChg>
      <pc:sldChg chg="add ord">
        <pc:chgData name="Watts, Sandra" userId="b22ec5c0-e9aa-43c6-8489-bc9a472a178f" providerId="ADAL" clId="{BB980C4E-2B5D-486D-96B7-88DC1680B217}" dt="2023-11-21T04:24:25.948" v="23"/>
        <pc:sldMkLst>
          <pc:docMk/>
          <pc:sldMk cId="3311552845" sldId="288"/>
        </pc:sldMkLst>
      </pc:sldChg>
    </pc:docChg>
  </pc:docChgLst>
  <pc:docChgLst>
    <pc:chgData name="Watts, Sandra" userId="b22ec5c0-e9aa-43c6-8489-bc9a472a178f" providerId="ADAL" clId="{6CCD5114-F70C-437E-8C0D-C52E9754281E}"/>
    <pc:docChg chg="modSld">
      <pc:chgData name="Watts, Sandra" userId="b22ec5c0-e9aa-43c6-8489-bc9a472a178f" providerId="ADAL" clId="{6CCD5114-F70C-437E-8C0D-C52E9754281E}" dt="2025-09-18T20:21:49.686" v="1" actId="1076"/>
      <pc:docMkLst>
        <pc:docMk/>
      </pc:docMkLst>
      <pc:sldChg chg="modSp mod">
        <pc:chgData name="Watts, Sandra" userId="b22ec5c0-e9aa-43c6-8489-bc9a472a178f" providerId="ADAL" clId="{6CCD5114-F70C-437E-8C0D-C52E9754281E}" dt="2025-09-18T20:21:49.686" v="1" actId="1076"/>
        <pc:sldMkLst>
          <pc:docMk/>
          <pc:sldMk cId="2494427256" sldId="276"/>
        </pc:sldMkLst>
        <pc:spChg chg="mod">
          <ac:chgData name="Watts, Sandra" userId="b22ec5c0-e9aa-43c6-8489-bc9a472a178f" providerId="ADAL" clId="{6CCD5114-F70C-437E-8C0D-C52E9754281E}" dt="2025-09-18T20:19:15.823" v="0" actId="20577"/>
          <ac:spMkLst>
            <pc:docMk/>
            <pc:sldMk cId="2494427256" sldId="276"/>
            <ac:spMk id="3" creationId="{72288AF9-4D6B-4471-63A9-4E5185A70322}"/>
          </ac:spMkLst>
        </pc:spChg>
        <pc:picChg chg="mod">
          <ac:chgData name="Watts, Sandra" userId="b22ec5c0-e9aa-43c6-8489-bc9a472a178f" providerId="ADAL" clId="{6CCD5114-F70C-437E-8C0D-C52E9754281E}" dt="2025-09-18T20:21:49.686" v="1" actId="1076"/>
          <ac:picMkLst>
            <pc:docMk/>
            <pc:sldMk cId="2494427256" sldId="276"/>
            <ac:picMk id="5" creationId="{D706CBE4-C4B1-1DF6-7F00-8789F49D2F75}"/>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1">
        <a:alpha val="0"/>
      </a:schemeClr>
    </dgm:fillClrLst>
    <dgm:linClrLst meth="repeat">
      <a:schemeClr val="accent1">
        <a:alpha val="0"/>
      </a:schemeClr>
    </dgm:linClrLst>
    <dgm:effectClrLst/>
    <dgm:txLinClrLst/>
    <dgm:txFillClrLst meth="repeat">
      <a:schemeClr val="accent1"/>
    </dgm:txFillClrLst>
    <dgm:txEffectClrLst/>
  </dgm:styleLbl>
</dgm:colorsDef>
</file>

<file path=ppt/diagrams/data1.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90661-BDD9-4F25-B3E7-4FEB2C1DBBBF}" type="doc">
      <dgm:prSet loTypeId="urn:microsoft.com/office/officeart/2018/5/layout/IconCircleLabelList" loCatId="icon" qsTypeId="urn:microsoft.com/office/officeart/2005/8/quickstyle/simple1" qsCatId="simple" csTypeId="urn:microsoft.com/office/officeart/2018/5/colors/Iconchunking_coloredtext_accent1_2" csCatId="accent1" phldr="1"/>
      <dgm:spPr/>
      <dgm:t>
        <a:bodyPr/>
        <a:lstStyle/>
        <a:p>
          <a:endParaRPr lang="en-US"/>
        </a:p>
      </dgm:t>
    </dgm:pt>
    <dgm:pt modelId="{47FF0C45-8CE2-4829-9E50-2D58FB04A14F}">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gm:t>
    </dgm:pt>
    <dgm:pt modelId="{44D13551-1371-4007-BDE0-6933D3C56C38}" type="parTrans" cxnId="{2A8BFE61-94E9-4F77-85EF-D831CEA85BDF}">
      <dgm:prSet/>
      <dgm:spPr/>
      <dgm:t>
        <a:bodyPr/>
        <a:lstStyle/>
        <a:p>
          <a:endParaRPr lang="en-US"/>
        </a:p>
      </dgm:t>
    </dgm:pt>
    <dgm:pt modelId="{BBF9B65D-9770-4E27-AB12-2807C8156A8D}" type="sibTrans" cxnId="{2A8BFE61-94E9-4F77-85EF-D831CEA85BDF}">
      <dgm:prSet/>
      <dgm:spPr/>
      <dgm:t>
        <a:bodyPr/>
        <a:lstStyle/>
        <a:p>
          <a:endParaRPr lang="en-US"/>
        </a:p>
      </dgm:t>
    </dgm:pt>
    <dgm:pt modelId="{B4543ACA-FC3E-457F-86F6-5DCEEB82005B}">
      <dgm:prSet custT="1"/>
      <dgm:spPr/>
      <dgm:t>
        <a:bodyPr/>
        <a:lstStyle/>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gm:t>
    </dgm:pt>
    <dgm:pt modelId="{34041389-87BE-474C-A4B5-B0A39D2A8F87}" type="parTrans" cxnId="{7B9D5F61-F184-4319-BCB9-6C4DE56E3B2D}">
      <dgm:prSet/>
      <dgm:spPr/>
      <dgm:t>
        <a:bodyPr/>
        <a:lstStyle/>
        <a:p>
          <a:endParaRPr lang="en-US"/>
        </a:p>
      </dgm:t>
    </dgm:pt>
    <dgm:pt modelId="{AFD5393E-6487-49EA-A00A-8B043AAC718D}" type="sibTrans" cxnId="{7B9D5F61-F184-4319-BCB9-6C4DE56E3B2D}">
      <dgm:prSet/>
      <dgm:spPr/>
      <dgm:t>
        <a:bodyPr/>
        <a:lstStyle/>
        <a:p>
          <a:endParaRPr lang="en-US"/>
        </a:p>
      </dgm:t>
    </dgm:pt>
    <dgm:pt modelId="{4FC691BA-1A1A-45C9-BA14-4CF68A8132F4}">
      <dgm:prSe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gm:t>
    </dgm:pt>
    <dgm:pt modelId="{5528EFFB-E9E3-47F2-A918-662C0DDED5F9}" type="parTrans" cxnId="{0449B236-2B8F-4E50-93F6-9CBF5BB908BA}">
      <dgm:prSet/>
      <dgm:spPr/>
      <dgm:t>
        <a:bodyPr/>
        <a:lstStyle/>
        <a:p>
          <a:endParaRPr lang="en-US"/>
        </a:p>
      </dgm:t>
    </dgm:pt>
    <dgm:pt modelId="{01095778-7D56-40DE-990A-5481328F8E70}" type="sibTrans" cxnId="{0449B236-2B8F-4E50-93F6-9CBF5BB908BA}">
      <dgm:prSet/>
      <dgm:spPr/>
      <dgm:t>
        <a:bodyPr/>
        <a:lstStyle/>
        <a:p>
          <a:endParaRPr lang="en-US"/>
        </a:p>
      </dgm:t>
    </dgm:pt>
    <dgm:pt modelId="{F5C54601-2C68-4AFB-9819-395657A7CF9C}" type="pres">
      <dgm:prSet presAssocID="{38D90661-BDD9-4F25-B3E7-4FEB2C1DBBBF}" presName="root" presStyleCnt="0">
        <dgm:presLayoutVars>
          <dgm:dir/>
          <dgm:resizeHandles val="exact"/>
        </dgm:presLayoutVars>
      </dgm:prSet>
      <dgm:spPr/>
    </dgm:pt>
    <dgm:pt modelId="{E2E76D41-DC8A-4929-AABB-64AF2FEA8CCA}" type="pres">
      <dgm:prSet presAssocID="{47FF0C45-8CE2-4829-9E50-2D58FB04A14F}" presName="compNode" presStyleCnt="0"/>
      <dgm:spPr/>
    </dgm:pt>
    <dgm:pt modelId="{699E3E34-0E5E-4ACD-BDBF-D100E3F6E11F}" type="pres">
      <dgm:prSet presAssocID="{47FF0C45-8CE2-4829-9E50-2D58FB04A14F}" presName="iconBgRect" presStyleLbl="bgShp" presStyleIdx="0" presStyleCnt="3"/>
      <dgm:spPr/>
    </dgm:pt>
    <dgm:pt modelId="{EBDB99B6-930C-4792-9B1C-5AAF2C2313A0}" type="pres">
      <dgm:prSet presAssocID="{47FF0C45-8CE2-4829-9E50-2D58FB04A14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
        </a:ext>
      </dgm:extLst>
    </dgm:pt>
    <dgm:pt modelId="{3FA87FB5-A671-4DAD-BE32-965E637B7F65}" type="pres">
      <dgm:prSet presAssocID="{47FF0C45-8CE2-4829-9E50-2D58FB04A14F}" presName="spaceRect" presStyleCnt="0"/>
      <dgm:spPr/>
    </dgm:pt>
    <dgm:pt modelId="{B0A54A07-782B-41F8-A3EA-E1BE5D077A65}" type="pres">
      <dgm:prSet presAssocID="{47FF0C45-8CE2-4829-9E50-2D58FB04A14F}" presName="textRect" presStyleLbl="revTx" presStyleIdx="0" presStyleCnt="3">
        <dgm:presLayoutVars>
          <dgm:chMax val="1"/>
          <dgm:chPref val="1"/>
        </dgm:presLayoutVars>
      </dgm:prSet>
      <dgm:spPr/>
    </dgm:pt>
    <dgm:pt modelId="{6EED87CE-A9E3-4036-9B2E-5BB3AFF37CD3}" type="pres">
      <dgm:prSet presAssocID="{BBF9B65D-9770-4E27-AB12-2807C8156A8D}" presName="sibTrans" presStyleCnt="0"/>
      <dgm:spPr/>
    </dgm:pt>
    <dgm:pt modelId="{940562B8-4898-43B2-AB64-72870EB2F4E8}" type="pres">
      <dgm:prSet presAssocID="{B4543ACA-FC3E-457F-86F6-5DCEEB82005B}" presName="compNode" presStyleCnt="0"/>
      <dgm:spPr/>
    </dgm:pt>
    <dgm:pt modelId="{559D2939-97BE-494F-A6E4-A30246C9AA27}" type="pres">
      <dgm:prSet presAssocID="{B4543ACA-FC3E-457F-86F6-5DCEEB82005B}" presName="iconBgRect" presStyleLbl="bgShp" presStyleIdx="1" presStyleCnt="3"/>
      <dgm:spPr/>
    </dgm:pt>
    <dgm:pt modelId="{A4D470B8-22BF-49E3-B05A-04917EEB1310}" type="pres">
      <dgm:prSet presAssocID="{B4543ACA-FC3E-457F-86F6-5DCEEB8200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3C0B23A7-028C-4E6D-A220-6EECBFE0922A}" type="pres">
      <dgm:prSet presAssocID="{B4543ACA-FC3E-457F-86F6-5DCEEB82005B}" presName="spaceRect" presStyleCnt="0"/>
      <dgm:spPr/>
    </dgm:pt>
    <dgm:pt modelId="{F740891D-6A73-436E-B295-EA89BD4DDCA8}" type="pres">
      <dgm:prSet presAssocID="{B4543ACA-FC3E-457F-86F6-5DCEEB82005B}" presName="textRect" presStyleLbl="revTx" presStyleIdx="1" presStyleCnt="3">
        <dgm:presLayoutVars>
          <dgm:chMax val="1"/>
          <dgm:chPref val="1"/>
        </dgm:presLayoutVars>
      </dgm:prSet>
      <dgm:spPr/>
    </dgm:pt>
    <dgm:pt modelId="{5458B845-739C-43AA-BBF8-3BA4415D8DCB}" type="pres">
      <dgm:prSet presAssocID="{AFD5393E-6487-49EA-A00A-8B043AAC718D}" presName="sibTrans" presStyleCnt="0"/>
      <dgm:spPr/>
    </dgm:pt>
    <dgm:pt modelId="{F0773F17-B083-4BE6-8A12-24EB0EC273B4}" type="pres">
      <dgm:prSet presAssocID="{4FC691BA-1A1A-45C9-BA14-4CF68A8132F4}" presName="compNode" presStyleCnt="0"/>
      <dgm:spPr/>
    </dgm:pt>
    <dgm:pt modelId="{64828AF4-F7CA-420A-BB02-7B5B0F169B49}" type="pres">
      <dgm:prSet presAssocID="{4FC691BA-1A1A-45C9-BA14-4CF68A8132F4}" presName="iconBgRect" presStyleLbl="bgShp" presStyleIdx="2" presStyleCnt="3"/>
      <dgm:spPr/>
    </dgm:pt>
    <dgm:pt modelId="{1E42ABFA-F805-4908-935F-2842DE41E367}" type="pres">
      <dgm:prSet presAssocID="{4FC691BA-1A1A-45C9-BA14-4CF68A8132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5F06294-E9EB-4557-8454-6B9E77DC9B77}" type="pres">
      <dgm:prSet presAssocID="{4FC691BA-1A1A-45C9-BA14-4CF68A8132F4}" presName="spaceRect" presStyleCnt="0"/>
      <dgm:spPr/>
    </dgm:pt>
    <dgm:pt modelId="{EBD16FF5-111E-4DC3-8A47-73143EA5F613}" type="pres">
      <dgm:prSet presAssocID="{4FC691BA-1A1A-45C9-BA14-4CF68A8132F4}" presName="textRect" presStyleLbl="revTx" presStyleIdx="2" presStyleCnt="3">
        <dgm:presLayoutVars>
          <dgm:chMax val="1"/>
          <dgm:chPref val="1"/>
        </dgm:presLayoutVars>
      </dgm:prSet>
      <dgm:spPr/>
    </dgm:pt>
  </dgm:ptLst>
  <dgm:cxnLst>
    <dgm:cxn modelId="{0449B236-2B8F-4E50-93F6-9CBF5BB908BA}" srcId="{38D90661-BDD9-4F25-B3E7-4FEB2C1DBBBF}" destId="{4FC691BA-1A1A-45C9-BA14-4CF68A8132F4}" srcOrd="2" destOrd="0" parTransId="{5528EFFB-E9E3-47F2-A918-662C0DDED5F9}" sibTransId="{01095778-7D56-40DE-990A-5481328F8E70}"/>
    <dgm:cxn modelId="{F569515B-45FB-4B4D-9116-29AB2E608F83}" type="presOf" srcId="{4FC691BA-1A1A-45C9-BA14-4CF68A8132F4}" destId="{EBD16FF5-111E-4DC3-8A47-73143EA5F613}" srcOrd="0" destOrd="0" presId="urn:microsoft.com/office/officeart/2018/5/layout/IconCircleLabelList"/>
    <dgm:cxn modelId="{7B9D5F61-F184-4319-BCB9-6C4DE56E3B2D}" srcId="{38D90661-BDD9-4F25-B3E7-4FEB2C1DBBBF}" destId="{B4543ACA-FC3E-457F-86F6-5DCEEB82005B}" srcOrd="1" destOrd="0" parTransId="{34041389-87BE-474C-A4B5-B0A39D2A8F87}" sibTransId="{AFD5393E-6487-49EA-A00A-8B043AAC718D}"/>
    <dgm:cxn modelId="{9D9E5461-EB46-4B90-84CA-EA9341317745}" type="presOf" srcId="{B4543ACA-FC3E-457F-86F6-5DCEEB82005B}" destId="{F740891D-6A73-436E-B295-EA89BD4DDCA8}" srcOrd="0" destOrd="0" presId="urn:microsoft.com/office/officeart/2018/5/layout/IconCircleLabelList"/>
    <dgm:cxn modelId="{2A8BFE61-94E9-4F77-85EF-D831CEA85BDF}" srcId="{38D90661-BDD9-4F25-B3E7-4FEB2C1DBBBF}" destId="{47FF0C45-8CE2-4829-9E50-2D58FB04A14F}" srcOrd="0" destOrd="0" parTransId="{44D13551-1371-4007-BDE0-6933D3C56C38}" sibTransId="{BBF9B65D-9770-4E27-AB12-2807C8156A8D}"/>
    <dgm:cxn modelId="{80DECEC2-7129-4255-9C8B-9E2BD1124C79}" type="presOf" srcId="{38D90661-BDD9-4F25-B3E7-4FEB2C1DBBBF}" destId="{F5C54601-2C68-4AFB-9819-395657A7CF9C}" srcOrd="0" destOrd="0" presId="urn:microsoft.com/office/officeart/2018/5/layout/IconCircleLabelList"/>
    <dgm:cxn modelId="{0C0B3FEE-0B4A-4FFF-BA09-805AE505FACA}" type="presOf" srcId="{47FF0C45-8CE2-4829-9E50-2D58FB04A14F}" destId="{B0A54A07-782B-41F8-A3EA-E1BE5D077A65}" srcOrd="0" destOrd="0" presId="urn:microsoft.com/office/officeart/2018/5/layout/IconCircleLabelList"/>
    <dgm:cxn modelId="{C98A9458-261A-4523-816F-1BE4EDDCAE07}" type="presParOf" srcId="{F5C54601-2C68-4AFB-9819-395657A7CF9C}" destId="{E2E76D41-DC8A-4929-AABB-64AF2FEA8CCA}" srcOrd="0" destOrd="0" presId="urn:microsoft.com/office/officeart/2018/5/layout/IconCircleLabelList"/>
    <dgm:cxn modelId="{91950245-7959-4E25-81D8-AA6D8C83D7E2}" type="presParOf" srcId="{E2E76D41-DC8A-4929-AABB-64AF2FEA8CCA}" destId="{699E3E34-0E5E-4ACD-BDBF-D100E3F6E11F}" srcOrd="0" destOrd="0" presId="urn:microsoft.com/office/officeart/2018/5/layout/IconCircleLabelList"/>
    <dgm:cxn modelId="{90255B49-9B60-4646-B83D-15DD694D74C4}" type="presParOf" srcId="{E2E76D41-DC8A-4929-AABB-64AF2FEA8CCA}" destId="{EBDB99B6-930C-4792-9B1C-5AAF2C2313A0}" srcOrd="1" destOrd="0" presId="urn:microsoft.com/office/officeart/2018/5/layout/IconCircleLabelList"/>
    <dgm:cxn modelId="{FC438A10-9D89-40BF-9444-50BFB296DAA1}" type="presParOf" srcId="{E2E76D41-DC8A-4929-AABB-64AF2FEA8CCA}" destId="{3FA87FB5-A671-4DAD-BE32-965E637B7F65}" srcOrd="2" destOrd="0" presId="urn:microsoft.com/office/officeart/2018/5/layout/IconCircleLabelList"/>
    <dgm:cxn modelId="{2AC5FFE0-7643-4538-ACE4-E05D67F7F7E1}" type="presParOf" srcId="{E2E76D41-DC8A-4929-AABB-64AF2FEA8CCA}" destId="{B0A54A07-782B-41F8-A3EA-E1BE5D077A65}" srcOrd="3" destOrd="0" presId="urn:microsoft.com/office/officeart/2018/5/layout/IconCircleLabelList"/>
    <dgm:cxn modelId="{481331FA-4279-40C7-A72C-057E4B1A7FA3}" type="presParOf" srcId="{F5C54601-2C68-4AFB-9819-395657A7CF9C}" destId="{6EED87CE-A9E3-4036-9B2E-5BB3AFF37CD3}" srcOrd="1" destOrd="0" presId="urn:microsoft.com/office/officeart/2018/5/layout/IconCircleLabelList"/>
    <dgm:cxn modelId="{90A138C7-B061-48BD-A22A-F46CA16F1362}" type="presParOf" srcId="{F5C54601-2C68-4AFB-9819-395657A7CF9C}" destId="{940562B8-4898-43B2-AB64-72870EB2F4E8}" srcOrd="2" destOrd="0" presId="urn:microsoft.com/office/officeart/2018/5/layout/IconCircleLabelList"/>
    <dgm:cxn modelId="{EBFD910A-4579-4E25-A12C-3CF216A41DE5}" type="presParOf" srcId="{940562B8-4898-43B2-AB64-72870EB2F4E8}" destId="{559D2939-97BE-494F-A6E4-A30246C9AA27}" srcOrd="0" destOrd="0" presId="urn:microsoft.com/office/officeart/2018/5/layout/IconCircleLabelList"/>
    <dgm:cxn modelId="{A2813E06-2E36-4BB1-9C05-A7FAA8961C5E}" type="presParOf" srcId="{940562B8-4898-43B2-AB64-72870EB2F4E8}" destId="{A4D470B8-22BF-49E3-B05A-04917EEB1310}" srcOrd="1" destOrd="0" presId="urn:microsoft.com/office/officeart/2018/5/layout/IconCircleLabelList"/>
    <dgm:cxn modelId="{488056E8-6E75-4561-8941-E883A1336751}" type="presParOf" srcId="{940562B8-4898-43B2-AB64-72870EB2F4E8}" destId="{3C0B23A7-028C-4E6D-A220-6EECBFE0922A}" srcOrd="2" destOrd="0" presId="urn:microsoft.com/office/officeart/2018/5/layout/IconCircleLabelList"/>
    <dgm:cxn modelId="{B530FA53-FDE3-4F9C-A462-0DCC0E6E23F4}" type="presParOf" srcId="{940562B8-4898-43B2-AB64-72870EB2F4E8}" destId="{F740891D-6A73-436E-B295-EA89BD4DDCA8}" srcOrd="3" destOrd="0" presId="urn:microsoft.com/office/officeart/2018/5/layout/IconCircleLabelList"/>
    <dgm:cxn modelId="{FBC039CE-216D-4C86-AC7C-377ED124D467}" type="presParOf" srcId="{F5C54601-2C68-4AFB-9819-395657A7CF9C}" destId="{5458B845-739C-43AA-BBF8-3BA4415D8DCB}" srcOrd="3" destOrd="0" presId="urn:microsoft.com/office/officeart/2018/5/layout/IconCircleLabelList"/>
    <dgm:cxn modelId="{3277839C-71BB-4109-B500-3CB0F8F5B535}" type="presParOf" srcId="{F5C54601-2C68-4AFB-9819-395657A7CF9C}" destId="{F0773F17-B083-4BE6-8A12-24EB0EC273B4}" srcOrd="4" destOrd="0" presId="urn:microsoft.com/office/officeart/2018/5/layout/IconCircleLabelList"/>
    <dgm:cxn modelId="{982C265C-D75C-4559-BE3D-01E9EFA4E936}" type="presParOf" srcId="{F0773F17-B083-4BE6-8A12-24EB0EC273B4}" destId="{64828AF4-F7CA-420A-BB02-7B5B0F169B49}" srcOrd="0" destOrd="0" presId="urn:microsoft.com/office/officeart/2018/5/layout/IconCircleLabelList"/>
    <dgm:cxn modelId="{619E5DA4-9078-4012-9557-635105DE7FFC}" type="presParOf" srcId="{F0773F17-B083-4BE6-8A12-24EB0EC273B4}" destId="{1E42ABFA-F805-4908-935F-2842DE41E367}" srcOrd="1" destOrd="0" presId="urn:microsoft.com/office/officeart/2018/5/layout/IconCircleLabelList"/>
    <dgm:cxn modelId="{D829C8FD-73FC-4EEE-A9F6-BE8E11688BB2}" type="presParOf" srcId="{F0773F17-B083-4BE6-8A12-24EB0EC273B4}" destId="{E5F06294-E9EB-4557-8454-6B9E77DC9B77}" srcOrd="2" destOrd="0" presId="urn:microsoft.com/office/officeart/2018/5/layout/IconCircleLabelList"/>
    <dgm:cxn modelId="{C8168D58-9F44-41B3-8B76-292866817E69}" type="presParOf" srcId="{F0773F17-B083-4BE6-8A12-24EB0EC273B4}" destId="{EBD16FF5-111E-4DC3-8A47-73143EA5F61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E3E34-0E5E-4ACD-BDBF-D100E3F6E11F}">
      <dsp:nvSpPr>
        <dsp:cNvPr id="0" name=""/>
        <dsp:cNvSpPr/>
      </dsp:nvSpPr>
      <dsp:spPr>
        <a:xfrm>
          <a:off x="689828"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B99B6-930C-4792-9B1C-5AAF2C2313A0}">
      <dsp:nvSpPr>
        <dsp:cNvPr id="0" name=""/>
        <dsp:cNvSpPr/>
      </dsp:nvSpPr>
      <dsp:spPr>
        <a:xfrm>
          <a:off x="1121266" y="1149223"/>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54A07-782B-41F8-A3EA-E1BE5D077A65}">
      <dsp:nvSpPr>
        <dsp:cNvPr id="0" name=""/>
        <dsp:cNvSpPr/>
      </dsp:nvSpPr>
      <dsp:spPr>
        <a:xfrm>
          <a:off x="42672"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Take out a blank sheet of lined paper</a:t>
          </a:r>
        </a:p>
      </dsp:txBody>
      <dsp:txXfrm>
        <a:off x="42672" y="3372785"/>
        <a:ext cx="3318750" cy="925927"/>
      </dsp:txXfrm>
    </dsp:sp>
    <dsp:sp modelId="{559D2939-97BE-494F-A6E4-A30246C9AA27}">
      <dsp:nvSpPr>
        <dsp:cNvPr id="0" name=""/>
        <dsp:cNvSpPr/>
      </dsp:nvSpPr>
      <dsp:spPr>
        <a:xfrm>
          <a:off x="4589360"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D470B8-22BF-49E3-B05A-04917EEB1310}">
      <dsp:nvSpPr>
        <dsp:cNvPr id="0" name=""/>
        <dsp:cNvSpPr/>
      </dsp:nvSpPr>
      <dsp:spPr>
        <a:xfrm>
          <a:off x="5020797" y="1149223"/>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40891D-6A73-436E-B295-EA89BD4DDCA8}">
      <dsp:nvSpPr>
        <dsp:cNvPr id="0" name=""/>
        <dsp:cNvSpPr/>
      </dsp:nvSpPr>
      <dsp:spPr>
        <a:xfrm>
          <a:off x="3942203"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Use a dark pen </a:t>
          </a:r>
        </a:p>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(black or blue)</a:t>
          </a:r>
        </a:p>
      </dsp:txBody>
      <dsp:txXfrm>
        <a:off x="3942203" y="3372785"/>
        <a:ext cx="3318750" cy="925927"/>
      </dsp:txXfrm>
    </dsp:sp>
    <dsp:sp modelId="{64828AF4-F7CA-420A-BB02-7B5B0F169B49}">
      <dsp:nvSpPr>
        <dsp:cNvPr id="0" name=""/>
        <dsp:cNvSpPr/>
      </dsp:nvSpPr>
      <dsp:spPr>
        <a:xfrm>
          <a:off x="8488891" y="717785"/>
          <a:ext cx="2024437" cy="2024437"/>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2ABFA-F805-4908-935F-2842DE41E367}">
      <dsp:nvSpPr>
        <dsp:cNvPr id="0" name=""/>
        <dsp:cNvSpPr/>
      </dsp:nvSpPr>
      <dsp:spPr>
        <a:xfrm>
          <a:off x="8920329" y="1149223"/>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D16FF5-111E-4DC3-8A47-73143EA5F613}">
      <dsp:nvSpPr>
        <dsp:cNvPr id="0" name=""/>
        <dsp:cNvSpPr/>
      </dsp:nvSpPr>
      <dsp:spPr>
        <a:xfrm>
          <a:off x="7841735" y="3372785"/>
          <a:ext cx="3318750" cy="925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ahoma" panose="020B0604030504040204" pitchFamily="34" charset="0"/>
              <a:ea typeface="Tahoma" panose="020B0604030504040204" pitchFamily="34" charset="0"/>
              <a:cs typeface="Tahoma" panose="020B0604030504040204" pitchFamily="34" charset="0"/>
            </a:rPr>
            <a:t>Write your name and student ID at the top</a:t>
          </a:r>
        </a:p>
      </dsp:txBody>
      <dsp:txXfrm>
        <a:off x="7841735" y="3372785"/>
        <a:ext cx="3318750" cy="92592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1.xml"/><Relationship Id="rId5" Type="http://schemas.openxmlformats.org/officeDocument/2006/relationships/slide" Target="slide26.xml"/><Relationship Id="rId4" Type="http://schemas.openxmlformats.org/officeDocument/2006/relationships/slide" Target="slide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8882" y="3268134"/>
            <a:ext cx="10909640" cy="1058213"/>
          </a:xfrm>
        </p:spPr>
        <p:txBody>
          <a:bodyPr anchor="b">
            <a:normAutofit/>
          </a:bodyPr>
          <a:lstStyle/>
          <a:p>
            <a:r>
              <a:rPr lang="en-US" sz="6600" dirty="0">
                <a:cs typeface="Calibri Light"/>
              </a:rPr>
              <a:t>EL Civics Remote Assessment</a:t>
            </a:r>
            <a:endParaRPr lang="en-US" sz="6600" dirty="0"/>
          </a:p>
        </p:txBody>
      </p:sp>
      <p:sp>
        <p:nvSpPr>
          <p:cNvPr id="3" name="Subtitle 2"/>
          <p:cNvSpPr>
            <a:spLocks noGrp="1"/>
          </p:cNvSpPr>
          <p:nvPr>
            <p:ph type="subTitle" idx="1"/>
          </p:nvPr>
        </p:nvSpPr>
        <p:spPr>
          <a:xfrm>
            <a:off x="638882" y="4326347"/>
            <a:ext cx="10909643" cy="1022343"/>
          </a:xfrm>
        </p:spPr>
        <p:txBody>
          <a:bodyPr vert="horz" lIns="91440" tIns="45720" rIns="91440" bIns="45720" rtlCol="0" anchor="t">
            <a:normAutofit fontScale="77500" lnSpcReduction="20000"/>
          </a:bodyPr>
          <a:lstStyle/>
          <a:p>
            <a:r>
              <a:rPr lang="en-US" sz="4800" dirty="0">
                <a:cs typeface="Calibri"/>
              </a:rPr>
              <a:t>COAAP 4.9 Housing Rentals</a:t>
            </a:r>
          </a:p>
          <a:p>
            <a:r>
              <a:rPr lang="en-US" sz="4800" dirty="0">
                <a:cs typeface="Calibri"/>
              </a:rPr>
              <a:t>Intermediate High</a:t>
            </a:r>
          </a:p>
          <a:p>
            <a:endParaRPr lang="en-US" sz="1100" dirty="0">
              <a:cs typeface="Calibri"/>
            </a:endParaRPr>
          </a:p>
        </p:txBody>
      </p:sp>
      <p:pic>
        <p:nvPicPr>
          <p:cNvPr id="5" name="Picture 4" descr="A group of houses with trees and sun&#10;&#10;Description automatically generated">
            <a:extLst>
              <a:ext uri="{FF2B5EF4-FFF2-40B4-BE49-F238E27FC236}">
                <a16:creationId xmlns:a16="http://schemas.microsoft.com/office/drawing/2014/main" id="{1C4AE39F-2690-4E1E-EE13-4A7819A8E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1698" y="591670"/>
            <a:ext cx="5484008" cy="2742004"/>
          </a:xfrm>
          <a:prstGeom prst="rect">
            <a:avLst/>
          </a:prstGeom>
        </p:spPr>
      </p:pic>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454665"/>
            <a:ext cx="11974749" cy="197433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12-19.</a:t>
            </a:r>
          </a:p>
          <a:p>
            <a:pPr marL="0" marR="0" indent="0">
              <a:spcBef>
                <a:spcPts val="0"/>
              </a:spcBef>
              <a:spcAft>
                <a:spcPts val="0"/>
              </a:spcAft>
              <a:buNone/>
            </a:pPr>
            <a:endParaRPr lang="en-US" sz="2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They have lived at their current address since August of 2017, which is </a:t>
            </a:r>
            <a:r>
              <a:rPr lang="en-US" sz="2400" dirty="0">
                <a:effectLst/>
                <a:latin typeface="Tahoma" panose="020B0604030504040204" pitchFamily="34" charset="0"/>
                <a:ea typeface="Calibri" panose="020F0502020204030204" pitchFamily="34" charset="0"/>
                <a:cs typeface="Times New Roman" panose="02020603050405020304" pitchFamily="18" charset="0"/>
              </a:rPr>
              <a:t>906 Prospect St., #7A, Orange, CA 92867</a:t>
            </a:r>
            <a:r>
              <a:rPr lang="en-US" sz="2400" dirty="0">
                <a:effectLst/>
                <a:latin typeface="Tahoma" panose="020B0604030504040204" pitchFamily="34" charset="0"/>
                <a:ea typeface="Calibri" panose="020F0502020204030204" pitchFamily="34" charset="0"/>
                <a:cs typeface="Tahoma" panose="020B0604030504040204" pitchFamily="34" charset="0"/>
              </a:rPr>
              <a:t>. They are moving to be closer to family, and their current rent is $3100.</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5" name="Picture 4">
            <a:extLst>
              <a:ext uri="{FF2B5EF4-FFF2-40B4-BE49-F238E27FC236}">
                <a16:creationId xmlns:a16="http://schemas.microsoft.com/office/drawing/2014/main" id="{D706CBE4-C4B1-1DF6-7F00-8789F49D2F75}"/>
              </a:ext>
            </a:extLst>
          </p:cNvPr>
          <p:cNvPicPr>
            <a:picLocks noChangeAspect="1"/>
          </p:cNvPicPr>
          <p:nvPr/>
        </p:nvPicPr>
        <p:blipFill>
          <a:blip r:embed="rId2"/>
          <a:stretch>
            <a:fillRect/>
          </a:stretch>
        </p:blipFill>
        <p:spPr>
          <a:xfrm>
            <a:off x="137474" y="3862907"/>
            <a:ext cx="10668547" cy="2213248"/>
          </a:xfrm>
          <a:prstGeom prst="rect">
            <a:avLst/>
          </a:prstGeom>
        </p:spPr>
      </p:pic>
    </p:spTree>
    <p:extLst>
      <p:ext uri="{BB962C8B-B14F-4D97-AF65-F5344CB8AC3E}">
        <p14:creationId xmlns:p14="http://schemas.microsoft.com/office/powerpoint/2010/main" val="249442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3. Copy the numbers on your paper:</a:t>
            </a:r>
          </a:p>
          <a:p>
            <a:pPr marL="0" indent="0">
              <a:buNone/>
            </a:pPr>
            <a:r>
              <a:rPr lang="en-US" dirty="0">
                <a:latin typeface="Tahoma" panose="020B0604030504040204" pitchFamily="34" charset="0"/>
                <a:cs typeface="Times New Roman" panose="02020603050405020304" pitchFamily="18" charset="0"/>
              </a:rPr>
              <a:t>20.</a:t>
            </a:r>
          </a:p>
          <a:p>
            <a:pPr marL="0" indent="0">
              <a:buNone/>
            </a:pPr>
            <a:r>
              <a:rPr lang="en-US" dirty="0">
                <a:latin typeface="Tahoma" panose="020B0604030504040204" pitchFamily="34" charset="0"/>
                <a:cs typeface="Times New Roman" panose="02020603050405020304" pitchFamily="18" charset="0"/>
              </a:rPr>
              <a:t>21.</a:t>
            </a:r>
          </a:p>
          <a:p>
            <a:pPr marL="0" indent="0">
              <a:buNone/>
            </a:pPr>
            <a:r>
              <a:rPr lang="en-US" dirty="0">
                <a:latin typeface="Tahoma" panose="020B0604030504040204" pitchFamily="34" charset="0"/>
                <a:cs typeface="Times New Roman" panose="02020603050405020304" pitchFamily="18" charset="0"/>
              </a:rPr>
              <a:t>22.</a:t>
            </a:r>
          </a:p>
          <a:p>
            <a:pPr marL="0" indent="0">
              <a:buNone/>
            </a:pPr>
            <a:r>
              <a:rPr lang="en-US" dirty="0">
                <a:latin typeface="Tahoma" panose="020B0604030504040204" pitchFamily="34" charset="0"/>
                <a:cs typeface="Times New Roman" panose="02020603050405020304" pitchFamily="18" charset="0"/>
              </a:rPr>
              <a:t>23.</a:t>
            </a:r>
          </a:p>
          <a:p>
            <a:pPr marL="0" indent="0">
              <a:buNone/>
            </a:pPr>
            <a:r>
              <a:rPr lang="en-US" dirty="0">
                <a:latin typeface="Tahoma" panose="020B0604030504040204" pitchFamily="34" charset="0"/>
                <a:cs typeface="Times New Roman" panose="02020603050405020304" pitchFamily="18" charset="0"/>
              </a:rPr>
              <a:t>24.</a:t>
            </a:r>
          </a:p>
          <a:p>
            <a:pPr marL="0" indent="0">
              <a:buNone/>
            </a:pPr>
            <a:r>
              <a:rPr lang="en-US" dirty="0">
                <a:latin typeface="Tahoma" panose="020B0604030504040204" pitchFamily="34" charset="0"/>
                <a:cs typeface="Times New Roman" panose="02020603050405020304" pitchFamily="18" charset="0"/>
              </a:rPr>
              <a:t>25.</a:t>
            </a:r>
          </a:p>
          <a:p>
            <a:pPr marL="0" indent="0">
              <a:buNone/>
            </a:pPr>
            <a:r>
              <a:rPr lang="en-US" dirty="0">
                <a:latin typeface="Tahoma" panose="020B0604030504040204" pitchFamily="34" charset="0"/>
                <a:cs typeface="Times New Roman" panose="02020603050405020304" pitchFamily="18" charset="0"/>
              </a:rPr>
              <a:t>26.</a:t>
            </a:r>
          </a:p>
          <a:p>
            <a:pPr marL="0" indent="0">
              <a:buNone/>
            </a:pPr>
            <a:r>
              <a:rPr lang="en-US" dirty="0">
                <a:latin typeface="Tahoma" panose="020B0604030504040204" pitchFamily="34" charset="0"/>
                <a:cs typeface="Times New Roman" panose="02020603050405020304" pitchFamily="18" charset="0"/>
              </a:rPr>
              <a:t>27.</a:t>
            </a:r>
          </a:p>
          <a:p>
            <a:pPr marL="0" indent="0">
              <a:buNone/>
            </a:pPr>
            <a:r>
              <a:rPr lang="en-US" dirty="0">
                <a:latin typeface="Tahoma" panose="020B0604030504040204" pitchFamily="34" charset="0"/>
                <a:cs typeface="Times New Roman" panose="02020603050405020304" pitchFamily="18" charset="0"/>
              </a:rPr>
              <a:t>28.</a:t>
            </a:r>
          </a:p>
          <a:p>
            <a:pPr marL="0" indent="0">
              <a:buNone/>
            </a:pPr>
            <a:r>
              <a:rPr lang="en-US" dirty="0">
                <a:latin typeface="Tahoma" panose="020B0604030504040204" pitchFamily="34" charset="0"/>
                <a:cs typeface="Times New Roman" panose="02020603050405020304" pitchFamily="18" charset="0"/>
              </a:rPr>
              <a:t>29.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41534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24940"/>
            <a:ext cx="11974749" cy="21967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20-29.</a:t>
            </a:r>
          </a:p>
          <a:p>
            <a:pPr marL="0" marR="0" indent="0">
              <a:spcBef>
                <a:spcPts val="0"/>
              </a:spcBef>
              <a:spcAft>
                <a:spcPts val="0"/>
              </a:spcAft>
              <a:buNone/>
            </a:pPr>
            <a:endParaRPr lang="en-US" sz="10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Tahoma" panose="020B0604030504040204" pitchFamily="34" charset="0"/>
                <a:ea typeface="Calibri" panose="020F0502020204030204" pitchFamily="34" charset="0"/>
              </a:rPr>
              <a:t>Marvin Gerard has been a full-time driver for UPS since 2018. His salary </a:t>
            </a:r>
          </a:p>
          <a:p>
            <a:pPr marL="0" indent="0">
              <a:spcBef>
                <a:spcPts val="0"/>
              </a:spcBef>
              <a:buNone/>
            </a:pPr>
            <a:r>
              <a:rPr lang="en-US" sz="2400" dirty="0">
                <a:effectLst/>
                <a:latin typeface="Tahoma" panose="020B0604030504040204" pitchFamily="34" charset="0"/>
                <a:ea typeface="Calibri" panose="020F0502020204030204" pitchFamily="34" charset="0"/>
              </a:rPr>
              <a:t>is $4150 a month. His supervisor is Ahmed Roboz, who can be contacted at (310) </a:t>
            </a:r>
          </a:p>
          <a:p>
            <a:pPr marL="0" indent="0">
              <a:spcBef>
                <a:spcPts val="0"/>
              </a:spcBef>
              <a:buNone/>
            </a:pPr>
            <a:r>
              <a:rPr lang="en-US" sz="2400">
                <a:effectLst/>
                <a:latin typeface="Tahoma" panose="020B0604030504040204" pitchFamily="34" charset="0"/>
                <a:ea typeface="Calibri" panose="020F0502020204030204" pitchFamily="34" charset="0"/>
              </a:rPr>
              <a:t>555-8224. Estela </a:t>
            </a:r>
            <a:r>
              <a:rPr lang="en-US" sz="2400" dirty="0">
                <a:effectLst/>
                <a:latin typeface="Tahoma" panose="020B0604030504040204" pitchFamily="34" charset="0"/>
                <a:ea typeface="Calibri" panose="020F0502020204030204" pitchFamily="34" charset="0"/>
              </a:rPr>
              <a:t>is a manager at Target. She earns $3,900 a month. </a:t>
            </a:r>
            <a:r>
              <a:rPr lang="en-US" sz="2400" dirty="0">
                <a:effectLst/>
                <a:latin typeface="Tahoma" panose="020B0604030504040204" pitchFamily="34" charset="0"/>
                <a:ea typeface="Calibri" panose="020F0502020204030204" pitchFamily="34" charset="0"/>
                <a:cs typeface="Tahoma" panose="020B0604030504040204" pitchFamily="34" charset="0"/>
              </a:rPr>
              <a:t>Marvin has his </a:t>
            </a:r>
          </a:p>
          <a:p>
            <a:pPr marL="0" indent="0">
              <a:spcBef>
                <a:spcPts val="0"/>
              </a:spcBef>
              <a:buNone/>
            </a:pPr>
            <a:r>
              <a:rPr lang="en-US" sz="2400" dirty="0">
                <a:effectLst/>
                <a:latin typeface="Tahoma" panose="020B0604030504040204" pitchFamily="34" charset="0"/>
                <a:ea typeface="Calibri" panose="020F0502020204030204" pitchFamily="34" charset="0"/>
                <a:cs typeface="Tahoma" panose="020B0604030504040204" pitchFamily="34" charset="0"/>
              </a:rPr>
              <a:t>checking account at Bank of the West, with an account number of 9044-5875.</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9" name="Picture 8">
            <a:extLst>
              <a:ext uri="{FF2B5EF4-FFF2-40B4-BE49-F238E27FC236}">
                <a16:creationId xmlns:a16="http://schemas.microsoft.com/office/drawing/2014/main" id="{DC235D98-60AA-19D9-C028-7F70ABCF72CE}"/>
              </a:ext>
            </a:extLst>
          </p:cNvPr>
          <p:cNvPicPr>
            <a:picLocks noChangeAspect="1"/>
          </p:cNvPicPr>
          <p:nvPr/>
        </p:nvPicPr>
        <p:blipFill>
          <a:blip r:embed="rId2"/>
          <a:stretch>
            <a:fillRect/>
          </a:stretch>
        </p:blipFill>
        <p:spPr>
          <a:xfrm>
            <a:off x="69736" y="2268152"/>
            <a:ext cx="9174057" cy="4536303"/>
          </a:xfrm>
          <a:prstGeom prst="rect">
            <a:avLst/>
          </a:prstGeom>
        </p:spPr>
      </p:pic>
    </p:spTree>
    <p:extLst>
      <p:ext uri="{BB962C8B-B14F-4D97-AF65-F5344CB8AC3E}">
        <p14:creationId xmlns:p14="http://schemas.microsoft.com/office/powerpoint/2010/main" val="42741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4. Copy the numbers on your paper:</a:t>
            </a:r>
          </a:p>
          <a:p>
            <a:pPr marL="0" indent="0">
              <a:buNone/>
            </a:pPr>
            <a:r>
              <a:rPr lang="en-US" dirty="0">
                <a:latin typeface="Tahoma" panose="020B0604030504040204" pitchFamily="34" charset="0"/>
                <a:cs typeface="Times New Roman" panose="02020603050405020304" pitchFamily="18" charset="0"/>
              </a:rPr>
              <a:t>30.</a:t>
            </a:r>
          </a:p>
          <a:p>
            <a:pPr marL="0" indent="0">
              <a:buNone/>
            </a:pPr>
            <a:r>
              <a:rPr lang="en-US" dirty="0">
                <a:latin typeface="Tahoma" panose="020B0604030504040204" pitchFamily="34" charset="0"/>
                <a:cs typeface="Times New Roman" panose="02020603050405020304" pitchFamily="18" charset="0"/>
              </a:rPr>
              <a:t>31.</a:t>
            </a:r>
          </a:p>
          <a:p>
            <a:pPr marL="0" indent="0">
              <a:buNone/>
            </a:pPr>
            <a:r>
              <a:rPr lang="en-US" dirty="0">
                <a:latin typeface="Tahoma" panose="020B0604030504040204" pitchFamily="34" charset="0"/>
                <a:cs typeface="Times New Roman" panose="02020603050405020304" pitchFamily="18" charset="0"/>
              </a:rPr>
              <a:t>32.</a:t>
            </a:r>
          </a:p>
          <a:p>
            <a:pPr marL="0" indent="0">
              <a:buNone/>
            </a:pPr>
            <a:r>
              <a:rPr lang="en-US" dirty="0">
                <a:latin typeface="Tahoma" panose="020B0604030504040204" pitchFamily="34" charset="0"/>
                <a:cs typeface="Times New Roman" panose="02020603050405020304" pitchFamily="18" charset="0"/>
              </a:rPr>
              <a:t>33.</a:t>
            </a: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64704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0" y="1008346"/>
            <a:ext cx="11974749" cy="241859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30-33.</a:t>
            </a:r>
          </a:p>
          <a:p>
            <a:pPr marL="0" marR="0" indent="0">
              <a:spcBef>
                <a:spcPts val="0"/>
              </a:spcBef>
              <a:spcAft>
                <a:spcPts val="0"/>
              </a:spcAft>
              <a:buNone/>
            </a:pPr>
            <a:endParaRPr lang="en-US" sz="2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spcBef>
                <a:spcPts val="0"/>
              </a:spcBef>
              <a:buNone/>
            </a:pPr>
            <a:r>
              <a:rPr lang="en-US" sz="2400" dirty="0">
                <a:effectLst/>
                <a:latin typeface="Tahoma" panose="020B0604030504040204" pitchFamily="34" charset="0"/>
                <a:ea typeface="Calibri" panose="020F0502020204030204" pitchFamily="34" charset="0"/>
              </a:rPr>
              <a:t>Marvin Gerard is a full-time driver for UPS. His salary is $4150 a month. His supervisor is Ahmed Roboz, who can be contacted at (310) 555-8224. Estela is a manager at Target. She earns $3,900 a month. </a:t>
            </a:r>
            <a:r>
              <a:rPr lang="en-US" sz="2400" dirty="0">
                <a:effectLst/>
                <a:latin typeface="Tahoma" panose="020B0604030504040204" pitchFamily="34" charset="0"/>
                <a:ea typeface="Calibri" panose="020F0502020204030204" pitchFamily="34" charset="0"/>
                <a:cs typeface="Tahoma" panose="020B0604030504040204" pitchFamily="34" charset="0"/>
              </a:rPr>
              <a:t>Marvin has his checking account at Bank of the West, with an account number of 9044-5875.</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pic>
        <p:nvPicPr>
          <p:cNvPr id="4" name="Picture 3" descr="A close-up of a bank check&#10;&#10;Description automatically generated">
            <a:extLst>
              <a:ext uri="{FF2B5EF4-FFF2-40B4-BE49-F238E27FC236}">
                <a16:creationId xmlns:a16="http://schemas.microsoft.com/office/drawing/2014/main" id="{CF4A5DC8-C1DA-4490-4726-68C77F5EE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66429"/>
            <a:ext cx="11200200" cy="2418594"/>
          </a:xfrm>
          <a:prstGeom prst="rect">
            <a:avLst/>
          </a:prstGeom>
        </p:spPr>
      </p:pic>
    </p:spTree>
    <p:extLst>
      <p:ext uri="{BB962C8B-B14F-4D97-AF65-F5344CB8AC3E}">
        <p14:creationId xmlns:p14="http://schemas.microsoft.com/office/powerpoint/2010/main" val="2655309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2821026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3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Write an Email to the Landlord</a:t>
            </a:r>
          </a:p>
        </p:txBody>
      </p:sp>
    </p:spTree>
    <p:extLst>
      <p:ext uri="{BB962C8B-B14F-4D97-AF65-F5344CB8AC3E}">
        <p14:creationId xmlns:p14="http://schemas.microsoft.com/office/powerpoint/2010/main" val="71475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nvGraphicFramePr>
        <p:xfrm>
          <a:off x="299966" y="12657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868940"/>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F6FEE63E-1E08-1508-24BE-E3C9F1D22EC0}"/>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t>You can also ask the assessor for a fillable form. You would need to download it, fill it out, then save and send it.</a:t>
            </a:r>
          </a:p>
        </p:txBody>
      </p:sp>
    </p:spTree>
    <p:extLst>
      <p:ext uri="{BB962C8B-B14F-4D97-AF65-F5344CB8AC3E}">
        <p14:creationId xmlns:p14="http://schemas.microsoft.com/office/powerpoint/2010/main" val="372565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5976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Copy this on your paper:</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F3502DC1-D290-8535-CEBB-9B46ECA3110F}"/>
              </a:ext>
            </a:extLst>
          </p:cNvPr>
          <p:cNvGraphicFramePr>
            <a:graphicFrameLocks noGrp="1"/>
          </p:cNvGraphicFramePr>
          <p:nvPr>
            <p:extLst>
              <p:ext uri="{D42A27DB-BD31-4B8C-83A1-F6EECF244321}">
                <p14:modId xmlns:p14="http://schemas.microsoft.com/office/powerpoint/2010/main" val="3596950833"/>
              </p:ext>
            </p:extLst>
          </p:nvPr>
        </p:nvGraphicFramePr>
        <p:xfrm>
          <a:off x="266995" y="1707306"/>
          <a:ext cx="6697331" cy="3352800"/>
        </p:xfrm>
        <a:graphic>
          <a:graphicData uri="http://schemas.openxmlformats.org/drawingml/2006/table">
            <a:tbl>
              <a:tblPr firstRow="1" bandRow="1">
                <a:tableStyleId>{5C22544A-7EE6-4342-B048-85BDC9FD1C3A}</a:tableStyleId>
              </a:tblPr>
              <a:tblGrid>
                <a:gridCol w="6697331">
                  <a:extLst>
                    <a:ext uri="{9D8B030D-6E8A-4147-A177-3AD203B41FA5}">
                      <a16:colId xmlns:a16="http://schemas.microsoft.com/office/drawing/2014/main" val="3460283955"/>
                    </a:ext>
                  </a:extLst>
                </a:gridCol>
              </a:tblGrid>
              <a:tr h="370840">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731242"/>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034003"/>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920978"/>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960950"/>
                  </a:ext>
                </a:extLst>
              </a:tr>
            </a:tbl>
          </a:graphicData>
        </a:graphic>
      </p:graphicFrame>
    </p:spTree>
    <p:extLst>
      <p:ext uri="{BB962C8B-B14F-4D97-AF65-F5344CB8AC3E}">
        <p14:creationId xmlns:p14="http://schemas.microsoft.com/office/powerpoint/2010/main" val="317760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32954" y="528745"/>
            <a:ext cx="11974749" cy="26973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Read the problem, then write </a:t>
            </a:r>
            <a:r>
              <a:rPr lang="en-US" sz="2400" dirty="0">
                <a:latin typeface="Tahoma" panose="020B0604030504040204" pitchFamily="34" charset="0"/>
                <a:ea typeface="Calibri" panose="020F0502020204030204" pitchFamily="34" charset="0"/>
                <a:cs typeface="Tahoma" panose="020B0604030504040204" pitchFamily="34" charset="0"/>
              </a:rPr>
              <a:t>an email </a:t>
            </a:r>
            <a:r>
              <a:rPr lang="en-US" sz="2400" dirty="0">
                <a:effectLst/>
                <a:latin typeface="Tahoma" panose="020B0604030504040204" pitchFamily="34" charset="0"/>
                <a:ea typeface="Calibri" panose="020F0502020204030204" pitchFamily="34" charset="0"/>
                <a:cs typeface="Tahoma" panose="020B0604030504040204" pitchFamily="34" charset="0"/>
              </a:rPr>
              <a:t>to the landlord. </a:t>
            </a:r>
            <a:endParaRPr lang="en-US" sz="2400" dirty="0">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You are Rick Cortez.</a:t>
            </a:r>
          </a:p>
          <a:p>
            <a:pPr marL="0" marR="0" indent="0">
              <a:spcBef>
                <a:spcPts val="0"/>
              </a:spcBef>
              <a:spcAft>
                <a:spcPts val="0"/>
              </a:spcAft>
              <a:buNone/>
            </a:pP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Tahoma" panose="020B0604030504040204" pitchFamily="34" charset="0"/>
                <a:ea typeface="Calibri" panose="020F0502020204030204" pitchFamily="34" charset="0"/>
                <a:cs typeface="Tahoma" panose="020B0604030504040204" pitchFamily="34" charset="0"/>
              </a:rPr>
              <a:t> </a:t>
            </a:r>
            <a:endParaRPr lang="en-US"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dirty="0">
                <a:effectLst/>
                <a:latin typeface="Tahoma" panose="020B0604030504040204" pitchFamily="34" charset="0"/>
                <a:ea typeface="Calibri" panose="020F0502020204030204" pitchFamily="34" charset="0"/>
                <a:cs typeface="Tahoma" panose="020B0604030504040204" pitchFamily="34" charset="0"/>
              </a:rPr>
              <a:t>Rick Cortez’s shower is leaking (4 days). He needs it fixed this </a:t>
            </a:r>
          </a:p>
          <a:p>
            <a:pPr marL="0" marR="0" indent="0">
              <a:spcBef>
                <a:spcPts val="0"/>
              </a:spcBef>
              <a:spcAft>
                <a:spcPts val="0"/>
              </a:spcAft>
              <a:buNone/>
            </a:pPr>
            <a:r>
              <a:rPr lang="en-US">
                <a:effectLst/>
                <a:latin typeface="Tahoma" panose="020B0604030504040204" pitchFamily="34" charset="0"/>
                <a:ea typeface="Calibri" panose="020F0502020204030204" pitchFamily="34" charset="0"/>
                <a:cs typeface="Tahoma" panose="020B0604030504040204" pitchFamily="34" charset="0"/>
              </a:rPr>
              <a:t>week</a:t>
            </a:r>
            <a:r>
              <a:rPr lang="en-US" dirty="0">
                <a:effectLst/>
                <a:latin typeface="Tahoma" panose="020B0604030504040204" pitchFamily="34" charset="0"/>
                <a:ea typeface="Calibri" panose="020F0502020204030204" pitchFamily="34" charset="0"/>
                <a:cs typeface="Tahoma" panose="020B0604030504040204" pitchFamily="34" charset="0"/>
              </a:rPr>
              <a:t>. His landlord is Mr. Sutters.</a:t>
            </a:r>
            <a:r>
              <a:rPr lang="en-US" dirty="0">
                <a:effectLst/>
                <a:latin typeface="Tahoma" panose="020B0604030504040204" pitchFamily="34" charset="0"/>
                <a:ea typeface="Times New Roman" panose="02020603050405020304" pitchFamily="18" charset="0"/>
                <a:cs typeface="Tahoma" panose="020B0604030504040204" pitchFamily="34" charset="0"/>
              </a:rPr>
              <a:t> He lives in apartment 15, </a:t>
            </a:r>
          </a:p>
          <a:p>
            <a:pPr marL="0" marR="0" indent="0">
              <a:spcBef>
                <a:spcPts val="0"/>
              </a:spcBef>
              <a:spcAft>
                <a:spcPts val="0"/>
              </a:spcAft>
              <a:buNone/>
            </a:pPr>
            <a:r>
              <a:rPr lang="en-US" dirty="0">
                <a:effectLst/>
                <a:latin typeface="Tahoma" panose="020B0604030504040204" pitchFamily="34" charset="0"/>
                <a:ea typeface="Times New Roman" panose="02020603050405020304" pitchFamily="18" charset="0"/>
                <a:cs typeface="Tahoma" panose="020B0604030504040204" pitchFamily="34" charset="0"/>
              </a:rPr>
              <a:t>and his phone number is (949) 555-0622.</a:t>
            </a:r>
            <a:endParaRPr lang="en-US"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2400" dirty="0">
              <a:cs typeface="Calibri"/>
            </a:endParaRPr>
          </a:p>
          <a:p>
            <a:pPr marL="0" indent="0">
              <a:buNone/>
            </a:pPr>
            <a:endParaRPr lang="en-US" sz="4000" dirty="0">
              <a:cs typeface="Calibri"/>
            </a:endParaRPr>
          </a:p>
          <a:p>
            <a:endParaRPr lang="en-US" dirty="0">
              <a:cs typeface="Calibri"/>
            </a:endParaRPr>
          </a:p>
        </p:txBody>
      </p:sp>
      <p:graphicFrame>
        <p:nvGraphicFramePr>
          <p:cNvPr id="2" name="Table 3">
            <a:extLst>
              <a:ext uri="{FF2B5EF4-FFF2-40B4-BE49-F238E27FC236}">
                <a16:creationId xmlns:a16="http://schemas.microsoft.com/office/drawing/2014/main" id="{A35D5304-007D-AD60-42D1-E894BC2BDB48}"/>
              </a:ext>
            </a:extLst>
          </p:cNvPr>
          <p:cNvGraphicFramePr>
            <a:graphicFrameLocks noGrp="1"/>
          </p:cNvGraphicFramePr>
          <p:nvPr>
            <p:extLst>
              <p:ext uri="{D42A27DB-BD31-4B8C-83A1-F6EECF244321}">
                <p14:modId xmlns:p14="http://schemas.microsoft.com/office/powerpoint/2010/main" val="1241825220"/>
              </p:ext>
            </p:extLst>
          </p:nvPr>
        </p:nvGraphicFramePr>
        <p:xfrm>
          <a:off x="184297" y="3111794"/>
          <a:ext cx="8128000" cy="33528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464056628"/>
                    </a:ext>
                  </a:extLst>
                </a:gridCol>
              </a:tblGrid>
              <a:tr h="370840">
                <a:tc>
                  <a:txBody>
                    <a:bodyPr/>
                    <a:lstStyle/>
                    <a:p>
                      <a:r>
                        <a:rPr lang="en-US" sz="2800" b="0" dirty="0">
                          <a:solidFill>
                            <a:schemeClr val="tx1"/>
                          </a:solidFill>
                        </a:rPr>
                        <a:t>TO: tomsutters@gmail.com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1461290"/>
                  </a:ext>
                </a:extLst>
              </a:tr>
              <a:tr h="370840">
                <a:tc>
                  <a:txBody>
                    <a:bodyPr/>
                    <a:lstStyle/>
                    <a:p>
                      <a:r>
                        <a:rPr lang="en-US" sz="2800" dirty="0">
                          <a:solidFill>
                            <a:schemeClr val="tx1"/>
                          </a:solidFill>
                        </a:rPr>
                        <a:t>FROM: cortez90860@gmail.com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815546"/>
                  </a:ext>
                </a:extLst>
              </a:tr>
              <a:tr h="370840">
                <a:tc>
                  <a:txBody>
                    <a:bodyPr/>
                    <a:lstStyle/>
                    <a:p>
                      <a:r>
                        <a:rPr lang="en-US" sz="2800" dirty="0">
                          <a:solidFill>
                            <a:schemeClr val="tx1"/>
                          </a:solidFill>
                        </a:rPr>
                        <a:t>SUBJECT: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7270807"/>
                  </a:ext>
                </a:extLst>
              </a:tr>
              <a:tr h="370840">
                <a:tc>
                  <a:txBody>
                    <a:bodyPr/>
                    <a:lstStyle/>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95878"/>
                  </a:ext>
                </a:extLst>
              </a:tr>
            </a:tbl>
          </a:graphicData>
        </a:graphic>
      </p:graphicFrame>
    </p:spTree>
    <p:extLst>
      <p:ext uri="{BB962C8B-B14F-4D97-AF65-F5344CB8AC3E}">
        <p14:creationId xmlns:p14="http://schemas.microsoft.com/office/powerpoint/2010/main" val="1124241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et SAC's New Student ID Card for Free - el Don News">
            <a:extLst>
              <a:ext uri="{FF2B5EF4-FFF2-40B4-BE49-F238E27FC236}">
                <a16:creationId xmlns:a16="http://schemas.microsoft.com/office/drawing/2014/main" id="{7A7DE24D-15E1-2D56-24FD-A0DFA2AD08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0913" y="642938"/>
            <a:ext cx="4976813" cy="3275013"/>
          </a:xfrm>
          <a:prstGeom prst="rect">
            <a:avLst/>
          </a:prstGeom>
          <a:extLst>
            <a:ext uri="{909E8E84-426E-40DD-AFC4-6F175D3DCCD1}">
              <a14:hiddenFill xmlns:a14="http://schemas.microsoft.com/office/drawing/2010/main">
                <a:solidFill>
                  <a:srgbClr val="FFFFFF"/>
                </a:solidFill>
              </a14:hiddenFill>
            </a:ext>
          </a:extLst>
        </p:spPr>
      </p:pic>
      <p:pic>
        <p:nvPicPr>
          <p:cNvPr id="5" name="Picture 2" descr="Slideshow: What you need to know about California 'Real-ID ...">
            <a:extLst>
              <a:ext uri="{FF2B5EF4-FFF2-40B4-BE49-F238E27FC236}">
                <a16:creationId xmlns:a16="http://schemas.microsoft.com/office/drawing/2014/main" id="{A3ED859F-DC99-CCDC-6D67-1F607F4C6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163" y="642938"/>
            <a:ext cx="5249863" cy="3275013"/>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838200" y="4636802"/>
            <a:ext cx="10515600" cy="1325563"/>
          </a:xfrm>
        </p:spPr>
        <p:txBody>
          <a:bodyPr vert="horz" lIns="91440" tIns="45720" rIns="91440" bIns="45720" rtlCol="0" anchor="ctr">
            <a:normAutofit/>
          </a:bodyPr>
          <a:lstStyle/>
          <a:p>
            <a:pPr algn="ctr"/>
            <a:r>
              <a:rPr lang="en-US" kern="1200" dirty="0">
                <a:solidFill>
                  <a:schemeClr val="tx1"/>
                </a:solidFill>
                <a:latin typeface="Arial" panose="020B0604020202020204" pitchFamily="34" charset="0"/>
                <a:cs typeface="Arial" panose="020B0604020202020204" pitchFamily="34" charset="0"/>
              </a:rPr>
              <a:t>Please show your ID and tell the assessor your student ID number</a:t>
            </a:r>
          </a:p>
        </p:txBody>
      </p:sp>
    </p:spTree>
    <p:extLst>
      <p:ext uri="{BB962C8B-B14F-4D97-AF65-F5344CB8AC3E}">
        <p14:creationId xmlns:p14="http://schemas.microsoft.com/office/powerpoint/2010/main" val="407620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106873" y="800100"/>
            <a:ext cx="8656127" cy="1689100"/>
          </a:xfrm>
        </p:spPr>
        <p:txBody>
          <a:bodyPr>
            <a:normAutofit/>
          </a:bodyPr>
          <a:lstStyle/>
          <a:p>
            <a:r>
              <a:rPr lang="en-US" sz="4000" b="1" dirty="0">
                <a:solidFill>
                  <a:schemeClr val="tx1"/>
                </a:solidFill>
                <a:latin typeface="+mj-lt"/>
              </a:rPr>
              <a:t>Hold your paper up to the camera.</a:t>
            </a:r>
            <a:br>
              <a:rPr lang="en-US" sz="4000" b="1" dirty="0">
                <a:solidFill>
                  <a:schemeClr val="tx1"/>
                </a:solidFill>
                <a:latin typeface="+mj-lt"/>
              </a:rPr>
            </a:br>
            <a:r>
              <a:rPr lang="en-US" sz="4000" b="1" dirty="0">
                <a:solidFill>
                  <a:schemeClr val="tx1"/>
                </a:solidFill>
                <a:latin typeface="+mj-lt"/>
              </a:rPr>
              <a:t>The assessor will take a picture.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81473" y="3470975"/>
            <a:ext cx="8402127" cy="1439768"/>
          </a:xfrm>
        </p:spPr>
        <p:txBody>
          <a:bodyPr>
            <a:normAutofit/>
          </a:bodyPr>
          <a:lstStyle/>
          <a:p>
            <a:r>
              <a:rPr lang="en-US" sz="4000" b="1" dirty="0">
                <a:solidFill>
                  <a:schemeClr val="tx1"/>
                </a:solidFill>
                <a:latin typeface="+mj-lt"/>
              </a:rPr>
              <a:t>Or take a picture of your paper with your phone and send it to the assessor. </a:t>
            </a:r>
          </a:p>
        </p:txBody>
      </p:sp>
      <p:pic>
        <p:nvPicPr>
          <p:cNvPr id="4" name="Picture 3" descr="A picture containing text&#10;&#10;Description automatically generated">
            <a:extLst>
              <a:ext uri="{FF2B5EF4-FFF2-40B4-BE49-F238E27FC236}">
                <a16:creationId xmlns:a16="http://schemas.microsoft.com/office/drawing/2014/main" id="{A111D980-6ED7-2654-781C-51603080FFFE}"/>
              </a:ext>
            </a:extLst>
          </p:cNvPr>
          <p:cNvPicPr>
            <a:picLocks noChangeAspect="1"/>
          </p:cNvPicPr>
          <p:nvPr/>
        </p:nvPicPr>
        <p:blipFill>
          <a:blip r:embed="rId2"/>
          <a:stretch>
            <a:fillRect/>
          </a:stretch>
        </p:blipFill>
        <p:spPr>
          <a:xfrm>
            <a:off x="8297789" y="184239"/>
            <a:ext cx="2628900" cy="2628900"/>
          </a:xfrm>
          <a:prstGeom prst="rect">
            <a:avLst/>
          </a:prstGeom>
        </p:spPr>
      </p:pic>
      <p:pic>
        <p:nvPicPr>
          <p:cNvPr id="5" name="Picture 4">
            <a:extLst>
              <a:ext uri="{FF2B5EF4-FFF2-40B4-BE49-F238E27FC236}">
                <a16:creationId xmlns:a16="http://schemas.microsoft.com/office/drawing/2014/main" id="{C83EB320-2FDE-6A04-B20A-3A59749992A0}"/>
              </a:ext>
            </a:extLst>
          </p:cNvPr>
          <p:cNvPicPr>
            <a:picLocks noChangeAspect="1"/>
          </p:cNvPicPr>
          <p:nvPr/>
        </p:nvPicPr>
        <p:blipFill>
          <a:blip r:embed="rId3"/>
          <a:stretch>
            <a:fillRect/>
          </a:stretch>
        </p:blipFill>
        <p:spPr>
          <a:xfrm>
            <a:off x="8648700" y="2903580"/>
            <a:ext cx="2163689" cy="2835642"/>
          </a:xfrm>
          <a:prstGeom prst="rect">
            <a:avLst/>
          </a:prstGeom>
        </p:spPr>
      </p:pic>
      <p:sp>
        <p:nvSpPr>
          <p:cNvPr id="6" name="Text Placeholder 2">
            <a:extLst>
              <a:ext uri="{FF2B5EF4-FFF2-40B4-BE49-F238E27FC236}">
                <a16:creationId xmlns:a16="http://schemas.microsoft.com/office/drawing/2014/main" id="{FC637CAB-B628-8C3C-F855-43A51D539260}"/>
              </a:ext>
            </a:extLst>
          </p:cNvPr>
          <p:cNvSpPr txBox="1">
            <a:spLocks/>
          </p:cNvSpPr>
          <p:nvPr/>
        </p:nvSpPr>
        <p:spPr>
          <a:xfrm>
            <a:off x="0" y="5345625"/>
            <a:ext cx="8402127" cy="1439768"/>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4000" b="1" dirty="0">
                <a:solidFill>
                  <a:schemeClr val="tx1"/>
                </a:solidFill>
                <a:latin typeface="+mj-lt"/>
              </a:rPr>
              <a:t>If you did the fillable form, save it with your name and ID, and send it to the email the assessor gives you.</a:t>
            </a:r>
          </a:p>
        </p:txBody>
      </p:sp>
    </p:spTree>
    <p:extLst>
      <p:ext uri="{BB962C8B-B14F-4D97-AF65-F5344CB8AC3E}">
        <p14:creationId xmlns:p14="http://schemas.microsoft.com/office/powerpoint/2010/main" val="331155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a:t>
            </a:r>
            <a:r>
              <a:rPr lang="en-US" sz="3600" kern="1200">
                <a:solidFill>
                  <a:schemeClr val="tx1"/>
                </a:solidFill>
                <a:latin typeface="Arial" panose="020B0604020202020204" pitchFamily="34" charset="0"/>
                <a:cs typeface="Arial" panose="020B0604020202020204" pitchFamily="34" charset="0"/>
              </a:rPr>
              <a:t>room again.</a:t>
            </a:r>
            <a:endParaRPr lang="en-US" sz="3600" kern="1200" dirty="0">
              <a:solidFill>
                <a:schemeClr val="tx1"/>
              </a:solidFill>
              <a:latin typeface="Arial" panose="020B0604020202020204" pitchFamily="34" charset="0"/>
              <a:cs typeface="Arial" panose="020B0604020202020204" pitchFamily="34" charset="0"/>
            </a:endParaRP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27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C7B74BF-E725-97F1-EAAB-5202BCD73E3D}"/>
              </a:ext>
            </a:extLst>
          </p:cNvPr>
          <p:cNvSpPr txBox="1"/>
          <p:nvPr/>
        </p:nvSpPr>
        <p:spPr>
          <a:xfrm>
            <a:off x="323088" y="639193"/>
            <a:ext cx="3887604"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You are finished!</a:t>
            </a:r>
          </a:p>
          <a:p>
            <a:pPr>
              <a:lnSpc>
                <a:spcPct val="90000"/>
              </a:lnSpc>
              <a:spcBef>
                <a:spcPct val="0"/>
              </a:spcBef>
              <a:spcAft>
                <a:spcPts val="600"/>
              </a:spcAft>
            </a:pPr>
            <a:endParaRPr lang="en-US" sz="3600" kern="1200" dirty="0">
              <a:latin typeface="Arial" panose="020B0604020202020204" pitchFamily="34" charset="0"/>
              <a:ea typeface="+mj-ea"/>
              <a:cs typeface="Arial" panose="020B0604020202020204" pitchFamily="34" charset="0"/>
            </a:endParaRPr>
          </a:p>
          <a:p>
            <a:pPr>
              <a:lnSpc>
                <a:spcPct val="90000"/>
              </a:lnSpc>
              <a:spcBef>
                <a:spcPct val="0"/>
              </a:spcBef>
              <a:spcAft>
                <a:spcPts val="600"/>
              </a:spcAft>
            </a:pPr>
            <a:r>
              <a:rPr lang="en-US" sz="3600" kern="1200" dirty="0">
                <a:latin typeface="Arial" panose="020B0604020202020204" pitchFamily="34" charset="0"/>
                <a:ea typeface="+mj-ea"/>
                <a:cs typeface="Arial" panose="020B0604020202020204" pitchFamily="34" charset="0"/>
              </a:rPr>
              <a:t>Please do not talk about the test with anyone.</a:t>
            </a:r>
          </a:p>
        </p:txBody>
      </p:sp>
      <p:sp>
        <p:nvSpPr>
          <p:cNvPr id="1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board with colorful text&#10;&#10;Description automatically generated">
            <a:extLst>
              <a:ext uri="{FF2B5EF4-FFF2-40B4-BE49-F238E27FC236}">
                <a16:creationId xmlns:a16="http://schemas.microsoft.com/office/drawing/2014/main" id="{811C1372-A66F-C661-B65B-6C9BE9D65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664712"/>
            <a:ext cx="7214616" cy="5501144"/>
          </a:xfrm>
          <a:prstGeom prst="rect">
            <a:avLst/>
          </a:prstGeom>
        </p:spPr>
      </p:pic>
    </p:spTree>
    <p:extLst>
      <p:ext uri="{BB962C8B-B14F-4D97-AF65-F5344CB8AC3E}">
        <p14:creationId xmlns:p14="http://schemas.microsoft.com/office/powerpoint/2010/main" val="2886783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73B9F00-53D1-5A02-D630-628B7FA6A0C2}"/>
              </a:ext>
            </a:extLst>
          </p:cNvPr>
          <p:cNvSpPr>
            <a:spLocks noGrp="1"/>
          </p:cNvSpPr>
          <p:nvPr>
            <p:ph type="ctrTitle"/>
          </p:nvPr>
        </p:nvSpPr>
        <p:spPr>
          <a:xfrm>
            <a:off x="292100" y="248308"/>
            <a:ext cx="10744200" cy="5012436"/>
          </a:xfrm>
        </p:spPr>
        <p:txBody>
          <a:bodyPr anchor="b">
            <a:noAutofit/>
          </a:bodyPr>
          <a:lstStyle/>
          <a:p>
            <a:pPr algn="l"/>
            <a:r>
              <a:rPr lang="en-US" sz="3200" dirty="0">
                <a:latin typeface="Arial" panose="020B0604020202020204" pitchFamily="34" charset="0"/>
                <a:ea typeface="+mn-lt"/>
                <a:cs typeface="Arial" panose="020B0604020202020204" pitchFamily="34" charset="0"/>
              </a:rPr>
              <a:t>Student Agreement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Estoy de acuerdo:</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a.  no usar la ayuda de otras personas</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b.  ser la única persona en la sala de evaluación</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c.  no usar las notas u otros dispositivos para</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ea typeface="+mn-lt"/>
                <a:cs typeface="Arial" panose="020B0604020202020204" pitchFamily="34" charset="0"/>
              </a:rPr>
              <a:t>     encontrar respuestas            </a:t>
            </a: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d.  desplazar mi teléfono o dispositivo por la habitación en cualquier momento solicitado por el asesor</a:t>
            </a:r>
            <a:br>
              <a:rPr lang="en-US" sz="3200" dirty="0">
                <a:latin typeface="Arial" panose="020B0604020202020204" pitchFamily="34" charset="0"/>
                <a:cs typeface="Arial" panose="020B0604020202020204" pitchFamily="34" charset="0"/>
              </a:rPr>
            </a:br>
            <a:br>
              <a:rPr lang="en-US" sz="3200" dirty="0">
                <a:latin typeface="Arial" panose="020B0604020202020204" pitchFamily="34" charset="0"/>
                <a:ea typeface="+mn-lt"/>
                <a:cs typeface="Arial" panose="020B0604020202020204" pitchFamily="34" charset="0"/>
              </a:rPr>
            </a:br>
            <a:r>
              <a:rPr lang="en-US" sz="3200" dirty="0">
                <a:latin typeface="Arial" panose="020B0604020202020204" pitchFamily="34" charset="0"/>
                <a:ea typeface="+mn-lt"/>
                <a:cs typeface="Arial" panose="020B0604020202020204" pitchFamily="34" charset="0"/>
              </a:rPr>
              <a:t>Si acepta, por favor diga Yes.</a:t>
            </a:r>
          </a:p>
        </p:txBody>
      </p:sp>
    </p:spTree>
    <p:extLst>
      <p:ext uri="{BB962C8B-B14F-4D97-AF65-F5344CB8AC3E}">
        <p14:creationId xmlns:p14="http://schemas.microsoft.com/office/powerpoint/2010/main" val="3460855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Text&#10;&#10;Description automatically generated">
            <a:extLst>
              <a:ext uri="{FF2B5EF4-FFF2-40B4-BE49-F238E27FC236}">
                <a16:creationId xmlns:a16="http://schemas.microsoft.com/office/drawing/2014/main" id="{47E7D51C-A304-CA0D-3144-F0E946A0B747}"/>
              </a:ext>
            </a:extLst>
          </p:cNvPr>
          <p:cNvPicPr>
            <a:picLocks noChangeAspect="1"/>
          </p:cNvPicPr>
          <p:nvPr/>
        </p:nvPicPr>
        <p:blipFill>
          <a:blip r:embed="rId2"/>
          <a:stretch>
            <a:fillRect/>
          </a:stretch>
        </p:blipFill>
        <p:spPr>
          <a:xfrm>
            <a:off x="131501" y="0"/>
            <a:ext cx="9307854" cy="5472476"/>
          </a:xfrm>
          <a:prstGeom prst="rect">
            <a:avLst/>
          </a:prstGeom>
        </p:spPr>
      </p:pic>
    </p:spTree>
    <p:extLst>
      <p:ext uri="{BB962C8B-B14F-4D97-AF65-F5344CB8AC3E}">
        <p14:creationId xmlns:p14="http://schemas.microsoft.com/office/powerpoint/2010/main" val="253746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ext&#10;&#10;Description automatically generated">
            <a:extLst>
              <a:ext uri="{FF2B5EF4-FFF2-40B4-BE49-F238E27FC236}">
                <a16:creationId xmlns:a16="http://schemas.microsoft.com/office/drawing/2014/main" id="{64600301-CB17-476F-25F9-9E475FBFE9C5}"/>
              </a:ext>
            </a:extLst>
          </p:cNvPr>
          <p:cNvPicPr>
            <a:picLocks noChangeAspect="1"/>
          </p:cNvPicPr>
          <p:nvPr/>
        </p:nvPicPr>
        <p:blipFill>
          <a:blip r:embed="rId2"/>
          <a:stretch>
            <a:fillRect/>
          </a:stretch>
        </p:blipFill>
        <p:spPr>
          <a:xfrm>
            <a:off x="83673" y="114576"/>
            <a:ext cx="10131416" cy="5394476"/>
          </a:xfrm>
          <a:prstGeom prst="rect">
            <a:avLst/>
          </a:prstGeom>
        </p:spPr>
      </p:pic>
    </p:spTree>
    <p:extLst>
      <p:ext uri="{BB962C8B-B14F-4D97-AF65-F5344CB8AC3E}">
        <p14:creationId xmlns:p14="http://schemas.microsoft.com/office/powerpoint/2010/main" val="2071811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etter&#10;&#10;Description automatically generated">
            <a:extLst>
              <a:ext uri="{FF2B5EF4-FFF2-40B4-BE49-F238E27FC236}">
                <a16:creationId xmlns:a16="http://schemas.microsoft.com/office/drawing/2014/main" id="{C6B13B90-A4B7-53D4-14C1-DD4942D1D900}"/>
              </a:ext>
            </a:extLst>
          </p:cNvPr>
          <p:cNvPicPr>
            <a:picLocks noChangeAspect="1"/>
          </p:cNvPicPr>
          <p:nvPr/>
        </p:nvPicPr>
        <p:blipFill>
          <a:blip r:embed="rId2"/>
          <a:stretch>
            <a:fillRect/>
          </a:stretch>
        </p:blipFill>
        <p:spPr>
          <a:xfrm>
            <a:off x="0" y="0"/>
            <a:ext cx="7607300" cy="5495084"/>
          </a:xfrm>
          <a:prstGeom prst="rect">
            <a:avLst/>
          </a:prstGeom>
        </p:spPr>
      </p:pic>
    </p:spTree>
    <p:extLst>
      <p:ext uri="{BB962C8B-B14F-4D97-AF65-F5344CB8AC3E}">
        <p14:creationId xmlns:p14="http://schemas.microsoft.com/office/powerpoint/2010/main" val="346213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5182" y="151027"/>
            <a:ext cx="10909640" cy="5206999"/>
          </a:xfrm>
        </p:spPr>
        <p:txBody>
          <a:bodyPr anchor="b">
            <a:noAutofit/>
          </a:bodyPr>
          <a:lstStyle/>
          <a:p>
            <a:pPr algn="l"/>
            <a:r>
              <a:rPr lang="en-US" sz="3200" dirty="0">
                <a:latin typeface="Tahoma" panose="020B0604030504040204" pitchFamily="34" charset="0"/>
                <a:ea typeface="Tahoma" panose="020B0604030504040204" pitchFamily="34" charset="0"/>
                <a:cs typeface="Tahoma" panose="020B0604030504040204" pitchFamily="34" charset="0"/>
              </a:rPr>
              <a:t>Student Agreement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 agree:</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a.   to be the only person in the room during the test</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b.   NOT to get help from others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c.   NOT to use notes, dictionaries, or other devices to find answers  </a:t>
            </a: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d.   to use my phone or computer camera to scan the room whenever the assessor asks me to.</a:t>
            </a:r>
            <a:br>
              <a:rPr lang="en-US" sz="32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r>
              <a:rPr lang="en-US" sz="3200" dirty="0">
                <a:latin typeface="Tahoma" panose="020B0604030504040204" pitchFamily="34" charset="0"/>
                <a:ea typeface="Tahoma" panose="020B0604030504040204" pitchFamily="34" charset="0"/>
                <a:cs typeface="Tahoma" panose="020B0604030504040204" pitchFamily="34" charset="0"/>
              </a:rPr>
              <a:t>If you agree, please say Yes.</a:t>
            </a:r>
          </a:p>
        </p:txBody>
      </p:sp>
      <p:sp>
        <p:nvSpPr>
          <p:cNvPr id="12"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49C020D-705A-404B-6960-62477E666D3D}"/>
              </a:ext>
            </a:extLst>
          </p:cNvPr>
          <p:cNvSpPr txBox="1"/>
          <p:nvPr/>
        </p:nvSpPr>
        <p:spPr>
          <a:xfrm>
            <a:off x="355600" y="5943600"/>
            <a:ext cx="8024102" cy="461665"/>
          </a:xfrm>
          <a:prstGeom prst="rect">
            <a:avLst/>
          </a:prstGeom>
          <a:noFill/>
        </p:spPr>
        <p:txBody>
          <a:bodyPr wrap="square" rtlCol="0">
            <a:spAutoFit/>
          </a:bodyPr>
          <a:lstStyle/>
          <a:p>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2" action="ppaction://hlinksldjump">
                  <a:extLst>
                    <a:ext uri="{A12FA001-AC4F-418D-AE19-62706E023703}">
                      <ahyp:hlinkClr xmlns:ahyp="http://schemas.microsoft.com/office/drawing/2018/hyperlinkcolor" val="tx"/>
                    </a:ext>
                  </a:extLst>
                </a:hlinkClick>
              </a:rPr>
              <a:t>Spanish</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3" action="ppaction://hlinksldjump">
                  <a:extLst>
                    <a:ext uri="{A12FA001-AC4F-418D-AE19-62706E023703}">
                      <ahyp:hlinkClr xmlns:ahyp="http://schemas.microsoft.com/office/drawing/2018/hyperlinkcolor" val="tx"/>
                    </a:ext>
                  </a:extLst>
                </a:hlinkClick>
              </a:rPr>
              <a:t>Vietnamese</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4" action="ppaction://hlinksldjump">
                  <a:extLst>
                    <a:ext uri="{A12FA001-AC4F-418D-AE19-62706E023703}">
                      <ahyp:hlinkClr xmlns:ahyp="http://schemas.microsoft.com/office/drawing/2018/hyperlinkcolor" val="tx"/>
                    </a:ext>
                  </a:extLst>
                </a:hlinkClick>
              </a:rPr>
              <a:t>Korean</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hlinkClick r:id="rId5" action="ppaction://hlinksldjump">
                  <a:extLst>
                    <a:ext uri="{A12FA001-AC4F-418D-AE19-62706E023703}">
                      <ahyp:hlinkClr xmlns:ahyp="http://schemas.microsoft.com/office/drawing/2018/hyperlinkcolor" val="tx"/>
                    </a:ext>
                  </a:extLst>
                </a:hlinkClick>
              </a:rPr>
              <a:t>Arabic</a:t>
            </a:r>
            <a:endParaRPr lang="en-US" sz="2400" dirty="0"/>
          </a:p>
        </p:txBody>
      </p:sp>
    </p:spTree>
    <p:extLst>
      <p:ext uri="{BB962C8B-B14F-4D97-AF65-F5344CB8AC3E}">
        <p14:creationId xmlns:p14="http://schemas.microsoft.com/office/powerpoint/2010/main" val="4441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29C84-92EF-FFC8-0262-EB8ACA639C9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3600" kern="1200" dirty="0">
                <a:solidFill>
                  <a:schemeClr val="tx1"/>
                </a:solidFill>
                <a:latin typeface="Arial" panose="020B0604020202020204" pitchFamily="34" charset="0"/>
                <a:cs typeface="Arial" panose="020B0604020202020204" pitchFamily="34" charset="0"/>
              </a:rPr>
              <a:t>Please use your phone camera or computer webcam to scan the room now.</a:t>
            </a:r>
          </a:p>
        </p:txBody>
      </p:sp>
      <p:pic>
        <p:nvPicPr>
          <p:cNvPr id="14" name="Picture 13" descr="A hand holding a phone&#10;&#10;Description automatically generated">
            <a:extLst>
              <a:ext uri="{FF2B5EF4-FFF2-40B4-BE49-F238E27FC236}">
                <a16:creationId xmlns:a16="http://schemas.microsoft.com/office/drawing/2014/main" id="{6F28C917-C51B-694C-12DB-A179E04B37AD}"/>
              </a:ext>
            </a:extLst>
          </p:cNvPr>
          <p:cNvPicPr>
            <a:picLocks noChangeAspect="1"/>
          </p:cNvPicPr>
          <p:nvPr/>
        </p:nvPicPr>
        <p:blipFill rotWithShape="1">
          <a:blip r:embed="rId2"/>
          <a:srcRect t="26398" r="1" b="25325"/>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11" name="Picture 10" descr="A close-up of a webcam&#10;&#10;Description automatically generated">
            <a:extLst>
              <a:ext uri="{FF2B5EF4-FFF2-40B4-BE49-F238E27FC236}">
                <a16:creationId xmlns:a16="http://schemas.microsoft.com/office/drawing/2014/main" id="{41FF3573-F2A8-A1DB-62FB-4EFD09656E76}"/>
              </a:ext>
            </a:extLst>
          </p:cNvPr>
          <p:cNvPicPr>
            <a:picLocks noChangeAspect="1"/>
          </p:cNvPicPr>
          <p:nvPr/>
        </p:nvPicPr>
        <p:blipFill rotWithShape="1">
          <a:blip r:embed="rId3"/>
          <a:srcRect t="12926" r="-2" b="40566"/>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1"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0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39643-0A03-2CD0-9C09-0E3E03BCF969}"/>
              </a:ext>
            </a:extLst>
          </p:cNvPr>
          <p:cNvSpPr>
            <a:spLocks noGrp="1"/>
          </p:cNvSpPr>
          <p:nvPr>
            <p:ph type="title"/>
          </p:nvPr>
        </p:nvSpPr>
        <p:spPr>
          <a:xfrm>
            <a:off x="614873" y="1554756"/>
            <a:ext cx="10515600" cy="955970"/>
          </a:xfrm>
        </p:spPr>
        <p:txBody>
          <a:bodyPr/>
          <a:lstStyle/>
          <a:p>
            <a:r>
              <a:rPr lang="en-US" b="1" dirty="0"/>
              <a:t>Task 1 Assessment: Written</a:t>
            </a:r>
            <a:r>
              <a:rPr lang="en-US" dirty="0"/>
              <a:t>	</a:t>
            </a:r>
          </a:p>
        </p:txBody>
      </p:sp>
      <p:sp>
        <p:nvSpPr>
          <p:cNvPr id="3" name="Text Placeholder 2">
            <a:extLst>
              <a:ext uri="{FF2B5EF4-FFF2-40B4-BE49-F238E27FC236}">
                <a16:creationId xmlns:a16="http://schemas.microsoft.com/office/drawing/2014/main" id="{C01A11F9-154D-8B5B-8426-E707483B825A}"/>
              </a:ext>
            </a:extLst>
          </p:cNvPr>
          <p:cNvSpPr>
            <a:spLocks noGrp="1"/>
          </p:cNvSpPr>
          <p:nvPr>
            <p:ph type="body" idx="1"/>
          </p:nvPr>
        </p:nvSpPr>
        <p:spPr>
          <a:xfrm>
            <a:off x="614873" y="2678906"/>
            <a:ext cx="10515600" cy="1500187"/>
          </a:xfrm>
        </p:spPr>
        <p:txBody>
          <a:bodyPr>
            <a:normAutofit/>
          </a:bodyPr>
          <a:lstStyle/>
          <a:p>
            <a:r>
              <a:rPr lang="en-US" sz="4000" b="1" dirty="0">
                <a:solidFill>
                  <a:schemeClr val="tx1"/>
                </a:solidFill>
              </a:rPr>
              <a:t>Complete a Rental Application Form</a:t>
            </a:r>
          </a:p>
        </p:txBody>
      </p:sp>
    </p:spTree>
    <p:extLst>
      <p:ext uri="{BB962C8B-B14F-4D97-AF65-F5344CB8AC3E}">
        <p14:creationId xmlns:p14="http://schemas.microsoft.com/office/powerpoint/2010/main" val="3722444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2" descr="take out a blank sheet of lined paper; use a dark pen (black or blue); write your name and student I D at the top.">
            <a:extLst>
              <a:ext uri="{FF2B5EF4-FFF2-40B4-BE49-F238E27FC236}">
                <a16:creationId xmlns:a16="http://schemas.microsoft.com/office/drawing/2014/main" id="{06637422-A2A9-33BE-29B4-044DEC5B2E51}"/>
              </a:ext>
            </a:extLst>
          </p:cNvPr>
          <p:cNvGraphicFramePr>
            <a:graphicFrameLocks/>
          </p:cNvGraphicFramePr>
          <p:nvPr>
            <p:extLst>
              <p:ext uri="{D42A27DB-BD31-4B8C-83A1-F6EECF244321}">
                <p14:modId xmlns:p14="http://schemas.microsoft.com/office/powerpoint/2010/main" val="4178253338"/>
              </p:ext>
            </p:extLst>
          </p:nvPr>
        </p:nvGraphicFramePr>
        <p:xfrm>
          <a:off x="299966" y="1265705"/>
          <a:ext cx="11203158" cy="5016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a:extLst>
              <a:ext uri="{FF2B5EF4-FFF2-40B4-BE49-F238E27FC236}">
                <a16:creationId xmlns:a16="http://schemas.microsoft.com/office/drawing/2014/main" id="{72288AF9-4D6B-4471-63A9-4E5185A70322}"/>
              </a:ext>
            </a:extLst>
          </p:cNvPr>
          <p:cNvSpPr txBox="1">
            <a:spLocks/>
          </p:cNvSpPr>
          <p:nvPr/>
        </p:nvSpPr>
        <p:spPr>
          <a:xfrm>
            <a:off x="299966" y="868940"/>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ea typeface="+mn-lt"/>
                <a:cs typeface="+mn-lt"/>
              </a:rPr>
              <a:t>Let’s get ready:</a:t>
            </a:r>
          </a:p>
          <a:p>
            <a:pPr marL="0" indent="0">
              <a:buNone/>
            </a:pPr>
            <a:r>
              <a:rPr lang="en-US" sz="4000" dirty="0">
                <a:ea typeface="+mn-lt"/>
                <a:cs typeface="+mn-lt"/>
              </a:rPr>
              <a:t> </a:t>
            </a:r>
            <a:endParaRPr lang="en-US" dirty="0">
              <a:cs typeface="Calibri"/>
            </a:endParaRPr>
          </a:p>
          <a:p>
            <a:endParaRPr lang="en-US" sz="4000" dirty="0">
              <a:cs typeface="Calibri"/>
            </a:endParaRPr>
          </a:p>
          <a:p>
            <a:endParaRPr lang="en-US" sz="4000"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
        <p:nvSpPr>
          <p:cNvPr id="4" name="TextBox 3">
            <a:extLst>
              <a:ext uri="{FF2B5EF4-FFF2-40B4-BE49-F238E27FC236}">
                <a16:creationId xmlns:a16="http://schemas.microsoft.com/office/drawing/2014/main" id="{20B52F57-CBBA-4E04-067C-75439BCDD911}"/>
              </a:ext>
            </a:extLst>
          </p:cNvPr>
          <p:cNvSpPr txBox="1"/>
          <p:nvPr/>
        </p:nvSpPr>
        <p:spPr>
          <a:xfrm>
            <a:off x="105511" y="5989060"/>
            <a:ext cx="11592068" cy="830997"/>
          </a:xfrm>
          <a:prstGeom prst="rect">
            <a:avLst/>
          </a:prstGeom>
          <a:noFill/>
          <a:ln>
            <a:solidFill>
              <a:schemeClr val="tx1"/>
            </a:solidFill>
          </a:ln>
        </p:spPr>
        <p:txBody>
          <a:bodyPr wrap="square" rtlCol="0">
            <a:spAutoFit/>
          </a:bodyPr>
          <a:lstStyle/>
          <a:p>
            <a:r>
              <a:rPr lang="en-US" sz="2400" dirty="0"/>
              <a:t>You can also ask the assessor for a fillable form. You would need to download it, fill it out, then save and send it.</a:t>
            </a:r>
          </a:p>
        </p:txBody>
      </p:sp>
    </p:spTree>
    <p:extLst>
      <p:ext uri="{BB962C8B-B14F-4D97-AF65-F5344CB8AC3E}">
        <p14:creationId xmlns:p14="http://schemas.microsoft.com/office/powerpoint/2010/main" val="287741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1. Copy the numbers on your paper:</a:t>
            </a:r>
          </a:p>
          <a:p>
            <a:pPr marL="0" indent="0">
              <a:buNone/>
            </a:pPr>
            <a:r>
              <a:rPr lang="en-US" dirty="0">
                <a:latin typeface="Tahoma" panose="020B0604030504040204" pitchFamily="34" charset="0"/>
                <a:cs typeface="Times New Roman" panose="02020603050405020304" pitchFamily="18" charset="0"/>
              </a:rPr>
              <a:t>1.</a:t>
            </a:r>
          </a:p>
          <a:p>
            <a:pPr marL="0" indent="0">
              <a:buNone/>
            </a:pPr>
            <a:r>
              <a:rPr lang="en-US" dirty="0">
                <a:latin typeface="Tahoma" panose="020B0604030504040204" pitchFamily="34" charset="0"/>
                <a:cs typeface="Times New Roman" panose="02020603050405020304" pitchFamily="18" charset="0"/>
              </a:rPr>
              <a:t>2.</a:t>
            </a:r>
          </a:p>
          <a:p>
            <a:pPr marL="0" indent="0">
              <a:buNone/>
            </a:pPr>
            <a:r>
              <a:rPr lang="en-US" dirty="0">
                <a:latin typeface="Tahoma" panose="020B0604030504040204" pitchFamily="34" charset="0"/>
                <a:cs typeface="Times New Roman" panose="02020603050405020304" pitchFamily="18" charset="0"/>
              </a:rPr>
              <a:t>3.</a:t>
            </a:r>
          </a:p>
          <a:p>
            <a:pPr marL="0" indent="0">
              <a:buNone/>
            </a:pPr>
            <a:r>
              <a:rPr lang="en-US" dirty="0">
                <a:latin typeface="Tahoma" panose="020B0604030504040204" pitchFamily="34" charset="0"/>
                <a:cs typeface="Times New Roman" panose="02020603050405020304" pitchFamily="18" charset="0"/>
              </a:rPr>
              <a:t>4.</a:t>
            </a:r>
          </a:p>
          <a:p>
            <a:pPr marL="0" indent="0">
              <a:buNone/>
            </a:pPr>
            <a:r>
              <a:rPr lang="en-US" dirty="0">
                <a:latin typeface="Tahoma" panose="020B0604030504040204" pitchFamily="34" charset="0"/>
                <a:cs typeface="Times New Roman" panose="02020603050405020304" pitchFamily="18" charset="0"/>
              </a:rPr>
              <a:t>5.</a:t>
            </a:r>
          </a:p>
          <a:p>
            <a:pPr marL="0" indent="0">
              <a:buNone/>
            </a:pPr>
            <a:r>
              <a:rPr lang="en-US" dirty="0">
                <a:latin typeface="Tahoma" panose="020B0604030504040204" pitchFamily="34" charset="0"/>
                <a:cs typeface="Times New Roman" panose="02020603050405020304" pitchFamily="18" charset="0"/>
              </a:rPr>
              <a:t>6.</a:t>
            </a:r>
          </a:p>
          <a:p>
            <a:pPr marL="0" indent="0">
              <a:buNone/>
            </a:pPr>
            <a:r>
              <a:rPr lang="en-US" dirty="0">
                <a:latin typeface="Tahoma" panose="020B0604030504040204" pitchFamily="34" charset="0"/>
                <a:cs typeface="Times New Roman" panose="02020603050405020304" pitchFamily="18" charset="0"/>
              </a:rPr>
              <a:t>7.</a:t>
            </a:r>
          </a:p>
          <a:p>
            <a:pPr marL="0" indent="0">
              <a:buNone/>
            </a:pPr>
            <a:r>
              <a:rPr lang="en-US" dirty="0">
                <a:latin typeface="Tahoma" panose="020B0604030504040204" pitchFamily="34" charset="0"/>
                <a:cs typeface="Times New Roman" panose="02020603050405020304" pitchFamily="18" charset="0"/>
              </a:rPr>
              <a:t>8.</a:t>
            </a:r>
          </a:p>
          <a:p>
            <a:pPr marL="0" indent="0">
              <a:buNone/>
            </a:pPr>
            <a:r>
              <a:rPr lang="en-US" dirty="0">
                <a:latin typeface="Tahoma" panose="020B0604030504040204" pitchFamily="34" charset="0"/>
                <a:cs typeface="Times New Roman" panose="02020603050405020304" pitchFamily="18" charset="0"/>
              </a:rPr>
              <a:t>9.</a:t>
            </a:r>
          </a:p>
          <a:p>
            <a:pPr marL="0" indent="0">
              <a:buNone/>
            </a:pPr>
            <a:r>
              <a:rPr lang="en-US" dirty="0">
                <a:latin typeface="Tahoma" panose="020B0604030504040204" pitchFamily="34" charset="0"/>
                <a:cs typeface="Times New Roman" panose="02020603050405020304" pitchFamily="18" charset="0"/>
              </a:rPr>
              <a:t>10.</a:t>
            </a:r>
          </a:p>
          <a:p>
            <a:pPr marL="0" indent="0">
              <a:buNone/>
            </a:pPr>
            <a:r>
              <a:rPr lang="en-US" dirty="0">
                <a:latin typeface="Tahoma" panose="020B0604030504040204" pitchFamily="34" charset="0"/>
                <a:cs typeface="Times New Roman" panose="02020603050405020304" pitchFamily="18" charset="0"/>
              </a:rPr>
              <a:t>11.</a:t>
            </a:r>
            <a:endParaRPr lang="en-US" dirty="0">
              <a:cs typeface="Calibri"/>
            </a:endParaRP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3858197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68093" y="109646"/>
            <a:ext cx="11974749" cy="18715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ffectLst/>
                <a:latin typeface="Tahoma" panose="020B0604030504040204" pitchFamily="34" charset="0"/>
                <a:ea typeface="Calibri" panose="020F0502020204030204" pitchFamily="34" charset="0"/>
                <a:cs typeface="Times New Roman" panose="02020603050405020304" pitchFamily="18" charset="0"/>
              </a:rPr>
              <a:t>Read the information. Fill in the correct information for numbers 1-11.</a:t>
            </a:r>
            <a:endParaRPr lang="en-US" sz="2000" dirty="0">
              <a:cs typeface="Calibri"/>
            </a:endParaRPr>
          </a:p>
          <a:p>
            <a:pPr marL="0" marR="0" indent="0">
              <a:spcBef>
                <a:spcPts val="0"/>
              </a:spcBef>
              <a:spcAft>
                <a:spcPts val="0"/>
              </a:spcAft>
              <a:buNone/>
            </a:pPr>
            <a:endParaRPr lang="en-US" sz="1400" b="1" dirty="0">
              <a:effectLst/>
              <a:latin typeface="Tahoma" panose="020B0604030504040204" pitchFamily="34" charset="0"/>
              <a:ea typeface="Calibri" panose="020F0502020204030204" pitchFamily="34" charset="0"/>
              <a:cs typeface="Tahoma" panose="020B0604030504040204" pitchFamily="34" charset="0"/>
            </a:endParaRPr>
          </a:p>
          <a:p>
            <a:pPr marL="0" marR="0" indent="0">
              <a:spcBef>
                <a:spcPts val="0"/>
              </a:spcBef>
              <a:spcAft>
                <a:spcPts val="0"/>
              </a:spcAft>
              <a:buNone/>
            </a:pPr>
            <a:r>
              <a:rPr lang="en-US" sz="2400" b="1" dirty="0">
                <a:effectLst/>
                <a:latin typeface="Tahoma" panose="020B0604030504040204" pitchFamily="34" charset="0"/>
                <a:ea typeface="Calibri" panose="020F0502020204030204" pitchFamily="34" charset="0"/>
                <a:cs typeface="Tahoma" panose="020B0604030504040204" pitchFamily="34" charset="0"/>
              </a:rPr>
              <a:t>Scenario:</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Marvin Gerard (applicant) and his wife Estela (co-applicant)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want to rent an apartment. They have 2 children: Luis, age 12, </a:t>
            </a:r>
          </a:p>
          <a:p>
            <a:pPr marL="0" marR="0" indent="0">
              <a:spcBef>
                <a:spcPts val="0"/>
              </a:spcBef>
              <a:spcAft>
                <a:spcPts val="0"/>
              </a:spcAft>
              <a:buNone/>
            </a:pPr>
            <a:r>
              <a:rPr lang="en-US" sz="2400" dirty="0">
                <a:effectLst/>
                <a:latin typeface="Tahoma" panose="020B0604030504040204" pitchFamily="34" charset="0"/>
                <a:ea typeface="Calibri" panose="020F0502020204030204" pitchFamily="34" charset="0"/>
                <a:cs typeface="Tahoma" panose="020B0604030504040204" pitchFamily="34" charset="0"/>
              </a:rPr>
              <a:t>and Maya, age 10. They have 1 cat.</a:t>
            </a:r>
            <a:endParaRPr lang="en-US" sz="24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pic>
        <p:nvPicPr>
          <p:cNvPr id="2" name="Picture 1" descr="A close-up of a person's face&#10;&#10;Description automatically generated">
            <a:extLst>
              <a:ext uri="{FF2B5EF4-FFF2-40B4-BE49-F238E27FC236}">
                <a16:creationId xmlns:a16="http://schemas.microsoft.com/office/drawing/2014/main" id="{990A749D-5F9B-C65F-03B1-5D3069079E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1799"/>
            <a:ext cx="4399335" cy="2222153"/>
          </a:xfrm>
          <a:prstGeom prst="rect">
            <a:avLst/>
          </a:prstGeom>
        </p:spPr>
      </p:pic>
      <p:pic>
        <p:nvPicPr>
          <p:cNvPr id="4" name="Picture 3" descr="A close-up of a person's face&#10;&#10;Description automatically generated">
            <a:extLst>
              <a:ext uri="{FF2B5EF4-FFF2-40B4-BE49-F238E27FC236}">
                <a16:creationId xmlns:a16="http://schemas.microsoft.com/office/drawing/2014/main" id="{12E68358-960D-A0F0-AB70-E41548F4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9" y="4526201"/>
            <a:ext cx="4411628" cy="2222153"/>
          </a:xfrm>
          <a:prstGeom prst="rect">
            <a:avLst/>
          </a:prstGeom>
        </p:spPr>
      </p:pic>
      <p:pic>
        <p:nvPicPr>
          <p:cNvPr id="7" name="Picture 6" descr="A white card with red text and numbers&#10;&#10;Description automatically generated">
            <a:extLst>
              <a:ext uri="{FF2B5EF4-FFF2-40B4-BE49-F238E27FC236}">
                <a16:creationId xmlns:a16="http://schemas.microsoft.com/office/drawing/2014/main" id="{908C536A-5291-14CB-6B48-82150F424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649" y="3483910"/>
            <a:ext cx="7752258" cy="3206103"/>
          </a:xfrm>
          <a:prstGeom prst="rect">
            <a:avLst/>
          </a:prstGeom>
        </p:spPr>
      </p:pic>
    </p:spTree>
    <p:extLst>
      <p:ext uri="{BB962C8B-B14F-4D97-AF65-F5344CB8AC3E}">
        <p14:creationId xmlns:p14="http://schemas.microsoft.com/office/powerpoint/2010/main" val="311192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88AF9-4D6B-4471-63A9-4E5185A70322}"/>
              </a:ext>
            </a:extLst>
          </p:cNvPr>
          <p:cNvSpPr txBox="1">
            <a:spLocks/>
          </p:cNvSpPr>
          <p:nvPr/>
        </p:nvSpPr>
        <p:spPr>
          <a:xfrm>
            <a:off x="266410" y="382379"/>
            <a:ext cx="10967094" cy="79353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effectLst/>
                <a:latin typeface="Tahoma" panose="020B0604030504040204" pitchFamily="34" charset="0"/>
                <a:ea typeface="Calibri" panose="020F0502020204030204" pitchFamily="34" charset="0"/>
                <a:cs typeface="Times New Roman" panose="02020603050405020304" pitchFamily="18" charset="0"/>
              </a:rPr>
              <a:t>Part 2. Copy the numbers on your paper:</a:t>
            </a:r>
          </a:p>
          <a:p>
            <a:pPr marL="0" indent="0">
              <a:buNone/>
            </a:pPr>
            <a:r>
              <a:rPr lang="en-US" dirty="0">
                <a:latin typeface="Tahoma" panose="020B0604030504040204" pitchFamily="34" charset="0"/>
                <a:cs typeface="Times New Roman" panose="02020603050405020304" pitchFamily="18" charset="0"/>
              </a:rPr>
              <a:t>12.</a:t>
            </a:r>
          </a:p>
          <a:p>
            <a:pPr marL="0" indent="0">
              <a:buNone/>
            </a:pPr>
            <a:r>
              <a:rPr lang="en-US" dirty="0">
                <a:latin typeface="Tahoma" panose="020B0604030504040204" pitchFamily="34" charset="0"/>
                <a:cs typeface="Times New Roman" panose="02020603050405020304" pitchFamily="18" charset="0"/>
              </a:rPr>
              <a:t>13.</a:t>
            </a:r>
          </a:p>
          <a:p>
            <a:pPr marL="0" indent="0">
              <a:buNone/>
            </a:pPr>
            <a:r>
              <a:rPr lang="en-US" dirty="0">
                <a:latin typeface="Tahoma" panose="020B0604030504040204" pitchFamily="34" charset="0"/>
                <a:cs typeface="Times New Roman" panose="02020603050405020304" pitchFamily="18" charset="0"/>
              </a:rPr>
              <a:t>14.</a:t>
            </a:r>
          </a:p>
          <a:p>
            <a:pPr marL="0" indent="0">
              <a:buNone/>
            </a:pPr>
            <a:r>
              <a:rPr lang="en-US" dirty="0">
                <a:latin typeface="Tahoma" panose="020B0604030504040204" pitchFamily="34" charset="0"/>
                <a:cs typeface="Times New Roman" panose="02020603050405020304" pitchFamily="18" charset="0"/>
              </a:rPr>
              <a:t>15.</a:t>
            </a:r>
          </a:p>
          <a:p>
            <a:pPr marL="0" indent="0">
              <a:buNone/>
            </a:pPr>
            <a:r>
              <a:rPr lang="en-US" dirty="0">
                <a:latin typeface="Tahoma" panose="020B0604030504040204" pitchFamily="34" charset="0"/>
                <a:cs typeface="Times New Roman" panose="02020603050405020304" pitchFamily="18" charset="0"/>
              </a:rPr>
              <a:t>16.</a:t>
            </a:r>
          </a:p>
          <a:p>
            <a:pPr marL="0" indent="0">
              <a:buNone/>
            </a:pPr>
            <a:r>
              <a:rPr lang="en-US" dirty="0">
                <a:latin typeface="Tahoma" panose="020B0604030504040204" pitchFamily="34" charset="0"/>
                <a:cs typeface="Times New Roman" panose="02020603050405020304" pitchFamily="18" charset="0"/>
              </a:rPr>
              <a:t>17.</a:t>
            </a:r>
          </a:p>
          <a:p>
            <a:pPr marL="0" indent="0">
              <a:buNone/>
            </a:pPr>
            <a:r>
              <a:rPr lang="en-US" dirty="0">
                <a:latin typeface="Tahoma" panose="020B0604030504040204" pitchFamily="34" charset="0"/>
                <a:cs typeface="Times New Roman" panose="02020603050405020304" pitchFamily="18" charset="0"/>
              </a:rPr>
              <a:t>18.</a:t>
            </a:r>
          </a:p>
          <a:p>
            <a:pPr marL="0" indent="0">
              <a:buNone/>
            </a:pPr>
            <a:r>
              <a:rPr lang="en-US" dirty="0">
                <a:latin typeface="Tahoma" panose="020B0604030504040204" pitchFamily="34" charset="0"/>
                <a:cs typeface="Times New Roman" panose="02020603050405020304" pitchFamily="18" charset="0"/>
              </a:rPr>
              <a:t>19.</a:t>
            </a:r>
          </a:p>
          <a:p>
            <a:endParaRPr lang="en-US" sz="4000" dirty="0">
              <a:cs typeface="Calibri"/>
            </a:endParaRPr>
          </a:p>
          <a:p>
            <a:pPr marL="0" indent="0">
              <a:buNone/>
            </a:pPr>
            <a:endParaRPr lang="en-US" sz="4000" dirty="0">
              <a:cs typeface="Calibri"/>
            </a:endParaRPr>
          </a:p>
          <a:p>
            <a:pPr marL="0" indent="0">
              <a:buNone/>
            </a:pPr>
            <a:endParaRPr lang="en-US" sz="4000" dirty="0">
              <a:cs typeface="Calibri"/>
            </a:endParaRPr>
          </a:p>
          <a:p>
            <a:endParaRPr lang="en-US" dirty="0">
              <a:cs typeface="Calibri"/>
            </a:endParaRPr>
          </a:p>
        </p:txBody>
      </p:sp>
    </p:spTree>
    <p:extLst>
      <p:ext uri="{BB962C8B-B14F-4D97-AF65-F5344CB8AC3E}">
        <p14:creationId xmlns:p14="http://schemas.microsoft.com/office/powerpoint/2010/main" val="1007777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1450A13746984985F2BD5CA2997F6E" ma:contentTypeVersion="2" ma:contentTypeDescription="Create a new document." ma:contentTypeScope="" ma:versionID="7cc33e8a01787f43ddc78f2e2f88d680">
  <xsd:schema xmlns:xsd="http://www.w3.org/2001/XMLSchema" xmlns:xs="http://www.w3.org/2001/XMLSchema" xmlns:p="http://schemas.microsoft.com/office/2006/metadata/properties" xmlns:ns1="http://schemas.microsoft.com/sharepoint/v3" xmlns:ns2="d6e866e8-7e90-4abe-a382-bf774f596087" targetNamespace="http://schemas.microsoft.com/office/2006/metadata/properties" ma:root="true" ma:fieldsID="f2fd6c16b90bde1758a258c96b65d67a" ns1:_="" ns2:_="">
    <xsd:import namespace="http://schemas.microsoft.com/sharepoint/v3"/>
    <xsd:import namespace="d6e866e8-7e90-4abe-a382-bf774f59608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8C5221-B9D3-42F3-A0E5-DB6D68B057D2}"/>
</file>

<file path=customXml/itemProps2.xml><?xml version="1.0" encoding="utf-8"?>
<ds:datastoreItem xmlns:ds="http://schemas.openxmlformats.org/officeDocument/2006/customXml" ds:itemID="{CE16910D-4B8D-42D7-9BF0-0C772E7775C1}"/>
</file>

<file path=customXml/itemProps3.xml><?xml version="1.0" encoding="utf-8"?>
<ds:datastoreItem xmlns:ds="http://schemas.openxmlformats.org/officeDocument/2006/customXml" ds:itemID="{E94CBC28-46EC-46C8-AF09-D9C37C87206A}"/>
</file>

<file path=docProps/app.xml><?xml version="1.0" encoding="utf-8"?>
<Properties xmlns="http://schemas.openxmlformats.org/officeDocument/2006/extended-properties" xmlns:vt="http://schemas.openxmlformats.org/officeDocument/2006/docPropsVTypes">
  <Template>office theme</Template>
  <TotalTime>165</TotalTime>
  <Words>957</Words>
  <Application>Microsoft Office PowerPoint</Application>
  <PresentationFormat>Widescreen</PresentationFormat>
  <Paragraphs>142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Tahoma</vt:lpstr>
      <vt:lpstr>office theme</vt:lpstr>
      <vt:lpstr>EL Civics Remote Assessment</vt:lpstr>
      <vt:lpstr>Please show your ID and tell the assessor your student ID number</vt:lpstr>
      <vt:lpstr>Student Agreement I agree:  a.   to be the only person in the room during the test b.   NOT to get help from others  c.   NOT to use notes, dictionaries, or other devices to find answers   d.   to use my phone or computer camera to scan the room whenever the assessor asks me to.  If you agree, please say Yes.</vt:lpstr>
      <vt:lpstr>Please use your phone camera or computer webcam to scan the room now.</vt:lpstr>
      <vt:lpstr>Task 1 Assessment: Written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Hold your paper up to the camera. The assessor will take a picture. </vt:lpstr>
      <vt:lpstr>Task 3 Assessment: Written </vt:lpstr>
      <vt:lpstr>PowerPoint Presentation</vt:lpstr>
      <vt:lpstr>PowerPoint Presentation</vt:lpstr>
      <vt:lpstr>PowerPoint Presentation</vt:lpstr>
      <vt:lpstr>Hold your paper up to the camera. The assessor will take a picture. </vt:lpstr>
      <vt:lpstr>Please use your phone camera or computer webcam to scan the room again.</vt:lpstr>
      <vt:lpstr>PowerPoint Presentation</vt:lpstr>
      <vt:lpstr>Student Agreement Estoy de acuerdo:  a.  no usar la ayuda de otras personas b.  ser la única persona en la sala de evaluación c.  no usar las notas u otros dispositivos para      encontrar respuestas             d.  desplazar mi teléfono o dispositivo por la habitación en cualquier momento solicitado por el asesor  Si acepta, por favor diga Yes.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4.9 Housing Rentals IH Remote Assessment</dc:title>
  <dc:creator>Watts_Sandra@sac.edu</dc:creator>
  <cp:lastModifiedBy>Watts, Sandra</cp:lastModifiedBy>
  <cp:revision>7</cp:revision>
  <dcterms:created xsi:type="dcterms:W3CDTF">2023-08-23T19:02:19Z</dcterms:created>
  <dcterms:modified xsi:type="dcterms:W3CDTF">2025-09-18T20:21:52Z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0x010100E21450A13746984985F2BD5CA2997F6E</vt:lpwstr>
  </property>
</Properties>
</file>