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59" r:id="rId5"/>
    <p:sldId id="260" r:id="rId6"/>
    <p:sldId id="261" r:id="rId7"/>
    <p:sldId id="273" r:id="rId8"/>
    <p:sldId id="274" r:id="rId9"/>
    <p:sldId id="275" r:id="rId10"/>
    <p:sldId id="276" r:id="rId11"/>
    <p:sldId id="281" r:id="rId12"/>
    <p:sldId id="282" r:id="rId13"/>
    <p:sldId id="284" r:id="rId14"/>
    <p:sldId id="269" r:id="rId15"/>
    <p:sldId id="270" r:id="rId16"/>
    <p:sldId id="278" r:id="rId17"/>
    <p:sldId id="283" r:id="rId18"/>
    <p:sldId id="279" r:id="rId19"/>
    <p:sldId id="280" r:id="rId20"/>
    <p:sldId id="268" r:id="rId21"/>
    <p:sldId id="265" r:id="rId22"/>
    <p:sldId id="272" r:id="rId23"/>
    <p:sldId id="266" r:id="rId24"/>
    <p:sldId id="2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1" d="100"/>
          <a:sy n="111" d="100"/>
        </p:scale>
        <p:origin x="3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ts, Sandra" userId="b22ec5c0-e9aa-43c6-8489-bc9a472a178f" providerId="ADAL" clId="{6CCD5114-F70C-437E-8C0D-C52E9754281E}"/>
    <pc:docChg chg="modSld">
      <pc:chgData name="Watts, Sandra" userId="b22ec5c0-e9aa-43c6-8489-bc9a472a178f" providerId="ADAL" clId="{6CCD5114-F70C-437E-8C0D-C52E9754281E}" dt="2025-12-04T17:41:47.705" v="9" actId="207"/>
      <pc:docMkLst>
        <pc:docMk/>
      </pc:docMkLst>
      <pc:sldChg chg="modSp mod">
        <pc:chgData name="Watts, Sandra" userId="b22ec5c0-e9aa-43c6-8489-bc9a472a178f" providerId="ADAL" clId="{6CCD5114-F70C-437E-8C0D-C52E9754281E}" dt="2025-12-04T17:41:11.616" v="5" actId="14100"/>
        <pc:sldMkLst>
          <pc:docMk/>
          <pc:sldMk cId="2877416938" sldId="261"/>
        </pc:sldMkLst>
        <pc:spChg chg="mod">
          <ac:chgData name="Watts, Sandra" userId="b22ec5c0-e9aa-43c6-8489-bc9a472a178f" providerId="ADAL" clId="{6CCD5114-F70C-437E-8C0D-C52E9754281E}" dt="2025-12-04T17:41:06.934" v="4" actId="1076"/>
          <ac:spMkLst>
            <pc:docMk/>
            <pc:sldMk cId="2877416938" sldId="261"/>
            <ac:spMk id="3" creationId="{72288AF9-4D6B-4471-63A9-4E5185A70322}"/>
          </ac:spMkLst>
        </pc:spChg>
        <pc:spChg chg="mod">
          <ac:chgData name="Watts, Sandra" userId="b22ec5c0-e9aa-43c6-8489-bc9a472a178f" providerId="ADAL" clId="{6CCD5114-F70C-437E-8C0D-C52E9754281E}" dt="2025-12-04T17:41:01.082" v="3" actId="207"/>
          <ac:spMkLst>
            <pc:docMk/>
            <pc:sldMk cId="2877416938" sldId="261"/>
            <ac:spMk id="4" creationId="{A10DFB14-3D85-2C93-F788-E02CB52AAD7E}"/>
          </ac:spMkLst>
        </pc:spChg>
        <pc:graphicFrameChg chg="mod">
          <ac:chgData name="Watts, Sandra" userId="b22ec5c0-e9aa-43c6-8489-bc9a472a178f" providerId="ADAL" clId="{6CCD5114-F70C-437E-8C0D-C52E9754281E}" dt="2025-12-04T17:41:11.616" v="5" actId="14100"/>
          <ac:graphicFrameMkLst>
            <pc:docMk/>
            <pc:sldMk cId="2877416938" sldId="261"/>
            <ac:graphicFrameMk id="2" creationId="{06637422-A2A9-33BE-29B4-044DEC5B2E51}"/>
          </ac:graphicFrameMkLst>
        </pc:graphicFrameChg>
      </pc:sldChg>
      <pc:sldChg chg="modSp mod">
        <pc:chgData name="Watts, Sandra" userId="b22ec5c0-e9aa-43c6-8489-bc9a472a178f" providerId="ADAL" clId="{6CCD5114-F70C-437E-8C0D-C52E9754281E}" dt="2025-12-04T17:41:47.705" v="9" actId="207"/>
        <pc:sldMkLst>
          <pc:docMk/>
          <pc:sldMk cId="3725652627" sldId="270"/>
        </pc:sldMkLst>
        <pc:spChg chg="mod">
          <ac:chgData name="Watts, Sandra" userId="b22ec5c0-e9aa-43c6-8489-bc9a472a178f" providerId="ADAL" clId="{6CCD5114-F70C-437E-8C0D-C52E9754281E}" dt="2025-12-04T17:41:33.326" v="6" actId="1076"/>
          <ac:spMkLst>
            <pc:docMk/>
            <pc:sldMk cId="3725652627" sldId="270"/>
            <ac:spMk id="3" creationId="{72288AF9-4D6B-4471-63A9-4E5185A70322}"/>
          </ac:spMkLst>
        </pc:spChg>
        <pc:spChg chg="mod">
          <ac:chgData name="Watts, Sandra" userId="b22ec5c0-e9aa-43c6-8489-bc9a472a178f" providerId="ADAL" clId="{6CCD5114-F70C-437E-8C0D-C52E9754281E}" dt="2025-12-04T17:41:47.705" v="9" actId="207"/>
          <ac:spMkLst>
            <pc:docMk/>
            <pc:sldMk cId="3725652627" sldId="270"/>
            <ac:spMk id="4" creationId="{D1DCB5C0-A3F4-57C4-77E8-4133653579C0}"/>
          </ac:spMkLst>
        </pc:spChg>
        <pc:graphicFrameChg chg="mod">
          <ac:chgData name="Watts, Sandra" userId="b22ec5c0-e9aa-43c6-8489-bc9a472a178f" providerId="ADAL" clId="{6CCD5114-F70C-437E-8C0D-C52E9754281E}" dt="2025-12-04T17:41:41.902" v="8" actId="14100"/>
          <ac:graphicFrameMkLst>
            <pc:docMk/>
            <pc:sldMk cId="3725652627" sldId="270"/>
            <ac:graphicFrameMk id="2" creationId="{06637422-A2A9-33BE-29B4-044DEC5B2E51}"/>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data1.xml><?xml version="1.0" encoding="utf-8"?>
<dgm:dataModel xmlns:dgm="http://schemas.openxmlformats.org/drawingml/2006/diagram" xmlns:a="http://schemas.openxmlformats.org/drawingml/2006/main">
  <dgm:ptLst>
    <dgm:pt modelId="{38D90661-BDD9-4F25-B3E7-4FEB2C1DBBBF}" type="doc">
      <dgm:prSet loTypeId="urn:microsoft.com/office/officeart/2018/5/layout/IconCircleLabel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47FF0C45-8CE2-4829-9E50-2D58FB04A14F}">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gm:t>
    </dgm:pt>
    <dgm:pt modelId="{44D13551-1371-4007-BDE0-6933D3C56C38}" type="parTrans" cxnId="{2A8BFE61-94E9-4F77-85EF-D831CEA85BDF}">
      <dgm:prSet/>
      <dgm:spPr/>
      <dgm:t>
        <a:bodyPr/>
        <a:lstStyle/>
        <a:p>
          <a:endParaRPr lang="en-US"/>
        </a:p>
      </dgm:t>
    </dgm:pt>
    <dgm:pt modelId="{BBF9B65D-9770-4E27-AB12-2807C8156A8D}" type="sibTrans" cxnId="{2A8BFE61-94E9-4F77-85EF-D831CEA85BDF}">
      <dgm:prSet/>
      <dgm:spPr/>
      <dgm:t>
        <a:bodyPr/>
        <a:lstStyle/>
        <a:p>
          <a:endParaRPr lang="en-US"/>
        </a:p>
      </dgm:t>
    </dgm:pt>
    <dgm:pt modelId="{B4543ACA-FC3E-457F-86F6-5DCEEB82005B}">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gm:t>
    </dgm:pt>
    <dgm:pt modelId="{34041389-87BE-474C-A4B5-B0A39D2A8F87}" type="parTrans" cxnId="{7B9D5F61-F184-4319-BCB9-6C4DE56E3B2D}">
      <dgm:prSet/>
      <dgm:spPr/>
      <dgm:t>
        <a:bodyPr/>
        <a:lstStyle/>
        <a:p>
          <a:endParaRPr lang="en-US"/>
        </a:p>
      </dgm:t>
    </dgm:pt>
    <dgm:pt modelId="{AFD5393E-6487-49EA-A00A-8B043AAC718D}" type="sibTrans" cxnId="{7B9D5F61-F184-4319-BCB9-6C4DE56E3B2D}">
      <dgm:prSet/>
      <dgm:spPr/>
      <dgm:t>
        <a:bodyPr/>
        <a:lstStyle/>
        <a:p>
          <a:endParaRPr lang="en-US"/>
        </a:p>
      </dgm:t>
    </dgm:pt>
    <dgm:pt modelId="{4FC691BA-1A1A-45C9-BA14-4CF68A8132F4}">
      <dgm:prSe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gm:t>
    </dgm:pt>
    <dgm:pt modelId="{5528EFFB-E9E3-47F2-A918-662C0DDED5F9}" type="parTrans" cxnId="{0449B236-2B8F-4E50-93F6-9CBF5BB908BA}">
      <dgm:prSet/>
      <dgm:spPr/>
      <dgm:t>
        <a:bodyPr/>
        <a:lstStyle/>
        <a:p>
          <a:endParaRPr lang="en-US"/>
        </a:p>
      </dgm:t>
    </dgm:pt>
    <dgm:pt modelId="{01095778-7D56-40DE-990A-5481328F8E70}" type="sibTrans" cxnId="{0449B236-2B8F-4E50-93F6-9CBF5BB908BA}">
      <dgm:prSet/>
      <dgm:spPr/>
      <dgm:t>
        <a:bodyPr/>
        <a:lstStyle/>
        <a:p>
          <a:endParaRPr lang="en-US"/>
        </a:p>
      </dgm:t>
    </dgm:pt>
    <dgm:pt modelId="{F5C54601-2C68-4AFB-9819-395657A7CF9C}" type="pres">
      <dgm:prSet presAssocID="{38D90661-BDD9-4F25-B3E7-4FEB2C1DBBBF}" presName="root" presStyleCnt="0">
        <dgm:presLayoutVars>
          <dgm:dir/>
          <dgm:resizeHandles val="exact"/>
        </dgm:presLayoutVars>
      </dgm:prSet>
      <dgm:spPr/>
    </dgm:pt>
    <dgm:pt modelId="{E2E76D41-DC8A-4929-AABB-64AF2FEA8CCA}" type="pres">
      <dgm:prSet presAssocID="{47FF0C45-8CE2-4829-9E50-2D58FB04A14F}" presName="compNode" presStyleCnt="0"/>
      <dgm:spPr/>
    </dgm:pt>
    <dgm:pt modelId="{699E3E34-0E5E-4ACD-BDBF-D100E3F6E11F}" type="pres">
      <dgm:prSet presAssocID="{47FF0C45-8CE2-4829-9E50-2D58FB04A14F}" presName="iconBgRect" presStyleLbl="bgShp" presStyleIdx="0" presStyleCnt="3"/>
      <dgm:spPr/>
    </dgm:pt>
    <dgm:pt modelId="{EBDB99B6-930C-4792-9B1C-5AAF2C2313A0}" type="pres">
      <dgm:prSet presAssocID="{47FF0C45-8CE2-4829-9E50-2D58FB04A1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
        </a:ext>
      </dgm:extLst>
    </dgm:pt>
    <dgm:pt modelId="{3FA87FB5-A671-4DAD-BE32-965E637B7F65}" type="pres">
      <dgm:prSet presAssocID="{47FF0C45-8CE2-4829-9E50-2D58FB04A14F}" presName="spaceRect" presStyleCnt="0"/>
      <dgm:spPr/>
    </dgm:pt>
    <dgm:pt modelId="{B0A54A07-782B-41F8-A3EA-E1BE5D077A65}" type="pres">
      <dgm:prSet presAssocID="{47FF0C45-8CE2-4829-9E50-2D58FB04A14F}" presName="textRect" presStyleLbl="revTx" presStyleIdx="0" presStyleCnt="3">
        <dgm:presLayoutVars>
          <dgm:chMax val="1"/>
          <dgm:chPref val="1"/>
        </dgm:presLayoutVars>
      </dgm:prSet>
      <dgm:spPr/>
    </dgm:pt>
    <dgm:pt modelId="{6EED87CE-A9E3-4036-9B2E-5BB3AFF37CD3}" type="pres">
      <dgm:prSet presAssocID="{BBF9B65D-9770-4E27-AB12-2807C8156A8D}" presName="sibTrans" presStyleCnt="0"/>
      <dgm:spPr/>
    </dgm:pt>
    <dgm:pt modelId="{940562B8-4898-43B2-AB64-72870EB2F4E8}" type="pres">
      <dgm:prSet presAssocID="{B4543ACA-FC3E-457F-86F6-5DCEEB82005B}" presName="compNode" presStyleCnt="0"/>
      <dgm:spPr/>
    </dgm:pt>
    <dgm:pt modelId="{559D2939-97BE-494F-A6E4-A30246C9AA27}" type="pres">
      <dgm:prSet presAssocID="{B4543ACA-FC3E-457F-86F6-5DCEEB82005B}" presName="iconBgRect" presStyleLbl="bgShp" presStyleIdx="1" presStyleCnt="3"/>
      <dgm:spPr/>
    </dgm:pt>
    <dgm:pt modelId="{A4D470B8-22BF-49E3-B05A-04917EEB1310}" type="pres">
      <dgm:prSet presAssocID="{B4543ACA-FC3E-457F-86F6-5DCEEB8200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3C0B23A7-028C-4E6D-A220-6EECBFE0922A}" type="pres">
      <dgm:prSet presAssocID="{B4543ACA-FC3E-457F-86F6-5DCEEB82005B}" presName="spaceRect" presStyleCnt="0"/>
      <dgm:spPr/>
    </dgm:pt>
    <dgm:pt modelId="{F740891D-6A73-436E-B295-EA89BD4DDCA8}" type="pres">
      <dgm:prSet presAssocID="{B4543ACA-FC3E-457F-86F6-5DCEEB82005B}" presName="textRect" presStyleLbl="revTx" presStyleIdx="1" presStyleCnt="3">
        <dgm:presLayoutVars>
          <dgm:chMax val="1"/>
          <dgm:chPref val="1"/>
        </dgm:presLayoutVars>
      </dgm:prSet>
      <dgm:spPr/>
    </dgm:pt>
    <dgm:pt modelId="{5458B845-739C-43AA-BBF8-3BA4415D8DCB}" type="pres">
      <dgm:prSet presAssocID="{AFD5393E-6487-49EA-A00A-8B043AAC718D}" presName="sibTrans" presStyleCnt="0"/>
      <dgm:spPr/>
    </dgm:pt>
    <dgm:pt modelId="{F0773F17-B083-4BE6-8A12-24EB0EC273B4}" type="pres">
      <dgm:prSet presAssocID="{4FC691BA-1A1A-45C9-BA14-4CF68A8132F4}" presName="compNode" presStyleCnt="0"/>
      <dgm:spPr/>
    </dgm:pt>
    <dgm:pt modelId="{64828AF4-F7CA-420A-BB02-7B5B0F169B49}" type="pres">
      <dgm:prSet presAssocID="{4FC691BA-1A1A-45C9-BA14-4CF68A8132F4}" presName="iconBgRect" presStyleLbl="bgShp" presStyleIdx="2" presStyleCnt="3"/>
      <dgm:spPr/>
    </dgm:pt>
    <dgm:pt modelId="{1E42ABFA-F805-4908-935F-2842DE41E367}" type="pres">
      <dgm:prSet presAssocID="{4FC691BA-1A1A-45C9-BA14-4CF68A8132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ployee Badge"/>
        </a:ext>
      </dgm:extLst>
    </dgm:pt>
    <dgm:pt modelId="{E5F06294-E9EB-4557-8454-6B9E77DC9B77}" type="pres">
      <dgm:prSet presAssocID="{4FC691BA-1A1A-45C9-BA14-4CF68A8132F4}" presName="spaceRect" presStyleCnt="0"/>
      <dgm:spPr/>
    </dgm:pt>
    <dgm:pt modelId="{EBD16FF5-111E-4DC3-8A47-73143EA5F613}" type="pres">
      <dgm:prSet presAssocID="{4FC691BA-1A1A-45C9-BA14-4CF68A8132F4}" presName="textRect" presStyleLbl="revTx" presStyleIdx="2" presStyleCnt="3">
        <dgm:presLayoutVars>
          <dgm:chMax val="1"/>
          <dgm:chPref val="1"/>
        </dgm:presLayoutVars>
      </dgm:prSet>
      <dgm:spPr/>
    </dgm:pt>
  </dgm:ptLst>
  <dgm:cxnLst>
    <dgm:cxn modelId="{0449B236-2B8F-4E50-93F6-9CBF5BB908BA}" srcId="{38D90661-BDD9-4F25-B3E7-4FEB2C1DBBBF}" destId="{4FC691BA-1A1A-45C9-BA14-4CF68A8132F4}" srcOrd="2" destOrd="0" parTransId="{5528EFFB-E9E3-47F2-A918-662C0DDED5F9}" sibTransId="{01095778-7D56-40DE-990A-5481328F8E70}"/>
    <dgm:cxn modelId="{F569515B-45FB-4B4D-9116-29AB2E608F83}" type="presOf" srcId="{4FC691BA-1A1A-45C9-BA14-4CF68A8132F4}" destId="{EBD16FF5-111E-4DC3-8A47-73143EA5F613}" srcOrd="0" destOrd="0" presId="urn:microsoft.com/office/officeart/2018/5/layout/IconCircleLabelList"/>
    <dgm:cxn modelId="{7B9D5F61-F184-4319-BCB9-6C4DE56E3B2D}" srcId="{38D90661-BDD9-4F25-B3E7-4FEB2C1DBBBF}" destId="{B4543ACA-FC3E-457F-86F6-5DCEEB82005B}" srcOrd="1" destOrd="0" parTransId="{34041389-87BE-474C-A4B5-B0A39D2A8F87}" sibTransId="{AFD5393E-6487-49EA-A00A-8B043AAC718D}"/>
    <dgm:cxn modelId="{9D9E5461-EB46-4B90-84CA-EA9341317745}" type="presOf" srcId="{B4543ACA-FC3E-457F-86F6-5DCEEB82005B}" destId="{F740891D-6A73-436E-B295-EA89BD4DDCA8}" srcOrd="0" destOrd="0" presId="urn:microsoft.com/office/officeart/2018/5/layout/IconCircleLabelList"/>
    <dgm:cxn modelId="{2A8BFE61-94E9-4F77-85EF-D831CEA85BDF}" srcId="{38D90661-BDD9-4F25-B3E7-4FEB2C1DBBBF}" destId="{47FF0C45-8CE2-4829-9E50-2D58FB04A14F}" srcOrd="0" destOrd="0" parTransId="{44D13551-1371-4007-BDE0-6933D3C56C38}" sibTransId="{BBF9B65D-9770-4E27-AB12-2807C8156A8D}"/>
    <dgm:cxn modelId="{80DECEC2-7129-4255-9C8B-9E2BD1124C79}" type="presOf" srcId="{38D90661-BDD9-4F25-B3E7-4FEB2C1DBBBF}" destId="{F5C54601-2C68-4AFB-9819-395657A7CF9C}" srcOrd="0" destOrd="0" presId="urn:microsoft.com/office/officeart/2018/5/layout/IconCircleLabelList"/>
    <dgm:cxn modelId="{0C0B3FEE-0B4A-4FFF-BA09-805AE505FACA}" type="presOf" srcId="{47FF0C45-8CE2-4829-9E50-2D58FB04A14F}" destId="{B0A54A07-782B-41F8-A3EA-E1BE5D077A65}" srcOrd="0" destOrd="0" presId="urn:microsoft.com/office/officeart/2018/5/layout/IconCircleLabelList"/>
    <dgm:cxn modelId="{C98A9458-261A-4523-816F-1BE4EDDCAE07}" type="presParOf" srcId="{F5C54601-2C68-4AFB-9819-395657A7CF9C}" destId="{E2E76D41-DC8A-4929-AABB-64AF2FEA8CCA}" srcOrd="0" destOrd="0" presId="urn:microsoft.com/office/officeart/2018/5/layout/IconCircleLabelList"/>
    <dgm:cxn modelId="{91950245-7959-4E25-81D8-AA6D8C83D7E2}" type="presParOf" srcId="{E2E76D41-DC8A-4929-AABB-64AF2FEA8CCA}" destId="{699E3E34-0E5E-4ACD-BDBF-D100E3F6E11F}" srcOrd="0" destOrd="0" presId="urn:microsoft.com/office/officeart/2018/5/layout/IconCircleLabelList"/>
    <dgm:cxn modelId="{90255B49-9B60-4646-B83D-15DD694D74C4}" type="presParOf" srcId="{E2E76D41-DC8A-4929-AABB-64AF2FEA8CCA}" destId="{EBDB99B6-930C-4792-9B1C-5AAF2C2313A0}" srcOrd="1" destOrd="0" presId="urn:microsoft.com/office/officeart/2018/5/layout/IconCircleLabelList"/>
    <dgm:cxn modelId="{FC438A10-9D89-40BF-9444-50BFB296DAA1}" type="presParOf" srcId="{E2E76D41-DC8A-4929-AABB-64AF2FEA8CCA}" destId="{3FA87FB5-A671-4DAD-BE32-965E637B7F65}" srcOrd="2" destOrd="0" presId="urn:microsoft.com/office/officeart/2018/5/layout/IconCircleLabelList"/>
    <dgm:cxn modelId="{2AC5FFE0-7643-4538-ACE4-E05D67F7F7E1}" type="presParOf" srcId="{E2E76D41-DC8A-4929-AABB-64AF2FEA8CCA}" destId="{B0A54A07-782B-41F8-A3EA-E1BE5D077A65}" srcOrd="3" destOrd="0" presId="urn:microsoft.com/office/officeart/2018/5/layout/IconCircleLabelList"/>
    <dgm:cxn modelId="{481331FA-4279-40C7-A72C-057E4B1A7FA3}" type="presParOf" srcId="{F5C54601-2C68-4AFB-9819-395657A7CF9C}" destId="{6EED87CE-A9E3-4036-9B2E-5BB3AFF37CD3}" srcOrd="1" destOrd="0" presId="urn:microsoft.com/office/officeart/2018/5/layout/IconCircleLabelList"/>
    <dgm:cxn modelId="{90A138C7-B061-48BD-A22A-F46CA16F1362}" type="presParOf" srcId="{F5C54601-2C68-4AFB-9819-395657A7CF9C}" destId="{940562B8-4898-43B2-AB64-72870EB2F4E8}" srcOrd="2" destOrd="0" presId="urn:microsoft.com/office/officeart/2018/5/layout/IconCircleLabelList"/>
    <dgm:cxn modelId="{EBFD910A-4579-4E25-A12C-3CF216A41DE5}" type="presParOf" srcId="{940562B8-4898-43B2-AB64-72870EB2F4E8}" destId="{559D2939-97BE-494F-A6E4-A30246C9AA27}" srcOrd="0" destOrd="0" presId="urn:microsoft.com/office/officeart/2018/5/layout/IconCircleLabelList"/>
    <dgm:cxn modelId="{A2813E06-2E36-4BB1-9C05-A7FAA8961C5E}" type="presParOf" srcId="{940562B8-4898-43B2-AB64-72870EB2F4E8}" destId="{A4D470B8-22BF-49E3-B05A-04917EEB1310}" srcOrd="1" destOrd="0" presId="urn:microsoft.com/office/officeart/2018/5/layout/IconCircleLabelList"/>
    <dgm:cxn modelId="{488056E8-6E75-4561-8941-E883A1336751}" type="presParOf" srcId="{940562B8-4898-43B2-AB64-72870EB2F4E8}" destId="{3C0B23A7-028C-4E6D-A220-6EECBFE0922A}" srcOrd="2" destOrd="0" presId="urn:microsoft.com/office/officeart/2018/5/layout/IconCircleLabelList"/>
    <dgm:cxn modelId="{B530FA53-FDE3-4F9C-A462-0DCC0E6E23F4}" type="presParOf" srcId="{940562B8-4898-43B2-AB64-72870EB2F4E8}" destId="{F740891D-6A73-436E-B295-EA89BD4DDCA8}" srcOrd="3" destOrd="0" presId="urn:microsoft.com/office/officeart/2018/5/layout/IconCircleLabelList"/>
    <dgm:cxn modelId="{FBC039CE-216D-4C86-AC7C-377ED124D467}" type="presParOf" srcId="{F5C54601-2C68-4AFB-9819-395657A7CF9C}" destId="{5458B845-739C-43AA-BBF8-3BA4415D8DCB}" srcOrd="3" destOrd="0" presId="urn:microsoft.com/office/officeart/2018/5/layout/IconCircleLabelList"/>
    <dgm:cxn modelId="{3277839C-71BB-4109-B500-3CB0F8F5B535}" type="presParOf" srcId="{F5C54601-2C68-4AFB-9819-395657A7CF9C}" destId="{F0773F17-B083-4BE6-8A12-24EB0EC273B4}" srcOrd="4" destOrd="0" presId="urn:microsoft.com/office/officeart/2018/5/layout/IconCircleLabelList"/>
    <dgm:cxn modelId="{982C265C-D75C-4559-BE3D-01E9EFA4E936}" type="presParOf" srcId="{F0773F17-B083-4BE6-8A12-24EB0EC273B4}" destId="{64828AF4-F7CA-420A-BB02-7B5B0F169B49}" srcOrd="0" destOrd="0" presId="urn:microsoft.com/office/officeart/2018/5/layout/IconCircleLabelList"/>
    <dgm:cxn modelId="{619E5DA4-9078-4012-9557-635105DE7FFC}" type="presParOf" srcId="{F0773F17-B083-4BE6-8A12-24EB0EC273B4}" destId="{1E42ABFA-F805-4908-935F-2842DE41E367}" srcOrd="1" destOrd="0" presId="urn:microsoft.com/office/officeart/2018/5/layout/IconCircleLabelList"/>
    <dgm:cxn modelId="{D829C8FD-73FC-4EEE-A9F6-BE8E11688BB2}" type="presParOf" srcId="{F0773F17-B083-4BE6-8A12-24EB0EC273B4}" destId="{E5F06294-E9EB-4557-8454-6B9E77DC9B77}" srcOrd="2" destOrd="0" presId="urn:microsoft.com/office/officeart/2018/5/layout/IconCircleLabelList"/>
    <dgm:cxn modelId="{C8168D58-9F44-41B3-8B76-292866817E69}" type="presParOf" srcId="{F0773F17-B083-4BE6-8A12-24EB0EC273B4}" destId="{EBD16FF5-111E-4DC3-8A47-73143EA5F61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D90661-BDD9-4F25-B3E7-4FEB2C1DBBBF}" type="doc">
      <dgm:prSet loTypeId="urn:microsoft.com/office/officeart/2018/5/layout/IconCircleLabel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47FF0C45-8CE2-4829-9E50-2D58FB04A14F}">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gm:t>
    </dgm:pt>
    <dgm:pt modelId="{44D13551-1371-4007-BDE0-6933D3C56C38}" type="parTrans" cxnId="{2A8BFE61-94E9-4F77-85EF-D831CEA85BDF}">
      <dgm:prSet/>
      <dgm:spPr/>
      <dgm:t>
        <a:bodyPr/>
        <a:lstStyle/>
        <a:p>
          <a:endParaRPr lang="en-US"/>
        </a:p>
      </dgm:t>
    </dgm:pt>
    <dgm:pt modelId="{BBF9B65D-9770-4E27-AB12-2807C8156A8D}" type="sibTrans" cxnId="{2A8BFE61-94E9-4F77-85EF-D831CEA85BDF}">
      <dgm:prSet/>
      <dgm:spPr/>
      <dgm:t>
        <a:bodyPr/>
        <a:lstStyle/>
        <a:p>
          <a:endParaRPr lang="en-US"/>
        </a:p>
      </dgm:t>
    </dgm:pt>
    <dgm:pt modelId="{B4543ACA-FC3E-457F-86F6-5DCEEB82005B}">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gm:t>
    </dgm:pt>
    <dgm:pt modelId="{34041389-87BE-474C-A4B5-B0A39D2A8F87}" type="parTrans" cxnId="{7B9D5F61-F184-4319-BCB9-6C4DE56E3B2D}">
      <dgm:prSet/>
      <dgm:spPr/>
      <dgm:t>
        <a:bodyPr/>
        <a:lstStyle/>
        <a:p>
          <a:endParaRPr lang="en-US"/>
        </a:p>
      </dgm:t>
    </dgm:pt>
    <dgm:pt modelId="{AFD5393E-6487-49EA-A00A-8B043AAC718D}" type="sibTrans" cxnId="{7B9D5F61-F184-4319-BCB9-6C4DE56E3B2D}">
      <dgm:prSet/>
      <dgm:spPr/>
      <dgm:t>
        <a:bodyPr/>
        <a:lstStyle/>
        <a:p>
          <a:endParaRPr lang="en-US"/>
        </a:p>
      </dgm:t>
    </dgm:pt>
    <dgm:pt modelId="{4FC691BA-1A1A-45C9-BA14-4CF68A8132F4}">
      <dgm:prSe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gm:t>
    </dgm:pt>
    <dgm:pt modelId="{5528EFFB-E9E3-47F2-A918-662C0DDED5F9}" type="parTrans" cxnId="{0449B236-2B8F-4E50-93F6-9CBF5BB908BA}">
      <dgm:prSet/>
      <dgm:spPr/>
      <dgm:t>
        <a:bodyPr/>
        <a:lstStyle/>
        <a:p>
          <a:endParaRPr lang="en-US"/>
        </a:p>
      </dgm:t>
    </dgm:pt>
    <dgm:pt modelId="{01095778-7D56-40DE-990A-5481328F8E70}" type="sibTrans" cxnId="{0449B236-2B8F-4E50-93F6-9CBF5BB908BA}">
      <dgm:prSet/>
      <dgm:spPr/>
      <dgm:t>
        <a:bodyPr/>
        <a:lstStyle/>
        <a:p>
          <a:endParaRPr lang="en-US"/>
        </a:p>
      </dgm:t>
    </dgm:pt>
    <dgm:pt modelId="{F5C54601-2C68-4AFB-9819-395657A7CF9C}" type="pres">
      <dgm:prSet presAssocID="{38D90661-BDD9-4F25-B3E7-4FEB2C1DBBBF}" presName="root" presStyleCnt="0">
        <dgm:presLayoutVars>
          <dgm:dir/>
          <dgm:resizeHandles val="exact"/>
        </dgm:presLayoutVars>
      </dgm:prSet>
      <dgm:spPr/>
    </dgm:pt>
    <dgm:pt modelId="{E2E76D41-DC8A-4929-AABB-64AF2FEA8CCA}" type="pres">
      <dgm:prSet presAssocID="{47FF0C45-8CE2-4829-9E50-2D58FB04A14F}" presName="compNode" presStyleCnt="0"/>
      <dgm:spPr/>
    </dgm:pt>
    <dgm:pt modelId="{699E3E34-0E5E-4ACD-BDBF-D100E3F6E11F}" type="pres">
      <dgm:prSet presAssocID="{47FF0C45-8CE2-4829-9E50-2D58FB04A14F}" presName="iconBgRect" presStyleLbl="bgShp" presStyleIdx="0" presStyleCnt="3"/>
      <dgm:spPr/>
    </dgm:pt>
    <dgm:pt modelId="{EBDB99B6-930C-4792-9B1C-5AAF2C2313A0}" type="pres">
      <dgm:prSet presAssocID="{47FF0C45-8CE2-4829-9E50-2D58FB04A1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
        </a:ext>
      </dgm:extLst>
    </dgm:pt>
    <dgm:pt modelId="{3FA87FB5-A671-4DAD-BE32-965E637B7F65}" type="pres">
      <dgm:prSet presAssocID="{47FF0C45-8CE2-4829-9E50-2D58FB04A14F}" presName="spaceRect" presStyleCnt="0"/>
      <dgm:spPr/>
    </dgm:pt>
    <dgm:pt modelId="{B0A54A07-782B-41F8-A3EA-E1BE5D077A65}" type="pres">
      <dgm:prSet presAssocID="{47FF0C45-8CE2-4829-9E50-2D58FB04A14F}" presName="textRect" presStyleLbl="revTx" presStyleIdx="0" presStyleCnt="3">
        <dgm:presLayoutVars>
          <dgm:chMax val="1"/>
          <dgm:chPref val="1"/>
        </dgm:presLayoutVars>
      </dgm:prSet>
      <dgm:spPr/>
    </dgm:pt>
    <dgm:pt modelId="{6EED87CE-A9E3-4036-9B2E-5BB3AFF37CD3}" type="pres">
      <dgm:prSet presAssocID="{BBF9B65D-9770-4E27-AB12-2807C8156A8D}" presName="sibTrans" presStyleCnt="0"/>
      <dgm:spPr/>
    </dgm:pt>
    <dgm:pt modelId="{940562B8-4898-43B2-AB64-72870EB2F4E8}" type="pres">
      <dgm:prSet presAssocID="{B4543ACA-FC3E-457F-86F6-5DCEEB82005B}" presName="compNode" presStyleCnt="0"/>
      <dgm:spPr/>
    </dgm:pt>
    <dgm:pt modelId="{559D2939-97BE-494F-A6E4-A30246C9AA27}" type="pres">
      <dgm:prSet presAssocID="{B4543ACA-FC3E-457F-86F6-5DCEEB82005B}" presName="iconBgRect" presStyleLbl="bgShp" presStyleIdx="1" presStyleCnt="3"/>
      <dgm:spPr/>
    </dgm:pt>
    <dgm:pt modelId="{A4D470B8-22BF-49E3-B05A-04917EEB1310}" type="pres">
      <dgm:prSet presAssocID="{B4543ACA-FC3E-457F-86F6-5DCEEB8200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3C0B23A7-028C-4E6D-A220-6EECBFE0922A}" type="pres">
      <dgm:prSet presAssocID="{B4543ACA-FC3E-457F-86F6-5DCEEB82005B}" presName="spaceRect" presStyleCnt="0"/>
      <dgm:spPr/>
    </dgm:pt>
    <dgm:pt modelId="{F740891D-6A73-436E-B295-EA89BD4DDCA8}" type="pres">
      <dgm:prSet presAssocID="{B4543ACA-FC3E-457F-86F6-5DCEEB82005B}" presName="textRect" presStyleLbl="revTx" presStyleIdx="1" presStyleCnt="3">
        <dgm:presLayoutVars>
          <dgm:chMax val="1"/>
          <dgm:chPref val="1"/>
        </dgm:presLayoutVars>
      </dgm:prSet>
      <dgm:spPr/>
    </dgm:pt>
    <dgm:pt modelId="{5458B845-739C-43AA-BBF8-3BA4415D8DCB}" type="pres">
      <dgm:prSet presAssocID="{AFD5393E-6487-49EA-A00A-8B043AAC718D}" presName="sibTrans" presStyleCnt="0"/>
      <dgm:spPr/>
    </dgm:pt>
    <dgm:pt modelId="{F0773F17-B083-4BE6-8A12-24EB0EC273B4}" type="pres">
      <dgm:prSet presAssocID="{4FC691BA-1A1A-45C9-BA14-4CF68A8132F4}" presName="compNode" presStyleCnt="0"/>
      <dgm:spPr/>
    </dgm:pt>
    <dgm:pt modelId="{64828AF4-F7CA-420A-BB02-7B5B0F169B49}" type="pres">
      <dgm:prSet presAssocID="{4FC691BA-1A1A-45C9-BA14-4CF68A8132F4}" presName="iconBgRect" presStyleLbl="bgShp" presStyleIdx="2" presStyleCnt="3"/>
      <dgm:spPr/>
    </dgm:pt>
    <dgm:pt modelId="{1E42ABFA-F805-4908-935F-2842DE41E367}" type="pres">
      <dgm:prSet presAssocID="{4FC691BA-1A1A-45C9-BA14-4CF68A8132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ployee Badge"/>
        </a:ext>
      </dgm:extLst>
    </dgm:pt>
    <dgm:pt modelId="{E5F06294-E9EB-4557-8454-6B9E77DC9B77}" type="pres">
      <dgm:prSet presAssocID="{4FC691BA-1A1A-45C9-BA14-4CF68A8132F4}" presName="spaceRect" presStyleCnt="0"/>
      <dgm:spPr/>
    </dgm:pt>
    <dgm:pt modelId="{EBD16FF5-111E-4DC3-8A47-73143EA5F613}" type="pres">
      <dgm:prSet presAssocID="{4FC691BA-1A1A-45C9-BA14-4CF68A8132F4}" presName="textRect" presStyleLbl="revTx" presStyleIdx="2" presStyleCnt="3">
        <dgm:presLayoutVars>
          <dgm:chMax val="1"/>
          <dgm:chPref val="1"/>
        </dgm:presLayoutVars>
      </dgm:prSet>
      <dgm:spPr/>
    </dgm:pt>
  </dgm:ptLst>
  <dgm:cxnLst>
    <dgm:cxn modelId="{0449B236-2B8F-4E50-93F6-9CBF5BB908BA}" srcId="{38D90661-BDD9-4F25-B3E7-4FEB2C1DBBBF}" destId="{4FC691BA-1A1A-45C9-BA14-4CF68A8132F4}" srcOrd="2" destOrd="0" parTransId="{5528EFFB-E9E3-47F2-A918-662C0DDED5F9}" sibTransId="{01095778-7D56-40DE-990A-5481328F8E70}"/>
    <dgm:cxn modelId="{F569515B-45FB-4B4D-9116-29AB2E608F83}" type="presOf" srcId="{4FC691BA-1A1A-45C9-BA14-4CF68A8132F4}" destId="{EBD16FF5-111E-4DC3-8A47-73143EA5F613}" srcOrd="0" destOrd="0" presId="urn:microsoft.com/office/officeart/2018/5/layout/IconCircleLabelList"/>
    <dgm:cxn modelId="{7B9D5F61-F184-4319-BCB9-6C4DE56E3B2D}" srcId="{38D90661-BDD9-4F25-B3E7-4FEB2C1DBBBF}" destId="{B4543ACA-FC3E-457F-86F6-5DCEEB82005B}" srcOrd="1" destOrd="0" parTransId="{34041389-87BE-474C-A4B5-B0A39D2A8F87}" sibTransId="{AFD5393E-6487-49EA-A00A-8B043AAC718D}"/>
    <dgm:cxn modelId="{9D9E5461-EB46-4B90-84CA-EA9341317745}" type="presOf" srcId="{B4543ACA-FC3E-457F-86F6-5DCEEB82005B}" destId="{F740891D-6A73-436E-B295-EA89BD4DDCA8}" srcOrd="0" destOrd="0" presId="urn:microsoft.com/office/officeart/2018/5/layout/IconCircleLabelList"/>
    <dgm:cxn modelId="{2A8BFE61-94E9-4F77-85EF-D831CEA85BDF}" srcId="{38D90661-BDD9-4F25-B3E7-4FEB2C1DBBBF}" destId="{47FF0C45-8CE2-4829-9E50-2D58FB04A14F}" srcOrd="0" destOrd="0" parTransId="{44D13551-1371-4007-BDE0-6933D3C56C38}" sibTransId="{BBF9B65D-9770-4E27-AB12-2807C8156A8D}"/>
    <dgm:cxn modelId="{80DECEC2-7129-4255-9C8B-9E2BD1124C79}" type="presOf" srcId="{38D90661-BDD9-4F25-B3E7-4FEB2C1DBBBF}" destId="{F5C54601-2C68-4AFB-9819-395657A7CF9C}" srcOrd="0" destOrd="0" presId="urn:microsoft.com/office/officeart/2018/5/layout/IconCircleLabelList"/>
    <dgm:cxn modelId="{0C0B3FEE-0B4A-4FFF-BA09-805AE505FACA}" type="presOf" srcId="{47FF0C45-8CE2-4829-9E50-2D58FB04A14F}" destId="{B0A54A07-782B-41F8-A3EA-E1BE5D077A65}" srcOrd="0" destOrd="0" presId="urn:microsoft.com/office/officeart/2018/5/layout/IconCircleLabelList"/>
    <dgm:cxn modelId="{C98A9458-261A-4523-816F-1BE4EDDCAE07}" type="presParOf" srcId="{F5C54601-2C68-4AFB-9819-395657A7CF9C}" destId="{E2E76D41-DC8A-4929-AABB-64AF2FEA8CCA}" srcOrd="0" destOrd="0" presId="urn:microsoft.com/office/officeart/2018/5/layout/IconCircleLabelList"/>
    <dgm:cxn modelId="{91950245-7959-4E25-81D8-AA6D8C83D7E2}" type="presParOf" srcId="{E2E76D41-DC8A-4929-AABB-64AF2FEA8CCA}" destId="{699E3E34-0E5E-4ACD-BDBF-D100E3F6E11F}" srcOrd="0" destOrd="0" presId="urn:microsoft.com/office/officeart/2018/5/layout/IconCircleLabelList"/>
    <dgm:cxn modelId="{90255B49-9B60-4646-B83D-15DD694D74C4}" type="presParOf" srcId="{E2E76D41-DC8A-4929-AABB-64AF2FEA8CCA}" destId="{EBDB99B6-930C-4792-9B1C-5AAF2C2313A0}" srcOrd="1" destOrd="0" presId="urn:microsoft.com/office/officeart/2018/5/layout/IconCircleLabelList"/>
    <dgm:cxn modelId="{FC438A10-9D89-40BF-9444-50BFB296DAA1}" type="presParOf" srcId="{E2E76D41-DC8A-4929-AABB-64AF2FEA8CCA}" destId="{3FA87FB5-A671-4DAD-BE32-965E637B7F65}" srcOrd="2" destOrd="0" presId="urn:microsoft.com/office/officeart/2018/5/layout/IconCircleLabelList"/>
    <dgm:cxn modelId="{2AC5FFE0-7643-4538-ACE4-E05D67F7F7E1}" type="presParOf" srcId="{E2E76D41-DC8A-4929-AABB-64AF2FEA8CCA}" destId="{B0A54A07-782B-41F8-A3EA-E1BE5D077A65}" srcOrd="3" destOrd="0" presId="urn:microsoft.com/office/officeart/2018/5/layout/IconCircleLabelList"/>
    <dgm:cxn modelId="{481331FA-4279-40C7-A72C-057E4B1A7FA3}" type="presParOf" srcId="{F5C54601-2C68-4AFB-9819-395657A7CF9C}" destId="{6EED87CE-A9E3-4036-9B2E-5BB3AFF37CD3}" srcOrd="1" destOrd="0" presId="urn:microsoft.com/office/officeart/2018/5/layout/IconCircleLabelList"/>
    <dgm:cxn modelId="{90A138C7-B061-48BD-A22A-F46CA16F1362}" type="presParOf" srcId="{F5C54601-2C68-4AFB-9819-395657A7CF9C}" destId="{940562B8-4898-43B2-AB64-72870EB2F4E8}" srcOrd="2" destOrd="0" presId="urn:microsoft.com/office/officeart/2018/5/layout/IconCircleLabelList"/>
    <dgm:cxn modelId="{EBFD910A-4579-4E25-A12C-3CF216A41DE5}" type="presParOf" srcId="{940562B8-4898-43B2-AB64-72870EB2F4E8}" destId="{559D2939-97BE-494F-A6E4-A30246C9AA27}" srcOrd="0" destOrd="0" presId="urn:microsoft.com/office/officeart/2018/5/layout/IconCircleLabelList"/>
    <dgm:cxn modelId="{A2813E06-2E36-4BB1-9C05-A7FAA8961C5E}" type="presParOf" srcId="{940562B8-4898-43B2-AB64-72870EB2F4E8}" destId="{A4D470B8-22BF-49E3-B05A-04917EEB1310}" srcOrd="1" destOrd="0" presId="urn:microsoft.com/office/officeart/2018/5/layout/IconCircleLabelList"/>
    <dgm:cxn modelId="{488056E8-6E75-4561-8941-E883A1336751}" type="presParOf" srcId="{940562B8-4898-43B2-AB64-72870EB2F4E8}" destId="{3C0B23A7-028C-4E6D-A220-6EECBFE0922A}" srcOrd="2" destOrd="0" presId="urn:microsoft.com/office/officeart/2018/5/layout/IconCircleLabelList"/>
    <dgm:cxn modelId="{B530FA53-FDE3-4F9C-A462-0DCC0E6E23F4}" type="presParOf" srcId="{940562B8-4898-43B2-AB64-72870EB2F4E8}" destId="{F740891D-6A73-436E-B295-EA89BD4DDCA8}" srcOrd="3" destOrd="0" presId="urn:microsoft.com/office/officeart/2018/5/layout/IconCircleLabelList"/>
    <dgm:cxn modelId="{FBC039CE-216D-4C86-AC7C-377ED124D467}" type="presParOf" srcId="{F5C54601-2C68-4AFB-9819-395657A7CF9C}" destId="{5458B845-739C-43AA-BBF8-3BA4415D8DCB}" srcOrd="3" destOrd="0" presId="urn:microsoft.com/office/officeart/2018/5/layout/IconCircleLabelList"/>
    <dgm:cxn modelId="{3277839C-71BB-4109-B500-3CB0F8F5B535}" type="presParOf" srcId="{F5C54601-2C68-4AFB-9819-395657A7CF9C}" destId="{F0773F17-B083-4BE6-8A12-24EB0EC273B4}" srcOrd="4" destOrd="0" presId="urn:microsoft.com/office/officeart/2018/5/layout/IconCircleLabelList"/>
    <dgm:cxn modelId="{982C265C-D75C-4559-BE3D-01E9EFA4E936}" type="presParOf" srcId="{F0773F17-B083-4BE6-8A12-24EB0EC273B4}" destId="{64828AF4-F7CA-420A-BB02-7B5B0F169B49}" srcOrd="0" destOrd="0" presId="urn:microsoft.com/office/officeart/2018/5/layout/IconCircleLabelList"/>
    <dgm:cxn modelId="{619E5DA4-9078-4012-9557-635105DE7FFC}" type="presParOf" srcId="{F0773F17-B083-4BE6-8A12-24EB0EC273B4}" destId="{1E42ABFA-F805-4908-935F-2842DE41E367}" srcOrd="1" destOrd="0" presId="urn:microsoft.com/office/officeart/2018/5/layout/IconCircleLabelList"/>
    <dgm:cxn modelId="{D829C8FD-73FC-4EEE-A9F6-BE8E11688BB2}" type="presParOf" srcId="{F0773F17-B083-4BE6-8A12-24EB0EC273B4}" destId="{E5F06294-E9EB-4557-8454-6B9E77DC9B77}" srcOrd="2" destOrd="0" presId="urn:microsoft.com/office/officeart/2018/5/layout/IconCircleLabelList"/>
    <dgm:cxn modelId="{C8168D58-9F44-41B3-8B76-292866817E69}" type="presParOf" srcId="{F0773F17-B083-4BE6-8A12-24EB0EC273B4}" destId="{EBD16FF5-111E-4DC3-8A47-73143EA5F61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E3E34-0E5E-4ACD-BDBF-D100E3F6E11F}">
      <dsp:nvSpPr>
        <dsp:cNvPr id="0" name=""/>
        <dsp:cNvSpPr/>
      </dsp:nvSpPr>
      <dsp:spPr>
        <a:xfrm>
          <a:off x="689828" y="505351"/>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B99B6-930C-4792-9B1C-5AAF2C2313A0}">
      <dsp:nvSpPr>
        <dsp:cNvPr id="0" name=""/>
        <dsp:cNvSpPr/>
      </dsp:nvSpPr>
      <dsp:spPr>
        <a:xfrm>
          <a:off x="1121266" y="936789"/>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A54A07-782B-41F8-A3EA-E1BE5D077A65}">
      <dsp:nvSpPr>
        <dsp:cNvPr id="0" name=""/>
        <dsp:cNvSpPr/>
      </dsp:nvSpPr>
      <dsp:spPr>
        <a:xfrm>
          <a:off x="42672" y="3160351"/>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sp:txBody>
      <dsp:txXfrm>
        <a:off x="42672" y="3160351"/>
        <a:ext cx="3318750" cy="925927"/>
      </dsp:txXfrm>
    </dsp:sp>
    <dsp:sp modelId="{559D2939-97BE-494F-A6E4-A30246C9AA27}">
      <dsp:nvSpPr>
        <dsp:cNvPr id="0" name=""/>
        <dsp:cNvSpPr/>
      </dsp:nvSpPr>
      <dsp:spPr>
        <a:xfrm>
          <a:off x="4589360" y="505351"/>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470B8-22BF-49E3-B05A-04917EEB1310}">
      <dsp:nvSpPr>
        <dsp:cNvPr id="0" name=""/>
        <dsp:cNvSpPr/>
      </dsp:nvSpPr>
      <dsp:spPr>
        <a:xfrm>
          <a:off x="5020797" y="936789"/>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40891D-6A73-436E-B295-EA89BD4DDCA8}">
      <dsp:nvSpPr>
        <dsp:cNvPr id="0" name=""/>
        <dsp:cNvSpPr/>
      </dsp:nvSpPr>
      <dsp:spPr>
        <a:xfrm>
          <a:off x="3942203" y="3160351"/>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sp:txBody>
      <dsp:txXfrm>
        <a:off x="3942203" y="3160351"/>
        <a:ext cx="3318750" cy="925927"/>
      </dsp:txXfrm>
    </dsp:sp>
    <dsp:sp modelId="{64828AF4-F7CA-420A-BB02-7B5B0F169B49}">
      <dsp:nvSpPr>
        <dsp:cNvPr id="0" name=""/>
        <dsp:cNvSpPr/>
      </dsp:nvSpPr>
      <dsp:spPr>
        <a:xfrm>
          <a:off x="8488891" y="505351"/>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2ABFA-F805-4908-935F-2842DE41E367}">
      <dsp:nvSpPr>
        <dsp:cNvPr id="0" name=""/>
        <dsp:cNvSpPr/>
      </dsp:nvSpPr>
      <dsp:spPr>
        <a:xfrm>
          <a:off x="8920329" y="936789"/>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D16FF5-111E-4DC3-8A47-73143EA5F613}">
      <dsp:nvSpPr>
        <dsp:cNvPr id="0" name=""/>
        <dsp:cNvSpPr/>
      </dsp:nvSpPr>
      <dsp:spPr>
        <a:xfrm>
          <a:off x="7841735" y="3160351"/>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sp:txBody>
      <dsp:txXfrm>
        <a:off x="7841735" y="3160351"/>
        <a:ext cx="3318750" cy="925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E3E34-0E5E-4ACD-BDBF-D100E3F6E11F}">
      <dsp:nvSpPr>
        <dsp:cNvPr id="0" name=""/>
        <dsp:cNvSpPr/>
      </dsp:nvSpPr>
      <dsp:spPr>
        <a:xfrm>
          <a:off x="689828" y="38889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B99B6-930C-4792-9B1C-5AAF2C2313A0}">
      <dsp:nvSpPr>
        <dsp:cNvPr id="0" name=""/>
        <dsp:cNvSpPr/>
      </dsp:nvSpPr>
      <dsp:spPr>
        <a:xfrm>
          <a:off x="1121266" y="820332"/>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A54A07-782B-41F8-A3EA-E1BE5D077A65}">
      <dsp:nvSpPr>
        <dsp:cNvPr id="0" name=""/>
        <dsp:cNvSpPr/>
      </dsp:nvSpPr>
      <dsp:spPr>
        <a:xfrm>
          <a:off x="42672" y="304389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sp:txBody>
      <dsp:txXfrm>
        <a:off x="42672" y="3043895"/>
        <a:ext cx="3318750" cy="925927"/>
      </dsp:txXfrm>
    </dsp:sp>
    <dsp:sp modelId="{559D2939-97BE-494F-A6E4-A30246C9AA27}">
      <dsp:nvSpPr>
        <dsp:cNvPr id="0" name=""/>
        <dsp:cNvSpPr/>
      </dsp:nvSpPr>
      <dsp:spPr>
        <a:xfrm>
          <a:off x="4589360" y="38889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470B8-22BF-49E3-B05A-04917EEB1310}">
      <dsp:nvSpPr>
        <dsp:cNvPr id="0" name=""/>
        <dsp:cNvSpPr/>
      </dsp:nvSpPr>
      <dsp:spPr>
        <a:xfrm>
          <a:off x="5020797" y="820332"/>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40891D-6A73-436E-B295-EA89BD4DDCA8}">
      <dsp:nvSpPr>
        <dsp:cNvPr id="0" name=""/>
        <dsp:cNvSpPr/>
      </dsp:nvSpPr>
      <dsp:spPr>
        <a:xfrm>
          <a:off x="3942203" y="304389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sp:txBody>
      <dsp:txXfrm>
        <a:off x="3942203" y="3043895"/>
        <a:ext cx="3318750" cy="925927"/>
      </dsp:txXfrm>
    </dsp:sp>
    <dsp:sp modelId="{64828AF4-F7CA-420A-BB02-7B5B0F169B49}">
      <dsp:nvSpPr>
        <dsp:cNvPr id="0" name=""/>
        <dsp:cNvSpPr/>
      </dsp:nvSpPr>
      <dsp:spPr>
        <a:xfrm>
          <a:off x="8488891" y="38889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2ABFA-F805-4908-935F-2842DE41E367}">
      <dsp:nvSpPr>
        <dsp:cNvPr id="0" name=""/>
        <dsp:cNvSpPr/>
      </dsp:nvSpPr>
      <dsp:spPr>
        <a:xfrm>
          <a:off x="8920329" y="820332"/>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D16FF5-111E-4DC3-8A47-73143EA5F613}">
      <dsp:nvSpPr>
        <dsp:cNvPr id="0" name=""/>
        <dsp:cNvSpPr/>
      </dsp:nvSpPr>
      <dsp:spPr>
        <a:xfrm>
          <a:off x="7841735" y="304389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sp:txBody>
      <dsp:txXfrm>
        <a:off x="7841735" y="3043895"/>
        <a:ext cx="3318750" cy="92592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1.xml"/><Relationship Id="rId5" Type="http://schemas.openxmlformats.org/officeDocument/2006/relationships/slide" Target="slide24.xml"/><Relationship Id="rId4" Type="http://schemas.openxmlformats.org/officeDocument/2006/relationships/slide" Target="slide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8882" y="3268134"/>
            <a:ext cx="10909640" cy="1058213"/>
          </a:xfrm>
        </p:spPr>
        <p:txBody>
          <a:bodyPr anchor="b">
            <a:normAutofit/>
          </a:bodyPr>
          <a:lstStyle/>
          <a:p>
            <a:r>
              <a:rPr lang="en-US" sz="6600" dirty="0">
                <a:cs typeface="Calibri Light"/>
              </a:rPr>
              <a:t>EL Civics Remote Assessment</a:t>
            </a:r>
            <a:endParaRPr lang="en-US" sz="6600" dirty="0"/>
          </a:p>
        </p:txBody>
      </p:sp>
      <p:sp>
        <p:nvSpPr>
          <p:cNvPr id="3" name="Subtitle 2"/>
          <p:cNvSpPr>
            <a:spLocks noGrp="1"/>
          </p:cNvSpPr>
          <p:nvPr>
            <p:ph type="subTitle" idx="1"/>
          </p:nvPr>
        </p:nvSpPr>
        <p:spPr>
          <a:xfrm>
            <a:off x="638882" y="4326347"/>
            <a:ext cx="10909643" cy="1022343"/>
          </a:xfrm>
        </p:spPr>
        <p:txBody>
          <a:bodyPr vert="horz" lIns="91440" tIns="45720" rIns="91440" bIns="45720" rtlCol="0" anchor="t">
            <a:normAutofit fontScale="77500" lnSpcReduction="20000"/>
          </a:bodyPr>
          <a:lstStyle/>
          <a:p>
            <a:r>
              <a:rPr lang="en-US" sz="4800" dirty="0">
                <a:cs typeface="Calibri"/>
              </a:rPr>
              <a:t>COAAP 4.9 Housing Rentals</a:t>
            </a:r>
          </a:p>
          <a:p>
            <a:r>
              <a:rPr lang="en-US" sz="4800" dirty="0">
                <a:cs typeface="Calibri"/>
              </a:rPr>
              <a:t>Intermediate Low</a:t>
            </a:r>
          </a:p>
          <a:p>
            <a:endParaRPr lang="en-US" sz="1100" dirty="0">
              <a:cs typeface="Calibri"/>
            </a:endParaRPr>
          </a:p>
        </p:txBody>
      </p:sp>
      <p:pic>
        <p:nvPicPr>
          <p:cNvPr id="5" name="Picture 4" descr="A group of houses with trees and sun&#10;&#10;Description automatically generated">
            <a:extLst>
              <a:ext uri="{FF2B5EF4-FFF2-40B4-BE49-F238E27FC236}">
                <a16:creationId xmlns:a16="http://schemas.microsoft.com/office/drawing/2014/main" id="{1C4AE39F-2690-4E1E-EE13-4A7819A8E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698" y="591670"/>
            <a:ext cx="5484008" cy="2742004"/>
          </a:xfrm>
          <a:prstGeom prst="rect">
            <a:avLst/>
          </a:prstGeom>
        </p:spPr>
      </p:pic>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0" y="1215752"/>
            <a:ext cx="11974749" cy="19743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ffectLst/>
                <a:latin typeface="Tahoma" panose="020B0604030504040204" pitchFamily="34" charset="0"/>
                <a:ea typeface="Calibri" panose="020F0502020204030204" pitchFamily="34" charset="0"/>
                <a:cs typeface="Times New Roman" panose="02020603050405020304" pitchFamily="18" charset="0"/>
              </a:rPr>
              <a:t>Read the information. Fill in the correct information for numbers 12-19.</a:t>
            </a:r>
          </a:p>
          <a:p>
            <a:pPr marL="0" marR="0" indent="0">
              <a:spcBef>
                <a:spcPts val="0"/>
              </a:spcBef>
              <a:spcAft>
                <a:spcPts val="0"/>
              </a:spcAft>
              <a:buNone/>
            </a:pPr>
            <a:endParaRPr lang="en-US" sz="2400" b="1" dirty="0">
              <a:effectLst/>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r>
              <a:rPr lang="en-US" sz="2400" b="1" dirty="0">
                <a:effectLst/>
                <a:latin typeface="Tahoma" panose="020B0604030504040204" pitchFamily="34" charset="0"/>
                <a:ea typeface="Calibri" panose="020F0502020204030204" pitchFamily="34" charset="0"/>
                <a:cs typeface="Tahoma" panose="020B0604030504040204" pitchFamily="34" charset="0"/>
              </a:rPr>
              <a:t>Scenario:</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They have lived at their current address since August of 2017, which is </a:t>
            </a:r>
            <a:r>
              <a:rPr lang="en-US" sz="2400" dirty="0">
                <a:effectLst/>
                <a:latin typeface="Tahoma" panose="020B0604030504040204" pitchFamily="34" charset="0"/>
                <a:ea typeface="Calibri" panose="020F0502020204030204" pitchFamily="34" charset="0"/>
                <a:cs typeface="Times New Roman" panose="02020603050405020304" pitchFamily="18" charset="0"/>
              </a:rPr>
              <a:t>906 Prospect St., #7A, Orange, CA 92867</a:t>
            </a:r>
            <a:r>
              <a:rPr lang="en-US" sz="2400" dirty="0">
                <a:effectLst/>
                <a:latin typeface="Tahoma" panose="020B0604030504040204" pitchFamily="34" charset="0"/>
                <a:ea typeface="Calibri" panose="020F0502020204030204" pitchFamily="34" charset="0"/>
                <a:cs typeface="Tahoma" panose="020B0604030504040204" pitchFamily="34" charset="0"/>
              </a:rPr>
              <a:t>. They are moving to be closer to family, and their current rent is $3100.</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4000" dirty="0">
              <a:cs typeface="Calibri"/>
            </a:endParaRPr>
          </a:p>
          <a:p>
            <a:endParaRPr lang="en-US" dirty="0">
              <a:cs typeface="Calibri"/>
            </a:endParaRPr>
          </a:p>
        </p:txBody>
      </p:sp>
      <p:pic>
        <p:nvPicPr>
          <p:cNvPr id="5" name="Picture 4">
            <a:extLst>
              <a:ext uri="{FF2B5EF4-FFF2-40B4-BE49-F238E27FC236}">
                <a16:creationId xmlns:a16="http://schemas.microsoft.com/office/drawing/2014/main" id="{D706CBE4-C4B1-1DF6-7F00-8789F49D2F75}"/>
              </a:ext>
            </a:extLst>
          </p:cNvPr>
          <p:cNvPicPr>
            <a:picLocks noChangeAspect="1"/>
          </p:cNvPicPr>
          <p:nvPr/>
        </p:nvPicPr>
        <p:blipFill>
          <a:blip r:embed="rId2"/>
          <a:stretch>
            <a:fillRect/>
          </a:stretch>
        </p:blipFill>
        <p:spPr>
          <a:xfrm>
            <a:off x="120221" y="3429000"/>
            <a:ext cx="10668547" cy="2213248"/>
          </a:xfrm>
          <a:prstGeom prst="rect">
            <a:avLst/>
          </a:prstGeom>
        </p:spPr>
      </p:pic>
    </p:spTree>
    <p:extLst>
      <p:ext uri="{BB962C8B-B14F-4D97-AF65-F5344CB8AC3E}">
        <p14:creationId xmlns:p14="http://schemas.microsoft.com/office/powerpoint/2010/main" val="249442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266410" y="382379"/>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ffectLst/>
                <a:latin typeface="Tahoma" panose="020B0604030504040204" pitchFamily="34" charset="0"/>
                <a:ea typeface="Calibri" panose="020F0502020204030204" pitchFamily="34" charset="0"/>
                <a:cs typeface="Times New Roman" panose="02020603050405020304" pitchFamily="18" charset="0"/>
              </a:rPr>
              <a:t>Part 3. Copy the numbers on your paper:</a:t>
            </a:r>
          </a:p>
          <a:p>
            <a:pPr marL="0" indent="0">
              <a:buNone/>
            </a:pPr>
            <a:r>
              <a:rPr lang="en-US" dirty="0">
                <a:latin typeface="Tahoma" panose="020B0604030504040204" pitchFamily="34" charset="0"/>
                <a:cs typeface="Times New Roman" panose="02020603050405020304" pitchFamily="18" charset="0"/>
              </a:rPr>
              <a:t>20.</a:t>
            </a:r>
          </a:p>
          <a:p>
            <a:pPr marL="0" indent="0">
              <a:buNone/>
            </a:pPr>
            <a:r>
              <a:rPr lang="en-US" dirty="0">
                <a:latin typeface="Tahoma" panose="020B0604030504040204" pitchFamily="34" charset="0"/>
                <a:cs typeface="Times New Roman" panose="02020603050405020304" pitchFamily="18" charset="0"/>
              </a:rPr>
              <a:t>21.</a:t>
            </a:r>
          </a:p>
          <a:p>
            <a:pPr marL="0" indent="0">
              <a:buNone/>
            </a:pPr>
            <a:r>
              <a:rPr lang="en-US" dirty="0">
                <a:latin typeface="Tahoma" panose="020B0604030504040204" pitchFamily="34" charset="0"/>
                <a:cs typeface="Times New Roman" panose="02020603050405020304" pitchFamily="18" charset="0"/>
              </a:rPr>
              <a:t>22.</a:t>
            </a:r>
          </a:p>
          <a:p>
            <a:pPr marL="0" indent="0">
              <a:buNone/>
            </a:pPr>
            <a:r>
              <a:rPr lang="en-US" dirty="0">
                <a:latin typeface="Tahoma" panose="020B0604030504040204" pitchFamily="34" charset="0"/>
                <a:cs typeface="Times New Roman" panose="02020603050405020304" pitchFamily="18" charset="0"/>
              </a:rPr>
              <a:t>23.</a:t>
            </a:r>
          </a:p>
          <a:p>
            <a:pPr marL="0" indent="0">
              <a:buNone/>
            </a:pPr>
            <a:r>
              <a:rPr lang="en-US" dirty="0">
                <a:latin typeface="Tahoma" panose="020B0604030504040204" pitchFamily="34" charset="0"/>
                <a:cs typeface="Times New Roman" panose="02020603050405020304" pitchFamily="18" charset="0"/>
              </a:rPr>
              <a:t>24.</a:t>
            </a:r>
          </a:p>
          <a:p>
            <a:pPr marL="0" indent="0">
              <a:buNone/>
            </a:pPr>
            <a:r>
              <a:rPr lang="en-US" dirty="0">
                <a:latin typeface="Tahoma" panose="020B0604030504040204" pitchFamily="34" charset="0"/>
                <a:cs typeface="Times New Roman" panose="02020603050405020304" pitchFamily="18" charset="0"/>
              </a:rPr>
              <a:t>25.</a:t>
            </a:r>
          </a:p>
          <a:p>
            <a:pPr marL="0" indent="0">
              <a:buNone/>
            </a:pPr>
            <a:r>
              <a:rPr lang="en-US" dirty="0">
                <a:latin typeface="Tahoma" panose="020B0604030504040204" pitchFamily="34" charset="0"/>
                <a:cs typeface="Times New Roman" panose="02020603050405020304" pitchFamily="18" charset="0"/>
              </a:rPr>
              <a:t>26.</a:t>
            </a:r>
          </a:p>
          <a:p>
            <a:pPr marL="0" indent="0">
              <a:buNone/>
            </a:pPr>
            <a:r>
              <a:rPr lang="en-US" dirty="0">
                <a:latin typeface="Tahoma" panose="020B0604030504040204" pitchFamily="34" charset="0"/>
                <a:cs typeface="Times New Roman" panose="02020603050405020304" pitchFamily="18" charset="0"/>
              </a:rPr>
              <a:t>27.</a:t>
            </a:r>
          </a:p>
          <a:p>
            <a:pPr marL="0" indent="0">
              <a:buNone/>
            </a:pPr>
            <a:r>
              <a:rPr lang="en-US" dirty="0">
                <a:latin typeface="Tahoma" panose="020B0604030504040204" pitchFamily="34" charset="0"/>
                <a:cs typeface="Times New Roman" panose="02020603050405020304" pitchFamily="18" charset="0"/>
              </a:rPr>
              <a:t>28.</a:t>
            </a:r>
          </a:p>
          <a:p>
            <a:pPr marL="0" indent="0">
              <a:buNone/>
            </a:pPr>
            <a:r>
              <a:rPr lang="en-US" dirty="0">
                <a:latin typeface="Tahoma" panose="020B0604030504040204" pitchFamily="34" charset="0"/>
                <a:cs typeface="Times New Roman" panose="02020603050405020304" pitchFamily="18" charset="0"/>
              </a:rPr>
              <a:t>29.</a:t>
            </a: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Tree>
    <p:extLst>
      <p:ext uri="{BB962C8B-B14F-4D97-AF65-F5344CB8AC3E}">
        <p14:creationId xmlns:p14="http://schemas.microsoft.com/office/powerpoint/2010/main" val="415340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0" y="60386"/>
            <a:ext cx="11974749" cy="20388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ffectLst/>
                <a:latin typeface="Tahoma" panose="020B0604030504040204" pitchFamily="34" charset="0"/>
                <a:ea typeface="Calibri" panose="020F0502020204030204" pitchFamily="34" charset="0"/>
                <a:cs typeface="Times New Roman" panose="02020603050405020304" pitchFamily="18" charset="0"/>
              </a:rPr>
              <a:t>Read the information. Fill in the correct information for numbers 20-29.</a:t>
            </a:r>
          </a:p>
          <a:p>
            <a:pPr marL="0" marR="0" indent="0">
              <a:spcBef>
                <a:spcPts val="0"/>
              </a:spcBef>
              <a:spcAft>
                <a:spcPts val="0"/>
              </a:spcAft>
              <a:buNone/>
            </a:pPr>
            <a:endParaRPr lang="en-US" sz="1050" b="1" dirty="0">
              <a:effectLst/>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r>
              <a:rPr lang="en-US" sz="2400" b="1" dirty="0">
                <a:effectLst/>
                <a:latin typeface="Tahoma" panose="020B0604030504040204" pitchFamily="34" charset="0"/>
                <a:ea typeface="Calibri" panose="020F0502020204030204" pitchFamily="34" charset="0"/>
                <a:cs typeface="Tahoma" panose="020B0604030504040204" pitchFamily="34" charset="0"/>
              </a:rPr>
              <a:t>Scenario:</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spcBef>
                <a:spcPts val="0"/>
              </a:spcBef>
              <a:buNone/>
            </a:pPr>
            <a:r>
              <a:rPr lang="en-US" sz="2400" dirty="0">
                <a:effectLst/>
                <a:latin typeface="Tahoma" panose="020B0604030504040204" pitchFamily="34" charset="0"/>
                <a:ea typeface="Calibri" panose="020F0502020204030204" pitchFamily="34" charset="0"/>
              </a:rPr>
              <a:t>Marvin Gerard has been a full-time driver for UPS since 2018. His salary </a:t>
            </a:r>
          </a:p>
          <a:p>
            <a:pPr marL="0" indent="0">
              <a:spcBef>
                <a:spcPts val="0"/>
              </a:spcBef>
              <a:buNone/>
            </a:pPr>
            <a:r>
              <a:rPr lang="en-US" sz="2400" dirty="0">
                <a:effectLst/>
                <a:latin typeface="Tahoma" panose="020B0604030504040204" pitchFamily="34" charset="0"/>
                <a:ea typeface="Calibri" panose="020F0502020204030204" pitchFamily="34" charset="0"/>
              </a:rPr>
              <a:t>is $4150 a month. His supervisor is Ahmed Roboz, who can be contacted at (310) </a:t>
            </a:r>
          </a:p>
          <a:p>
            <a:pPr marL="0" indent="0">
              <a:spcBef>
                <a:spcPts val="0"/>
              </a:spcBef>
              <a:buNone/>
            </a:pPr>
            <a:r>
              <a:rPr lang="en-US" sz="2400" dirty="0">
                <a:effectLst/>
                <a:latin typeface="Tahoma" panose="020B0604030504040204" pitchFamily="34" charset="0"/>
                <a:ea typeface="Calibri" panose="020F0502020204030204" pitchFamily="34" charset="0"/>
              </a:rPr>
              <a:t>555-8224. Estela is a manager at Target. She earns $3,900 a month. </a:t>
            </a:r>
            <a:endParaRPr lang="en-US" sz="2400" dirty="0">
              <a:cs typeface="Calibri"/>
            </a:endParaRPr>
          </a:p>
          <a:p>
            <a:pPr marL="0" indent="0">
              <a:buNone/>
            </a:pPr>
            <a:endParaRPr lang="en-US" sz="4000" dirty="0">
              <a:cs typeface="Calibri"/>
            </a:endParaRPr>
          </a:p>
          <a:p>
            <a:endParaRPr lang="en-US" dirty="0">
              <a:cs typeface="Calibri"/>
            </a:endParaRPr>
          </a:p>
        </p:txBody>
      </p:sp>
      <p:pic>
        <p:nvPicPr>
          <p:cNvPr id="9" name="Picture 8">
            <a:extLst>
              <a:ext uri="{FF2B5EF4-FFF2-40B4-BE49-F238E27FC236}">
                <a16:creationId xmlns:a16="http://schemas.microsoft.com/office/drawing/2014/main" id="{DC235D98-60AA-19D9-C028-7F70ABCF72CE}"/>
              </a:ext>
            </a:extLst>
          </p:cNvPr>
          <p:cNvPicPr>
            <a:picLocks noChangeAspect="1"/>
          </p:cNvPicPr>
          <p:nvPr/>
        </p:nvPicPr>
        <p:blipFill>
          <a:blip r:embed="rId2"/>
          <a:stretch>
            <a:fillRect/>
          </a:stretch>
        </p:blipFill>
        <p:spPr>
          <a:xfrm>
            <a:off x="217251" y="2173857"/>
            <a:ext cx="9473043" cy="4684143"/>
          </a:xfrm>
          <a:prstGeom prst="rect">
            <a:avLst/>
          </a:prstGeom>
        </p:spPr>
      </p:pic>
    </p:spTree>
    <p:extLst>
      <p:ext uri="{BB962C8B-B14F-4D97-AF65-F5344CB8AC3E}">
        <p14:creationId xmlns:p14="http://schemas.microsoft.com/office/powerpoint/2010/main" val="427418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106873" y="800100"/>
            <a:ext cx="8656127" cy="1689100"/>
          </a:xfrm>
        </p:spPr>
        <p:txBody>
          <a:bodyPr>
            <a:normAutofit/>
          </a:bodyPr>
          <a:lstStyle/>
          <a:p>
            <a:r>
              <a:rPr lang="en-US" sz="4000" b="1" dirty="0">
                <a:solidFill>
                  <a:schemeClr val="tx1"/>
                </a:solidFill>
                <a:latin typeface="+mj-lt"/>
              </a:rPr>
              <a:t>Hold your paper up to the camera.</a:t>
            </a:r>
            <a:br>
              <a:rPr lang="en-US" sz="4000" b="1" dirty="0">
                <a:solidFill>
                  <a:schemeClr val="tx1"/>
                </a:solidFill>
                <a:latin typeface="+mj-lt"/>
              </a:rPr>
            </a:br>
            <a:r>
              <a:rPr lang="en-US" sz="4000" b="1" dirty="0">
                <a:solidFill>
                  <a:schemeClr val="tx1"/>
                </a:solidFill>
                <a:latin typeface="+mj-lt"/>
              </a:rPr>
              <a:t>The assessor will take a picture.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81473" y="3470975"/>
            <a:ext cx="8402127" cy="1439768"/>
          </a:xfrm>
        </p:spPr>
        <p:txBody>
          <a:bodyPr>
            <a:normAutofit/>
          </a:bodyPr>
          <a:lstStyle/>
          <a:p>
            <a:r>
              <a:rPr lang="en-US" sz="4000" b="1" dirty="0">
                <a:solidFill>
                  <a:schemeClr val="tx1"/>
                </a:solidFill>
                <a:latin typeface="+mj-lt"/>
              </a:rPr>
              <a:t>Or take a picture of your paper with your phone and send it to the assessor. </a:t>
            </a:r>
          </a:p>
        </p:txBody>
      </p:sp>
      <p:pic>
        <p:nvPicPr>
          <p:cNvPr id="4" name="Picture 3" descr="A picture containing text&#10;&#10;Description automatically generated">
            <a:extLst>
              <a:ext uri="{FF2B5EF4-FFF2-40B4-BE49-F238E27FC236}">
                <a16:creationId xmlns:a16="http://schemas.microsoft.com/office/drawing/2014/main" id="{A111D980-6ED7-2654-781C-51603080FFFE}"/>
              </a:ext>
            </a:extLst>
          </p:cNvPr>
          <p:cNvPicPr>
            <a:picLocks noChangeAspect="1"/>
          </p:cNvPicPr>
          <p:nvPr/>
        </p:nvPicPr>
        <p:blipFill>
          <a:blip r:embed="rId2"/>
          <a:stretch>
            <a:fillRect/>
          </a:stretch>
        </p:blipFill>
        <p:spPr>
          <a:xfrm>
            <a:off x="8297789" y="184239"/>
            <a:ext cx="2628900" cy="2628900"/>
          </a:xfrm>
          <a:prstGeom prst="rect">
            <a:avLst/>
          </a:prstGeom>
        </p:spPr>
      </p:pic>
      <p:pic>
        <p:nvPicPr>
          <p:cNvPr id="5" name="Picture 4">
            <a:extLst>
              <a:ext uri="{FF2B5EF4-FFF2-40B4-BE49-F238E27FC236}">
                <a16:creationId xmlns:a16="http://schemas.microsoft.com/office/drawing/2014/main" id="{C83EB320-2FDE-6A04-B20A-3A59749992A0}"/>
              </a:ext>
            </a:extLst>
          </p:cNvPr>
          <p:cNvPicPr>
            <a:picLocks noChangeAspect="1"/>
          </p:cNvPicPr>
          <p:nvPr/>
        </p:nvPicPr>
        <p:blipFill>
          <a:blip r:embed="rId3"/>
          <a:stretch>
            <a:fillRect/>
          </a:stretch>
        </p:blipFill>
        <p:spPr>
          <a:xfrm>
            <a:off x="8648700" y="2903580"/>
            <a:ext cx="2163689" cy="2835642"/>
          </a:xfrm>
          <a:prstGeom prst="rect">
            <a:avLst/>
          </a:prstGeom>
        </p:spPr>
      </p:pic>
      <p:sp>
        <p:nvSpPr>
          <p:cNvPr id="6" name="Text Placeholder 2">
            <a:extLst>
              <a:ext uri="{FF2B5EF4-FFF2-40B4-BE49-F238E27FC236}">
                <a16:creationId xmlns:a16="http://schemas.microsoft.com/office/drawing/2014/main" id="{FC637CAB-B628-8C3C-F855-43A51D539260}"/>
              </a:ext>
            </a:extLst>
          </p:cNvPr>
          <p:cNvSpPr txBox="1">
            <a:spLocks/>
          </p:cNvSpPr>
          <p:nvPr/>
        </p:nvSpPr>
        <p:spPr>
          <a:xfrm>
            <a:off x="0" y="5345625"/>
            <a:ext cx="8402127" cy="143976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4000" b="1" dirty="0">
                <a:solidFill>
                  <a:schemeClr val="tx1"/>
                </a:solidFill>
                <a:latin typeface="+mj-lt"/>
              </a:rPr>
              <a:t>If you did the fillable form, save it with your name and ID, and send it to the email the assessor gives you.</a:t>
            </a:r>
          </a:p>
        </p:txBody>
      </p:sp>
    </p:spTree>
    <p:extLst>
      <p:ext uri="{BB962C8B-B14F-4D97-AF65-F5344CB8AC3E}">
        <p14:creationId xmlns:p14="http://schemas.microsoft.com/office/powerpoint/2010/main" val="69760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614873" y="1554756"/>
            <a:ext cx="10515600" cy="955970"/>
          </a:xfrm>
        </p:spPr>
        <p:txBody>
          <a:bodyPr/>
          <a:lstStyle/>
          <a:p>
            <a:r>
              <a:rPr lang="en-US" b="1" dirty="0"/>
              <a:t>Task 3 Assessment: Written</a:t>
            </a:r>
            <a:r>
              <a:rPr lang="en-US" dirty="0"/>
              <a:t>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614873" y="2678906"/>
            <a:ext cx="10515600" cy="1500187"/>
          </a:xfrm>
        </p:spPr>
        <p:txBody>
          <a:bodyPr>
            <a:normAutofit/>
          </a:bodyPr>
          <a:lstStyle/>
          <a:p>
            <a:r>
              <a:rPr lang="en-US" sz="4000" b="1" dirty="0">
                <a:solidFill>
                  <a:schemeClr val="tx1"/>
                </a:solidFill>
              </a:rPr>
              <a:t>Write an Email to the Landlord</a:t>
            </a:r>
          </a:p>
        </p:txBody>
      </p:sp>
    </p:spTree>
    <p:extLst>
      <p:ext uri="{BB962C8B-B14F-4D97-AF65-F5344CB8AC3E}">
        <p14:creationId xmlns:p14="http://schemas.microsoft.com/office/powerpoint/2010/main" val="714750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Content Placeholder 2" descr="take out a blank sheet of lined paper; use a dark pen (black or blue); write your name and student I D at the top.">
            <a:extLst>
              <a:ext uri="{FF2B5EF4-FFF2-40B4-BE49-F238E27FC236}">
                <a16:creationId xmlns:a16="http://schemas.microsoft.com/office/drawing/2014/main" id="{06637422-A2A9-33BE-29B4-044DEC5B2E51}"/>
              </a:ext>
            </a:extLst>
          </p:cNvPr>
          <p:cNvGraphicFramePr>
            <a:graphicFrameLocks/>
          </p:cNvGraphicFramePr>
          <p:nvPr>
            <p:extLst>
              <p:ext uri="{D42A27DB-BD31-4B8C-83A1-F6EECF244321}">
                <p14:modId xmlns:p14="http://schemas.microsoft.com/office/powerpoint/2010/main" val="145131786"/>
              </p:ext>
            </p:extLst>
          </p:nvPr>
        </p:nvGraphicFramePr>
        <p:xfrm>
          <a:off x="299966" y="1265706"/>
          <a:ext cx="11203158" cy="4358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a:extLst>
              <a:ext uri="{FF2B5EF4-FFF2-40B4-BE49-F238E27FC236}">
                <a16:creationId xmlns:a16="http://schemas.microsoft.com/office/drawing/2014/main" id="{72288AF9-4D6B-4471-63A9-4E5185A70322}"/>
              </a:ext>
            </a:extLst>
          </p:cNvPr>
          <p:cNvSpPr txBox="1">
            <a:spLocks/>
          </p:cNvSpPr>
          <p:nvPr/>
        </p:nvSpPr>
        <p:spPr>
          <a:xfrm>
            <a:off x="299966" y="575796"/>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ea typeface="+mn-lt"/>
                <a:cs typeface="+mn-lt"/>
              </a:rPr>
              <a:t>Let’s get ready:</a:t>
            </a:r>
          </a:p>
          <a:p>
            <a:pPr marL="0" indent="0">
              <a:buNone/>
            </a:pPr>
            <a:r>
              <a:rPr lang="en-US" sz="4000" dirty="0">
                <a:ea typeface="+mn-lt"/>
                <a:cs typeface="+mn-lt"/>
              </a:rPr>
              <a:t> </a:t>
            </a:r>
            <a:endParaRPr lang="en-US" dirty="0">
              <a:cs typeface="Calibri"/>
            </a:endParaRPr>
          </a:p>
          <a:p>
            <a:endParaRPr lang="en-US" sz="4000" dirty="0">
              <a:cs typeface="Calibri"/>
            </a:endParaRPr>
          </a:p>
          <a:p>
            <a:endParaRPr lang="en-US" sz="4000" dirty="0">
              <a:cs typeface="Calibri"/>
            </a:endParaRP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
        <p:nvSpPr>
          <p:cNvPr id="4" name="TextBox 3">
            <a:extLst>
              <a:ext uri="{FF2B5EF4-FFF2-40B4-BE49-F238E27FC236}">
                <a16:creationId xmlns:a16="http://schemas.microsoft.com/office/drawing/2014/main" id="{D1DCB5C0-A3F4-57C4-77E8-4133653579C0}"/>
              </a:ext>
            </a:extLst>
          </p:cNvPr>
          <p:cNvSpPr txBox="1"/>
          <p:nvPr/>
        </p:nvSpPr>
        <p:spPr>
          <a:xfrm>
            <a:off x="105511" y="5989060"/>
            <a:ext cx="11592068" cy="830997"/>
          </a:xfrm>
          <a:prstGeom prst="rect">
            <a:avLst/>
          </a:prstGeom>
          <a:noFill/>
          <a:ln>
            <a:solidFill>
              <a:schemeClr val="tx1"/>
            </a:solidFill>
          </a:ln>
        </p:spPr>
        <p:txBody>
          <a:bodyPr wrap="square" rtlCol="0">
            <a:spAutoFit/>
          </a:bodyPr>
          <a:lstStyle/>
          <a:p>
            <a:r>
              <a:rPr lang="en-US" sz="2400" dirty="0">
                <a:solidFill>
                  <a:srgbClr val="FF0000"/>
                </a:solidFill>
              </a:rPr>
              <a:t>You can also ask the assessor for a fillable form. You would need to download it, fill it out, then save and send it.</a:t>
            </a:r>
          </a:p>
        </p:txBody>
      </p:sp>
    </p:spTree>
    <p:extLst>
      <p:ext uri="{BB962C8B-B14F-4D97-AF65-F5344CB8AC3E}">
        <p14:creationId xmlns:p14="http://schemas.microsoft.com/office/powerpoint/2010/main" val="3725652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3502DC1-D290-8535-CEBB-9B46ECA3110F}"/>
              </a:ext>
            </a:extLst>
          </p:cNvPr>
          <p:cNvGraphicFramePr>
            <a:graphicFrameLocks noGrp="1"/>
          </p:cNvGraphicFramePr>
          <p:nvPr>
            <p:extLst>
              <p:ext uri="{D42A27DB-BD31-4B8C-83A1-F6EECF244321}">
                <p14:modId xmlns:p14="http://schemas.microsoft.com/office/powerpoint/2010/main" val="3676777422"/>
              </p:ext>
            </p:extLst>
          </p:nvPr>
        </p:nvGraphicFramePr>
        <p:xfrm>
          <a:off x="216195" y="1288206"/>
          <a:ext cx="6697331" cy="3779520"/>
        </p:xfrm>
        <a:graphic>
          <a:graphicData uri="http://schemas.openxmlformats.org/drawingml/2006/table">
            <a:tbl>
              <a:tblPr firstRow="1" bandRow="1">
                <a:tableStyleId>{5C22544A-7EE6-4342-B048-85BDC9FD1C3A}</a:tableStyleId>
              </a:tblPr>
              <a:tblGrid>
                <a:gridCol w="6697331">
                  <a:extLst>
                    <a:ext uri="{9D8B030D-6E8A-4147-A177-3AD203B41FA5}">
                      <a16:colId xmlns:a16="http://schemas.microsoft.com/office/drawing/2014/main" val="3460283955"/>
                    </a:ext>
                  </a:extLst>
                </a:gridCol>
              </a:tblGrid>
              <a:tr h="370840">
                <a:tc>
                  <a:txBody>
                    <a:bodyPr/>
                    <a:lstStyle/>
                    <a:p>
                      <a:r>
                        <a:rPr lang="en-US" sz="2800" b="0" dirty="0">
                          <a:solidFill>
                            <a:schemeClr val="tx1"/>
                          </a:solidFill>
                        </a:rPr>
                        <a:t>TO: tomsutters@gmail.com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2731242"/>
                  </a:ext>
                </a:extLst>
              </a:tr>
              <a:tr h="370840">
                <a:tc>
                  <a:txBody>
                    <a:bodyPr/>
                    <a:lstStyle/>
                    <a:p>
                      <a:r>
                        <a:rPr lang="en-US" sz="2800" dirty="0">
                          <a:solidFill>
                            <a:schemeClr val="tx1"/>
                          </a:solidFill>
                        </a:rPr>
                        <a:t>FROM: cortez90860@gmail.com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8034003"/>
                  </a:ext>
                </a:extLst>
              </a:tr>
              <a:tr h="370840">
                <a:tc>
                  <a:txBody>
                    <a:bodyPr/>
                    <a:lstStyle/>
                    <a:p>
                      <a:r>
                        <a:rPr lang="en-US" sz="2800" dirty="0">
                          <a:solidFill>
                            <a:schemeClr val="tx1"/>
                          </a:solidFill>
                        </a:rPr>
                        <a:t>SUBJECT: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920978"/>
                  </a:ext>
                </a:extLst>
              </a:tr>
              <a:tr h="370840">
                <a:tc>
                  <a:txBody>
                    <a:bodyPr/>
                    <a:lstStyle/>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452391"/>
                  </a:ext>
                </a:extLst>
              </a:tr>
            </a:tbl>
          </a:graphicData>
        </a:graphic>
      </p:graphicFrame>
      <p:sp>
        <p:nvSpPr>
          <p:cNvPr id="2" name="Subtitle 2">
            <a:extLst>
              <a:ext uri="{FF2B5EF4-FFF2-40B4-BE49-F238E27FC236}">
                <a16:creationId xmlns:a16="http://schemas.microsoft.com/office/drawing/2014/main" id="{6C5E781D-66DE-7245-12D9-3CA0BF877B47}"/>
              </a:ext>
            </a:extLst>
          </p:cNvPr>
          <p:cNvSpPr txBox="1">
            <a:spLocks/>
          </p:cNvSpPr>
          <p:nvPr/>
        </p:nvSpPr>
        <p:spPr>
          <a:xfrm>
            <a:off x="220493" y="262046"/>
            <a:ext cx="11974749" cy="9698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Tahoma" panose="020B0604030504040204" pitchFamily="34" charset="0"/>
                <a:ea typeface="Calibri" panose="020F0502020204030204" pitchFamily="34" charset="0"/>
                <a:cs typeface="Tahoma" panose="020B0604030504040204" pitchFamily="34" charset="0"/>
              </a:rPr>
              <a:t> </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latin typeface="Tahoma" panose="020B0604030504040204" pitchFamily="34" charset="0"/>
                <a:ea typeface="Calibri" panose="020F0502020204030204" pitchFamily="34" charset="0"/>
                <a:cs typeface="Tahoma" panose="020B0604030504040204" pitchFamily="34" charset="0"/>
              </a:rPr>
              <a:t>Copy this on your paper:</a:t>
            </a:r>
            <a:endParaRPr lang="en-US" sz="2400" dirty="0">
              <a:cs typeface="Calibri"/>
            </a:endParaRPr>
          </a:p>
          <a:p>
            <a:pPr marL="0" indent="0">
              <a:buNone/>
            </a:pPr>
            <a:endParaRPr lang="en-US" sz="2400" dirty="0">
              <a:cs typeface="Calibri"/>
            </a:endParaRPr>
          </a:p>
          <a:p>
            <a:pPr marL="0" indent="0">
              <a:buNone/>
            </a:pPr>
            <a:endParaRPr lang="en-US" sz="4000" dirty="0">
              <a:cs typeface="Calibri"/>
            </a:endParaRPr>
          </a:p>
          <a:p>
            <a:endParaRPr lang="en-US" dirty="0">
              <a:cs typeface="Calibri"/>
            </a:endParaRPr>
          </a:p>
        </p:txBody>
      </p:sp>
    </p:spTree>
    <p:extLst>
      <p:ext uri="{BB962C8B-B14F-4D97-AF65-F5344CB8AC3E}">
        <p14:creationId xmlns:p14="http://schemas.microsoft.com/office/powerpoint/2010/main" val="3177606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32954" y="617645"/>
            <a:ext cx="11974749" cy="26973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Read the problem, then write </a:t>
            </a:r>
            <a:r>
              <a:rPr lang="en-US" sz="2400" dirty="0">
                <a:latin typeface="Tahoma" panose="020B0604030504040204" pitchFamily="34" charset="0"/>
                <a:ea typeface="Calibri" panose="020F0502020204030204" pitchFamily="34" charset="0"/>
                <a:cs typeface="Tahoma" panose="020B0604030504040204" pitchFamily="34" charset="0"/>
              </a:rPr>
              <a:t>an email </a:t>
            </a:r>
            <a:r>
              <a:rPr lang="en-US" sz="2400" dirty="0">
                <a:effectLst/>
                <a:latin typeface="Tahoma" panose="020B0604030504040204" pitchFamily="34" charset="0"/>
                <a:ea typeface="Calibri" panose="020F0502020204030204" pitchFamily="34" charset="0"/>
                <a:cs typeface="Tahoma" panose="020B0604030504040204" pitchFamily="34" charset="0"/>
              </a:rPr>
              <a:t>to the landlord.  </a:t>
            </a:r>
            <a:endParaRPr lang="en-US" sz="2400" dirty="0">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You are Rick Cortez.</a:t>
            </a:r>
          </a:p>
          <a:p>
            <a:pPr marL="0" marR="0" indent="0">
              <a:spcBef>
                <a:spcPts val="0"/>
              </a:spcBef>
              <a:spcAft>
                <a:spcPts val="0"/>
              </a:spcAft>
              <a:buNone/>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Tahoma" panose="020B0604030504040204" pitchFamily="34" charset="0"/>
                <a:ea typeface="Calibri" panose="020F0502020204030204" pitchFamily="34" charset="0"/>
                <a:cs typeface="Tahoma" panose="020B0604030504040204" pitchFamily="34" charset="0"/>
              </a:rPr>
              <a:t> </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latin typeface="Tahoma" panose="020B0604030504040204" pitchFamily="34" charset="0"/>
                <a:ea typeface="Calibri" panose="020F0502020204030204" pitchFamily="34" charset="0"/>
                <a:cs typeface="Tahoma" panose="020B0604030504040204" pitchFamily="34" charset="0"/>
              </a:rPr>
              <a:t>Rick Cortez’s shower is leaking (4 days). He needs it fixed this </a:t>
            </a:r>
          </a:p>
          <a:p>
            <a:pPr marL="0" marR="0" indent="0">
              <a:spcBef>
                <a:spcPts val="0"/>
              </a:spcBef>
              <a:spcAft>
                <a:spcPts val="0"/>
              </a:spcAft>
              <a:buNone/>
            </a:pPr>
            <a:r>
              <a:rPr lang="en-US" dirty="0">
                <a:effectLst/>
                <a:latin typeface="Tahoma" panose="020B0604030504040204" pitchFamily="34" charset="0"/>
                <a:ea typeface="Calibri" panose="020F0502020204030204" pitchFamily="34" charset="0"/>
                <a:cs typeface="Tahoma" panose="020B0604030504040204" pitchFamily="34" charset="0"/>
              </a:rPr>
              <a:t>week. His landlord is Mr. Sutters.</a:t>
            </a:r>
            <a:r>
              <a:rPr lang="en-US" dirty="0">
                <a:effectLst/>
                <a:latin typeface="Tahoma" panose="020B0604030504040204" pitchFamily="34" charset="0"/>
                <a:ea typeface="Times New Roman" panose="02020603050405020304" pitchFamily="18" charset="0"/>
                <a:cs typeface="Tahoma" panose="020B0604030504040204" pitchFamily="34" charset="0"/>
              </a:rPr>
              <a:t> He lives in apartment 15, </a:t>
            </a:r>
          </a:p>
          <a:p>
            <a:pPr marL="0" marR="0" indent="0">
              <a:spcBef>
                <a:spcPts val="0"/>
              </a:spcBef>
              <a:spcAft>
                <a:spcPts val="0"/>
              </a:spcAft>
              <a:buNone/>
            </a:pPr>
            <a:r>
              <a:rPr lang="en-US" dirty="0">
                <a:effectLst/>
                <a:latin typeface="Tahoma" panose="020B0604030504040204" pitchFamily="34" charset="0"/>
                <a:ea typeface="Times New Roman" panose="02020603050405020304" pitchFamily="18" charset="0"/>
                <a:cs typeface="Tahoma" panose="020B0604030504040204" pitchFamily="34" charset="0"/>
              </a:rPr>
              <a:t>and his phone number is (949) 555-0622.</a:t>
            </a:r>
            <a:endParaRPr lang="en-US"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4000" dirty="0">
              <a:cs typeface="Calibri"/>
            </a:endParaRPr>
          </a:p>
          <a:p>
            <a:endParaRPr lang="en-US" dirty="0">
              <a:cs typeface="Calibri"/>
            </a:endParaRPr>
          </a:p>
        </p:txBody>
      </p:sp>
      <p:graphicFrame>
        <p:nvGraphicFramePr>
          <p:cNvPr id="2" name="Table 3">
            <a:extLst>
              <a:ext uri="{FF2B5EF4-FFF2-40B4-BE49-F238E27FC236}">
                <a16:creationId xmlns:a16="http://schemas.microsoft.com/office/drawing/2014/main" id="{A35D5304-007D-AD60-42D1-E894BC2BDB48}"/>
              </a:ext>
            </a:extLst>
          </p:cNvPr>
          <p:cNvGraphicFramePr>
            <a:graphicFrameLocks noGrp="1"/>
          </p:cNvGraphicFramePr>
          <p:nvPr>
            <p:extLst>
              <p:ext uri="{D42A27DB-BD31-4B8C-83A1-F6EECF244321}">
                <p14:modId xmlns:p14="http://schemas.microsoft.com/office/powerpoint/2010/main" val="3048539805"/>
              </p:ext>
            </p:extLst>
          </p:nvPr>
        </p:nvGraphicFramePr>
        <p:xfrm>
          <a:off x="184297" y="3200694"/>
          <a:ext cx="8128000" cy="33528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464056628"/>
                    </a:ext>
                  </a:extLst>
                </a:gridCol>
              </a:tblGrid>
              <a:tr h="370840">
                <a:tc>
                  <a:txBody>
                    <a:bodyPr/>
                    <a:lstStyle/>
                    <a:p>
                      <a:r>
                        <a:rPr lang="en-US" sz="2800" b="0" dirty="0">
                          <a:solidFill>
                            <a:schemeClr val="tx1"/>
                          </a:solidFill>
                        </a:rPr>
                        <a:t>TO: tomsutters@gmail.com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1461290"/>
                  </a:ext>
                </a:extLst>
              </a:tr>
              <a:tr h="370840">
                <a:tc>
                  <a:txBody>
                    <a:bodyPr/>
                    <a:lstStyle/>
                    <a:p>
                      <a:r>
                        <a:rPr lang="en-US" sz="2800" dirty="0">
                          <a:solidFill>
                            <a:schemeClr val="tx1"/>
                          </a:solidFill>
                        </a:rPr>
                        <a:t>FROM: cortez90860@gmail.com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4815546"/>
                  </a:ext>
                </a:extLst>
              </a:tr>
              <a:tr h="370840">
                <a:tc>
                  <a:txBody>
                    <a:bodyPr/>
                    <a:lstStyle/>
                    <a:p>
                      <a:r>
                        <a:rPr lang="en-US" sz="2800" dirty="0">
                          <a:solidFill>
                            <a:schemeClr val="tx1"/>
                          </a:solidFill>
                        </a:rPr>
                        <a:t>SUBJECT: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7270807"/>
                  </a:ext>
                </a:extLst>
              </a:tr>
              <a:tr h="370840">
                <a:tc>
                  <a:txBody>
                    <a:bodyPr/>
                    <a:lstStyle/>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0869075"/>
                  </a:ext>
                </a:extLst>
              </a:tr>
            </a:tbl>
          </a:graphicData>
        </a:graphic>
      </p:graphicFrame>
    </p:spTree>
    <p:extLst>
      <p:ext uri="{BB962C8B-B14F-4D97-AF65-F5344CB8AC3E}">
        <p14:creationId xmlns:p14="http://schemas.microsoft.com/office/powerpoint/2010/main" val="1124241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106873" y="800100"/>
            <a:ext cx="8656127" cy="1689100"/>
          </a:xfrm>
        </p:spPr>
        <p:txBody>
          <a:bodyPr>
            <a:normAutofit/>
          </a:bodyPr>
          <a:lstStyle/>
          <a:p>
            <a:r>
              <a:rPr lang="en-US" sz="4000" b="1" dirty="0">
                <a:solidFill>
                  <a:schemeClr val="tx1"/>
                </a:solidFill>
                <a:latin typeface="+mj-lt"/>
              </a:rPr>
              <a:t>Hold your paper up to the camera.</a:t>
            </a:r>
            <a:br>
              <a:rPr lang="en-US" sz="4000" b="1" dirty="0">
                <a:solidFill>
                  <a:schemeClr val="tx1"/>
                </a:solidFill>
                <a:latin typeface="+mj-lt"/>
              </a:rPr>
            </a:br>
            <a:r>
              <a:rPr lang="en-US" sz="4000" b="1" dirty="0">
                <a:solidFill>
                  <a:schemeClr val="tx1"/>
                </a:solidFill>
                <a:latin typeface="+mj-lt"/>
              </a:rPr>
              <a:t>The assessor will take a picture.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81473" y="3470975"/>
            <a:ext cx="8402127" cy="1439768"/>
          </a:xfrm>
        </p:spPr>
        <p:txBody>
          <a:bodyPr>
            <a:normAutofit/>
          </a:bodyPr>
          <a:lstStyle/>
          <a:p>
            <a:r>
              <a:rPr lang="en-US" sz="4000" b="1" dirty="0">
                <a:solidFill>
                  <a:schemeClr val="tx1"/>
                </a:solidFill>
                <a:latin typeface="+mj-lt"/>
              </a:rPr>
              <a:t>Or take a picture of your paper with your phone and send it to the assessor. </a:t>
            </a:r>
          </a:p>
        </p:txBody>
      </p:sp>
      <p:pic>
        <p:nvPicPr>
          <p:cNvPr id="4" name="Picture 3" descr="A picture containing text&#10;&#10;Description automatically generated">
            <a:extLst>
              <a:ext uri="{FF2B5EF4-FFF2-40B4-BE49-F238E27FC236}">
                <a16:creationId xmlns:a16="http://schemas.microsoft.com/office/drawing/2014/main" id="{A111D980-6ED7-2654-781C-51603080FFFE}"/>
              </a:ext>
            </a:extLst>
          </p:cNvPr>
          <p:cNvPicPr>
            <a:picLocks noChangeAspect="1"/>
          </p:cNvPicPr>
          <p:nvPr/>
        </p:nvPicPr>
        <p:blipFill>
          <a:blip r:embed="rId2"/>
          <a:stretch>
            <a:fillRect/>
          </a:stretch>
        </p:blipFill>
        <p:spPr>
          <a:xfrm>
            <a:off x="8297789" y="184239"/>
            <a:ext cx="2628900" cy="2628900"/>
          </a:xfrm>
          <a:prstGeom prst="rect">
            <a:avLst/>
          </a:prstGeom>
        </p:spPr>
      </p:pic>
      <p:pic>
        <p:nvPicPr>
          <p:cNvPr id="5" name="Picture 4">
            <a:extLst>
              <a:ext uri="{FF2B5EF4-FFF2-40B4-BE49-F238E27FC236}">
                <a16:creationId xmlns:a16="http://schemas.microsoft.com/office/drawing/2014/main" id="{C83EB320-2FDE-6A04-B20A-3A59749992A0}"/>
              </a:ext>
            </a:extLst>
          </p:cNvPr>
          <p:cNvPicPr>
            <a:picLocks noChangeAspect="1"/>
          </p:cNvPicPr>
          <p:nvPr/>
        </p:nvPicPr>
        <p:blipFill>
          <a:blip r:embed="rId3"/>
          <a:stretch>
            <a:fillRect/>
          </a:stretch>
        </p:blipFill>
        <p:spPr>
          <a:xfrm>
            <a:off x="8648700" y="2903580"/>
            <a:ext cx="2163689" cy="2835642"/>
          </a:xfrm>
          <a:prstGeom prst="rect">
            <a:avLst/>
          </a:prstGeom>
        </p:spPr>
      </p:pic>
      <p:sp>
        <p:nvSpPr>
          <p:cNvPr id="6" name="Text Placeholder 2">
            <a:extLst>
              <a:ext uri="{FF2B5EF4-FFF2-40B4-BE49-F238E27FC236}">
                <a16:creationId xmlns:a16="http://schemas.microsoft.com/office/drawing/2014/main" id="{FC637CAB-B628-8C3C-F855-43A51D539260}"/>
              </a:ext>
            </a:extLst>
          </p:cNvPr>
          <p:cNvSpPr txBox="1">
            <a:spLocks/>
          </p:cNvSpPr>
          <p:nvPr/>
        </p:nvSpPr>
        <p:spPr>
          <a:xfrm>
            <a:off x="0" y="5345625"/>
            <a:ext cx="8402127" cy="143976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4000" b="1" dirty="0">
                <a:solidFill>
                  <a:schemeClr val="tx1"/>
                </a:solidFill>
                <a:latin typeface="+mj-lt"/>
              </a:rPr>
              <a:t>If you did the fillable form, save it with your name and ID, and send it to the email the assessor gives you.</a:t>
            </a:r>
          </a:p>
        </p:txBody>
      </p:sp>
    </p:spTree>
    <p:extLst>
      <p:ext uri="{BB962C8B-B14F-4D97-AF65-F5344CB8AC3E}">
        <p14:creationId xmlns:p14="http://schemas.microsoft.com/office/powerpoint/2010/main" val="373265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A29C84-92EF-FFC8-0262-EB8ACA639C9C}"/>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3600" kern="1200" dirty="0">
                <a:solidFill>
                  <a:schemeClr val="tx1"/>
                </a:solidFill>
                <a:latin typeface="Arial" panose="020B0604020202020204" pitchFamily="34" charset="0"/>
                <a:cs typeface="Arial" panose="020B0604020202020204" pitchFamily="34" charset="0"/>
              </a:rPr>
              <a:t>Please use your phone camera or computer webcam to scan the </a:t>
            </a:r>
            <a:r>
              <a:rPr lang="en-US" sz="3600" kern="1200">
                <a:solidFill>
                  <a:schemeClr val="tx1"/>
                </a:solidFill>
                <a:latin typeface="Arial" panose="020B0604020202020204" pitchFamily="34" charset="0"/>
                <a:cs typeface="Arial" panose="020B0604020202020204" pitchFamily="34" charset="0"/>
              </a:rPr>
              <a:t>room again.</a:t>
            </a:r>
            <a:endParaRPr lang="en-US" sz="3600" kern="1200" dirty="0">
              <a:solidFill>
                <a:schemeClr val="tx1"/>
              </a:solidFill>
              <a:latin typeface="Arial" panose="020B0604020202020204" pitchFamily="34" charset="0"/>
              <a:cs typeface="Arial" panose="020B0604020202020204" pitchFamily="34" charset="0"/>
            </a:endParaRPr>
          </a:p>
        </p:txBody>
      </p:sp>
      <p:pic>
        <p:nvPicPr>
          <p:cNvPr id="14" name="Picture 13" descr="A hand holding a phone&#10;&#10;Description automatically generated">
            <a:extLst>
              <a:ext uri="{FF2B5EF4-FFF2-40B4-BE49-F238E27FC236}">
                <a16:creationId xmlns:a16="http://schemas.microsoft.com/office/drawing/2014/main" id="{6F28C917-C51B-694C-12DB-A179E04B37AD}"/>
              </a:ext>
            </a:extLst>
          </p:cNvPr>
          <p:cNvPicPr>
            <a:picLocks noChangeAspect="1"/>
          </p:cNvPicPr>
          <p:nvPr/>
        </p:nvPicPr>
        <p:blipFill rotWithShape="1">
          <a:blip r:embed="rId2"/>
          <a:srcRect t="26398" r="1" b="25325"/>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11" name="Picture 10" descr="A close-up of a webcam&#10;&#10;Description automatically generated">
            <a:extLst>
              <a:ext uri="{FF2B5EF4-FFF2-40B4-BE49-F238E27FC236}">
                <a16:creationId xmlns:a16="http://schemas.microsoft.com/office/drawing/2014/main" id="{41FF3573-F2A8-A1DB-62FB-4EFD09656E76}"/>
              </a:ext>
            </a:extLst>
          </p:cNvPr>
          <p:cNvPicPr>
            <a:picLocks noChangeAspect="1"/>
          </p:cNvPicPr>
          <p:nvPr/>
        </p:nvPicPr>
        <p:blipFill rotWithShape="1">
          <a:blip r:embed="rId3"/>
          <a:srcRect t="12926" r="-2" b="40566"/>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21"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27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et SAC's New Student ID Card for Free - el Don News">
            <a:extLst>
              <a:ext uri="{FF2B5EF4-FFF2-40B4-BE49-F238E27FC236}">
                <a16:creationId xmlns:a16="http://schemas.microsoft.com/office/drawing/2014/main" id="{7A7DE24D-15E1-2D56-24FD-A0DFA2AD08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0913" y="642938"/>
            <a:ext cx="4976813" cy="3275013"/>
          </a:xfrm>
          <a:prstGeom prst="rect">
            <a:avLst/>
          </a:prstGeom>
          <a:extLst>
            <a:ext uri="{909E8E84-426E-40DD-AFC4-6F175D3DCCD1}">
              <a14:hiddenFill xmlns:a14="http://schemas.microsoft.com/office/drawing/2010/main">
                <a:solidFill>
                  <a:srgbClr val="FFFFFF"/>
                </a:solidFill>
              </a14:hiddenFill>
            </a:ext>
          </a:extLst>
        </p:spPr>
      </p:pic>
      <p:pic>
        <p:nvPicPr>
          <p:cNvPr id="5" name="Picture 2" descr="Slideshow: What you need to know about California 'Real-ID ...">
            <a:extLst>
              <a:ext uri="{FF2B5EF4-FFF2-40B4-BE49-F238E27FC236}">
                <a16:creationId xmlns:a16="http://schemas.microsoft.com/office/drawing/2014/main" id="{A3ED859F-DC99-CCDC-6D67-1F607F4C6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163" y="642938"/>
            <a:ext cx="5249863" cy="3275013"/>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A29C84-92EF-FFC8-0262-EB8ACA639C9C}"/>
              </a:ext>
            </a:extLst>
          </p:cNvPr>
          <p:cNvSpPr>
            <a:spLocks noGrp="1"/>
          </p:cNvSpPr>
          <p:nvPr>
            <p:ph type="title"/>
          </p:nvPr>
        </p:nvSpPr>
        <p:spPr>
          <a:xfrm>
            <a:off x="838200" y="4636802"/>
            <a:ext cx="10515600" cy="1325563"/>
          </a:xfrm>
        </p:spPr>
        <p:txBody>
          <a:bodyPr vert="horz" lIns="91440" tIns="45720" rIns="91440" bIns="45720" rtlCol="0" anchor="ctr">
            <a:normAutofit/>
          </a:bodyPr>
          <a:lstStyle/>
          <a:p>
            <a:pPr algn="ctr"/>
            <a:r>
              <a:rPr lang="en-US" kern="1200" dirty="0">
                <a:solidFill>
                  <a:schemeClr val="tx1"/>
                </a:solidFill>
                <a:latin typeface="Arial" panose="020B0604020202020204" pitchFamily="34" charset="0"/>
                <a:cs typeface="Arial" panose="020B0604020202020204" pitchFamily="34" charset="0"/>
              </a:rPr>
              <a:t>Please show your ID and tell the assessor your student ID number</a:t>
            </a:r>
          </a:p>
        </p:txBody>
      </p:sp>
    </p:spTree>
    <p:extLst>
      <p:ext uri="{BB962C8B-B14F-4D97-AF65-F5344CB8AC3E}">
        <p14:creationId xmlns:p14="http://schemas.microsoft.com/office/powerpoint/2010/main" val="4076208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C7B74BF-E725-97F1-EAAB-5202BCD73E3D}"/>
              </a:ext>
            </a:extLst>
          </p:cNvPr>
          <p:cNvSpPr txBox="1"/>
          <p:nvPr/>
        </p:nvSpPr>
        <p:spPr>
          <a:xfrm>
            <a:off x="323088" y="639193"/>
            <a:ext cx="3887604"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latin typeface="Arial" panose="020B0604020202020204" pitchFamily="34" charset="0"/>
                <a:ea typeface="+mj-ea"/>
                <a:cs typeface="Arial" panose="020B0604020202020204" pitchFamily="34" charset="0"/>
              </a:rPr>
              <a:t>You are finished!</a:t>
            </a:r>
          </a:p>
          <a:p>
            <a:pPr>
              <a:lnSpc>
                <a:spcPct val="90000"/>
              </a:lnSpc>
              <a:spcBef>
                <a:spcPct val="0"/>
              </a:spcBef>
              <a:spcAft>
                <a:spcPts val="600"/>
              </a:spcAft>
            </a:pPr>
            <a:endParaRPr lang="en-US" sz="3600" kern="1200" dirty="0">
              <a:latin typeface="Arial" panose="020B0604020202020204" pitchFamily="34" charset="0"/>
              <a:ea typeface="+mj-ea"/>
              <a:cs typeface="Arial" panose="020B0604020202020204" pitchFamily="34" charset="0"/>
            </a:endParaRPr>
          </a:p>
          <a:p>
            <a:pPr>
              <a:lnSpc>
                <a:spcPct val="90000"/>
              </a:lnSpc>
              <a:spcBef>
                <a:spcPct val="0"/>
              </a:spcBef>
              <a:spcAft>
                <a:spcPts val="600"/>
              </a:spcAft>
            </a:pPr>
            <a:r>
              <a:rPr lang="en-US" sz="3600" kern="1200" dirty="0">
                <a:latin typeface="Arial" panose="020B0604020202020204" pitchFamily="34" charset="0"/>
                <a:ea typeface="+mj-ea"/>
                <a:cs typeface="Arial" panose="020B0604020202020204" pitchFamily="34" charset="0"/>
              </a:rPr>
              <a:t>Please do not talk about the test with anyone.</a:t>
            </a: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board with colorful text&#10;&#10;Description automatically generated">
            <a:extLst>
              <a:ext uri="{FF2B5EF4-FFF2-40B4-BE49-F238E27FC236}">
                <a16:creationId xmlns:a16="http://schemas.microsoft.com/office/drawing/2014/main" id="{811C1372-A66F-C661-B65B-6C9BE9D65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664712"/>
            <a:ext cx="7214616" cy="5501144"/>
          </a:xfrm>
          <a:prstGeom prst="rect">
            <a:avLst/>
          </a:prstGeom>
        </p:spPr>
      </p:pic>
    </p:spTree>
    <p:extLst>
      <p:ext uri="{BB962C8B-B14F-4D97-AF65-F5344CB8AC3E}">
        <p14:creationId xmlns:p14="http://schemas.microsoft.com/office/powerpoint/2010/main" val="2886783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73B9F00-53D1-5A02-D630-628B7FA6A0C2}"/>
              </a:ext>
            </a:extLst>
          </p:cNvPr>
          <p:cNvSpPr>
            <a:spLocks noGrp="1"/>
          </p:cNvSpPr>
          <p:nvPr>
            <p:ph type="ctrTitle"/>
          </p:nvPr>
        </p:nvSpPr>
        <p:spPr>
          <a:xfrm>
            <a:off x="292100" y="248308"/>
            <a:ext cx="10744200" cy="5012436"/>
          </a:xfrm>
        </p:spPr>
        <p:txBody>
          <a:bodyPr anchor="b">
            <a:noAutofit/>
          </a:bodyPr>
          <a:lstStyle/>
          <a:p>
            <a:pPr algn="l"/>
            <a:r>
              <a:rPr lang="en-US" sz="3200" dirty="0">
                <a:latin typeface="Arial" panose="020B0604020202020204" pitchFamily="34" charset="0"/>
                <a:ea typeface="+mn-lt"/>
                <a:cs typeface="Arial" panose="020B0604020202020204" pitchFamily="34" charset="0"/>
              </a:rPr>
              <a:t>Student Agreement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Estoy de acuerdo:</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ea typeface="+mn-lt"/>
                <a:cs typeface="Arial" panose="020B0604020202020204" pitchFamily="34" charset="0"/>
              </a:rPr>
            </a:br>
            <a:r>
              <a:rPr lang="en-US" sz="3200" dirty="0">
                <a:latin typeface="Arial" panose="020B0604020202020204" pitchFamily="34" charset="0"/>
                <a:ea typeface="+mn-lt"/>
                <a:cs typeface="Arial" panose="020B0604020202020204" pitchFamily="34" charset="0"/>
              </a:rPr>
              <a:t>a.  no usar la ayuda de otras personas</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b.  ser la única persona en la sala de evaluación</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c.  no usar las notas u otros dispositivos para</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     encontrar respuestas            </a:t>
            </a:r>
            <a:br>
              <a:rPr lang="en-US" sz="3200" dirty="0">
                <a:latin typeface="Arial" panose="020B0604020202020204" pitchFamily="34" charset="0"/>
                <a:ea typeface="+mn-lt"/>
                <a:cs typeface="Arial" panose="020B0604020202020204" pitchFamily="34" charset="0"/>
              </a:rPr>
            </a:br>
            <a:r>
              <a:rPr lang="en-US" sz="3200" dirty="0">
                <a:latin typeface="Arial" panose="020B0604020202020204" pitchFamily="34" charset="0"/>
                <a:ea typeface="+mn-lt"/>
                <a:cs typeface="Arial" panose="020B0604020202020204" pitchFamily="34" charset="0"/>
              </a:rPr>
              <a:t>d.  desplazar mi teléfono o dispositivo por la habitación en cualquier momento solicitado por el asesor</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ea typeface="+mn-lt"/>
                <a:cs typeface="Arial" panose="020B0604020202020204" pitchFamily="34" charset="0"/>
              </a:rPr>
            </a:br>
            <a:r>
              <a:rPr lang="en-US" sz="3200" dirty="0">
                <a:latin typeface="Arial" panose="020B0604020202020204" pitchFamily="34" charset="0"/>
                <a:ea typeface="+mn-lt"/>
                <a:cs typeface="Arial" panose="020B0604020202020204" pitchFamily="34" charset="0"/>
              </a:rPr>
              <a:t>Si acepta, por favor diga Yes.</a:t>
            </a:r>
          </a:p>
        </p:txBody>
      </p:sp>
    </p:spTree>
    <p:extLst>
      <p:ext uri="{BB962C8B-B14F-4D97-AF65-F5344CB8AC3E}">
        <p14:creationId xmlns:p14="http://schemas.microsoft.com/office/powerpoint/2010/main" val="3460855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Text&#10;&#10;Description automatically generated">
            <a:extLst>
              <a:ext uri="{FF2B5EF4-FFF2-40B4-BE49-F238E27FC236}">
                <a16:creationId xmlns:a16="http://schemas.microsoft.com/office/drawing/2014/main" id="{47E7D51C-A304-CA0D-3144-F0E946A0B747}"/>
              </a:ext>
            </a:extLst>
          </p:cNvPr>
          <p:cNvPicPr>
            <a:picLocks noChangeAspect="1"/>
          </p:cNvPicPr>
          <p:nvPr/>
        </p:nvPicPr>
        <p:blipFill>
          <a:blip r:embed="rId2"/>
          <a:stretch>
            <a:fillRect/>
          </a:stretch>
        </p:blipFill>
        <p:spPr>
          <a:xfrm>
            <a:off x="131501" y="0"/>
            <a:ext cx="9307854" cy="5472476"/>
          </a:xfrm>
          <a:prstGeom prst="rect">
            <a:avLst/>
          </a:prstGeom>
        </p:spPr>
      </p:pic>
    </p:spTree>
    <p:extLst>
      <p:ext uri="{BB962C8B-B14F-4D97-AF65-F5344CB8AC3E}">
        <p14:creationId xmlns:p14="http://schemas.microsoft.com/office/powerpoint/2010/main" val="2537466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ext&#10;&#10;Description automatically generated">
            <a:extLst>
              <a:ext uri="{FF2B5EF4-FFF2-40B4-BE49-F238E27FC236}">
                <a16:creationId xmlns:a16="http://schemas.microsoft.com/office/drawing/2014/main" id="{64600301-CB17-476F-25F9-9E475FBFE9C5}"/>
              </a:ext>
            </a:extLst>
          </p:cNvPr>
          <p:cNvPicPr>
            <a:picLocks noChangeAspect="1"/>
          </p:cNvPicPr>
          <p:nvPr/>
        </p:nvPicPr>
        <p:blipFill>
          <a:blip r:embed="rId2"/>
          <a:stretch>
            <a:fillRect/>
          </a:stretch>
        </p:blipFill>
        <p:spPr>
          <a:xfrm>
            <a:off x="83673" y="114576"/>
            <a:ext cx="10131416" cy="5394476"/>
          </a:xfrm>
          <a:prstGeom prst="rect">
            <a:avLst/>
          </a:prstGeom>
        </p:spPr>
      </p:pic>
    </p:spTree>
    <p:extLst>
      <p:ext uri="{BB962C8B-B14F-4D97-AF65-F5344CB8AC3E}">
        <p14:creationId xmlns:p14="http://schemas.microsoft.com/office/powerpoint/2010/main" val="2071811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etter&#10;&#10;Description automatically generated">
            <a:extLst>
              <a:ext uri="{FF2B5EF4-FFF2-40B4-BE49-F238E27FC236}">
                <a16:creationId xmlns:a16="http://schemas.microsoft.com/office/drawing/2014/main" id="{C6B13B90-A4B7-53D4-14C1-DD4942D1D900}"/>
              </a:ext>
            </a:extLst>
          </p:cNvPr>
          <p:cNvPicPr>
            <a:picLocks noChangeAspect="1"/>
          </p:cNvPicPr>
          <p:nvPr/>
        </p:nvPicPr>
        <p:blipFill>
          <a:blip r:embed="rId2"/>
          <a:stretch>
            <a:fillRect/>
          </a:stretch>
        </p:blipFill>
        <p:spPr>
          <a:xfrm>
            <a:off x="0" y="0"/>
            <a:ext cx="7607300" cy="5495084"/>
          </a:xfrm>
          <a:prstGeom prst="rect">
            <a:avLst/>
          </a:prstGeom>
        </p:spPr>
      </p:pic>
    </p:spTree>
    <p:extLst>
      <p:ext uri="{BB962C8B-B14F-4D97-AF65-F5344CB8AC3E}">
        <p14:creationId xmlns:p14="http://schemas.microsoft.com/office/powerpoint/2010/main" val="346213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5182" y="151027"/>
            <a:ext cx="10909640" cy="5206999"/>
          </a:xfrm>
        </p:spPr>
        <p:txBody>
          <a:bodyPr anchor="b">
            <a:noAutofit/>
          </a:bodyPr>
          <a:lstStyle/>
          <a:p>
            <a:pPr algn="l"/>
            <a:r>
              <a:rPr lang="en-US" sz="3200" dirty="0">
                <a:latin typeface="Tahoma" panose="020B0604030504040204" pitchFamily="34" charset="0"/>
                <a:ea typeface="Tahoma" panose="020B0604030504040204" pitchFamily="34" charset="0"/>
                <a:cs typeface="Tahoma" panose="020B0604030504040204" pitchFamily="34" charset="0"/>
              </a:rPr>
              <a:t>Student Agreement</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I agree:</a:t>
            </a:r>
            <a:br>
              <a:rPr lang="en-US" sz="3200" dirty="0">
                <a:latin typeface="Tahoma" panose="020B0604030504040204" pitchFamily="34" charset="0"/>
                <a:ea typeface="Tahoma" panose="020B0604030504040204" pitchFamily="34" charset="0"/>
                <a:cs typeface="Tahoma" panose="020B0604030504040204" pitchFamily="34" charset="0"/>
              </a:rPr>
            </a:b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a.   to be the only person in the room during the test</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b.   NOT to get help from others </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c.   NOT to use notes, dictionaries, or other devices to find answers  </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d.   to use my phone or computer camera to scan the room whenever the assessor asks me to.</a:t>
            </a:r>
            <a:br>
              <a:rPr lang="en-US" sz="3200" dirty="0">
                <a:latin typeface="Tahoma" panose="020B0604030504040204" pitchFamily="34" charset="0"/>
                <a:ea typeface="Tahoma" panose="020B0604030504040204" pitchFamily="34" charset="0"/>
                <a:cs typeface="Tahoma" panose="020B0604030504040204" pitchFamily="34" charset="0"/>
              </a:rPr>
            </a:b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If you agree, please say Yes.</a:t>
            </a:r>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49C020D-705A-404B-6960-62477E666D3D}"/>
              </a:ext>
            </a:extLst>
          </p:cNvPr>
          <p:cNvSpPr txBox="1"/>
          <p:nvPr/>
        </p:nvSpPr>
        <p:spPr>
          <a:xfrm>
            <a:off x="355600" y="5943600"/>
            <a:ext cx="8024102" cy="461665"/>
          </a:xfrm>
          <a:prstGeom prst="rect">
            <a:avLst/>
          </a:prstGeom>
          <a:noFill/>
        </p:spPr>
        <p:txBody>
          <a:bodyPr wrap="square" rtlCol="0">
            <a:spAutoFit/>
          </a:bodyPr>
          <a:lstStyle/>
          <a:p>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2" action="ppaction://hlinksldjump">
                  <a:extLst>
                    <a:ext uri="{A12FA001-AC4F-418D-AE19-62706E023703}">
                      <ahyp:hlinkClr xmlns:ahyp="http://schemas.microsoft.com/office/drawing/2018/hyperlinkcolor" val="tx"/>
                    </a:ext>
                  </a:extLst>
                </a:hlinkClick>
              </a:rPr>
              <a:t>Spanish</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3" action="ppaction://hlinksldjump">
                  <a:extLst>
                    <a:ext uri="{A12FA001-AC4F-418D-AE19-62706E023703}">
                      <ahyp:hlinkClr xmlns:ahyp="http://schemas.microsoft.com/office/drawing/2018/hyperlinkcolor" val="tx"/>
                    </a:ext>
                  </a:extLst>
                </a:hlinkClick>
              </a:rPr>
              <a:t>Vietnamese</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4" action="ppaction://hlinksldjump">
                  <a:extLst>
                    <a:ext uri="{A12FA001-AC4F-418D-AE19-62706E023703}">
                      <ahyp:hlinkClr xmlns:ahyp="http://schemas.microsoft.com/office/drawing/2018/hyperlinkcolor" val="tx"/>
                    </a:ext>
                  </a:extLst>
                </a:hlinkClick>
              </a:rPr>
              <a:t>Korean</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5" action="ppaction://hlinksldjump">
                  <a:extLst>
                    <a:ext uri="{A12FA001-AC4F-418D-AE19-62706E023703}">
                      <ahyp:hlinkClr xmlns:ahyp="http://schemas.microsoft.com/office/drawing/2018/hyperlinkcolor" val="tx"/>
                    </a:ext>
                  </a:extLst>
                </a:hlinkClick>
              </a:rPr>
              <a:t>Arabic</a:t>
            </a:r>
            <a:endParaRPr lang="en-US" sz="2400" dirty="0"/>
          </a:p>
        </p:txBody>
      </p:sp>
    </p:spTree>
    <p:extLst>
      <p:ext uri="{BB962C8B-B14F-4D97-AF65-F5344CB8AC3E}">
        <p14:creationId xmlns:p14="http://schemas.microsoft.com/office/powerpoint/2010/main" val="44413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A29C84-92EF-FFC8-0262-EB8ACA639C9C}"/>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3600" kern="1200" dirty="0">
                <a:solidFill>
                  <a:schemeClr val="tx1"/>
                </a:solidFill>
                <a:latin typeface="Arial" panose="020B0604020202020204" pitchFamily="34" charset="0"/>
                <a:cs typeface="Arial" panose="020B0604020202020204" pitchFamily="34" charset="0"/>
              </a:rPr>
              <a:t>Please use your phone camera or computer webcam to scan the room now.</a:t>
            </a:r>
          </a:p>
        </p:txBody>
      </p:sp>
      <p:pic>
        <p:nvPicPr>
          <p:cNvPr id="14" name="Picture 13" descr="A hand holding a phone&#10;&#10;Description automatically generated">
            <a:extLst>
              <a:ext uri="{FF2B5EF4-FFF2-40B4-BE49-F238E27FC236}">
                <a16:creationId xmlns:a16="http://schemas.microsoft.com/office/drawing/2014/main" id="{6F28C917-C51B-694C-12DB-A179E04B37AD}"/>
              </a:ext>
            </a:extLst>
          </p:cNvPr>
          <p:cNvPicPr>
            <a:picLocks noChangeAspect="1"/>
          </p:cNvPicPr>
          <p:nvPr/>
        </p:nvPicPr>
        <p:blipFill rotWithShape="1">
          <a:blip r:embed="rId2"/>
          <a:srcRect t="26398" r="1" b="25325"/>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11" name="Picture 10" descr="A close-up of a webcam&#10;&#10;Description automatically generated">
            <a:extLst>
              <a:ext uri="{FF2B5EF4-FFF2-40B4-BE49-F238E27FC236}">
                <a16:creationId xmlns:a16="http://schemas.microsoft.com/office/drawing/2014/main" id="{41FF3573-F2A8-A1DB-62FB-4EFD09656E76}"/>
              </a:ext>
            </a:extLst>
          </p:cNvPr>
          <p:cNvPicPr>
            <a:picLocks noChangeAspect="1"/>
          </p:cNvPicPr>
          <p:nvPr/>
        </p:nvPicPr>
        <p:blipFill rotWithShape="1">
          <a:blip r:embed="rId3"/>
          <a:srcRect t="12926" r="-2" b="40566"/>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21"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706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614873" y="1554756"/>
            <a:ext cx="10515600" cy="955970"/>
          </a:xfrm>
        </p:spPr>
        <p:txBody>
          <a:bodyPr/>
          <a:lstStyle/>
          <a:p>
            <a:r>
              <a:rPr lang="en-US" b="1" dirty="0"/>
              <a:t>Task 1 Assessment: Written</a:t>
            </a:r>
            <a:r>
              <a:rPr lang="en-US" dirty="0"/>
              <a:t>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614873" y="2678906"/>
            <a:ext cx="10515600" cy="1500187"/>
          </a:xfrm>
        </p:spPr>
        <p:txBody>
          <a:bodyPr>
            <a:normAutofit/>
          </a:bodyPr>
          <a:lstStyle/>
          <a:p>
            <a:r>
              <a:rPr lang="en-US" sz="4000" b="1" dirty="0">
                <a:solidFill>
                  <a:schemeClr val="tx1"/>
                </a:solidFill>
              </a:rPr>
              <a:t>Complete a Rental Application Form</a:t>
            </a:r>
          </a:p>
        </p:txBody>
      </p:sp>
    </p:spTree>
    <p:extLst>
      <p:ext uri="{BB962C8B-B14F-4D97-AF65-F5344CB8AC3E}">
        <p14:creationId xmlns:p14="http://schemas.microsoft.com/office/powerpoint/2010/main" val="372244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Content Placeholder 2" descr="take out a blank sheet of lined paper; use a dark pen (black or blue); write your name and student I D at the top.">
            <a:extLst>
              <a:ext uri="{FF2B5EF4-FFF2-40B4-BE49-F238E27FC236}">
                <a16:creationId xmlns:a16="http://schemas.microsoft.com/office/drawing/2014/main" id="{06637422-A2A9-33BE-29B4-044DEC5B2E51}"/>
              </a:ext>
            </a:extLst>
          </p:cNvPr>
          <p:cNvGraphicFramePr>
            <a:graphicFrameLocks/>
          </p:cNvGraphicFramePr>
          <p:nvPr>
            <p:extLst>
              <p:ext uri="{D42A27DB-BD31-4B8C-83A1-F6EECF244321}">
                <p14:modId xmlns:p14="http://schemas.microsoft.com/office/powerpoint/2010/main" val="2606933920"/>
              </p:ext>
            </p:extLst>
          </p:nvPr>
        </p:nvGraphicFramePr>
        <p:xfrm>
          <a:off x="299966" y="1265705"/>
          <a:ext cx="11203158" cy="4591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a:extLst>
              <a:ext uri="{FF2B5EF4-FFF2-40B4-BE49-F238E27FC236}">
                <a16:creationId xmlns:a16="http://schemas.microsoft.com/office/drawing/2014/main" id="{72288AF9-4D6B-4471-63A9-4E5185A70322}"/>
              </a:ext>
            </a:extLst>
          </p:cNvPr>
          <p:cNvSpPr txBox="1">
            <a:spLocks/>
          </p:cNvSpPr>
          <p:nvPr/>
        </p:nvSpPr>
        <p:spPr>
          <a:xfrm>
            <a:off x="299966" y="472175"/>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ea typeface="+mn-lt"/>
                <a:cs typeface="+mn-lt"/>
              </a:rPr>
              <a:t>Let’s get ready:</a:t>
            </a:r>
          </a:p>
          <a:p>
            <a:pPr marL="0" indent="0">
              <a:buNone/>
            </a:pPr>
            <a:r>
              <a:rPr lang="en-US" sz="4000" dirty="0">
                <a:ea typeface="+mn-lt"/>
                <a:cs typeface="+mn-lt"/>
              </a:rPr>
              <a:t> </a:t>
            </a:r>
            <a:endParaRPr lang="en-US" dirty="0">
              <a:cs typeface="Calibri"/>
            </a:endParaRPr>
          </a:p>
          <a:p>
            <a:endParaRPr lang="en-US" sz="4000" dirty="0">
              <a:cs typeface="Calibri"/>
            </a:endParaRPr>
          </a:p>
          <a:p>
            <a:endParaRPr lang="en-US" sz="4000" dirty="0">
              <a:cs typeface="Calibri"/>
            </a:endParaRP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
        <p:nvSpPr>
          <p:cNvPr id="4" name="TextBox 3">
            <a:extLst>
              <a:ext uri="{FF2B5EF4-FFF2-40B4-BE49-F238E27FC236}">
                <a16:creationId xmlns:a16="http://schemas.microsoft.com/office/drawing/2014/main" id="{A10DFB14-3D85-2C93-F788-E02CB52AAD7E}"/>
              </a:ext>
            </a:extLst>
          </p:cNvPr>
          <p:cNvSpPr txBox="1"/>
          <p:nvPr/>
        </p:nvSpPr>
        <p:spPr>
          <a:xfrm>
            <a:off x="105511" y="5989060"/>
            <a:ext cx="11592068" cy="830997"/>
          </a:xfrm>
          <a:prstGeom prst="rect">
            <a:avLst/>
          </a:prstGeom>
          <a:noFill/>
          <a:ln>
            <a:solidFill>
              <a:schemeClr val="tx1"/>
            </a:solidFill>
          </a:ln>
        </p:spPr>
        <p:txBody>
          <a:bodyPr wrap="square" rtlCol="0">
            <a:spAutoFit/>
          </a:bodyPr>
          <a:lstStyle/>
          <a:p>
            <a:r>
              <a:rPr lang="en-US" sz="2400" dirty="0">
                <a:solidFill>
                  <a:srgbClr val="FF0000"/>
                </a:solidFill>
              </a:rPr>
              <a:t>You can also ask the assessor for a fillable form. You would need to download it, fill it out, then save and send it.</a:t>
            </a:r>
          </a:p>
        </p:txBody>
      </p:sp>
    </p:spTree>
    <p:extLst>
      <p:ext uri="{BB962C8B-B14F-4D97-AF65-F5344CB8AC3E}">
        <p14:creationId xmlns:p14="http://schemas.microsoft.com/office/powerpoint/2010/main" val="287741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266410" y="382379"/>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ffectLst/>
                <a:latin typeface="Tahoma" panose="020B0604030504040204" pitchFamily="34" charset="0"/>
                <a:ea typeface="Calibri" panose="020F0502020204030204" pitchFamily="34" charset="0"/>
                <a:cs typeface="Times New Roman" panose="02020603050405020304" pitchFamily="18" charset="0"/>
              </a:rPr>
              <a:t>Part 1. Copy the numbers on your paper:</a:t>
            </a:r>
          </a:p>
          <a:p>
            <a:pPr marL="0" indent="0">
              <a:buNone/>
            </a:pPr>
            <a:r>
              <a:rPr lang="en-US" dirty="0">
                <a:latin typeface="Tahoma" panose="020B0604030504040204" pitchFamily="34" charset="0"/>
                <a:cs typeface="Times New Roman" panose="02020603050405020304" pitchFamily="18" charset="0"/>
              </a:rPr>
              <a:t>1.</a:t>
            </a:r>
          </a:p>
          <a:p>
            <a:pPr marL="0" indent="0">
              <a:buNone/>
            </a:pPr>
            <a:r>
              <a:rPr lang="en-US" dirty="0">
                <a:latin typeface="Tahoma" panose="020B0604030504040204" pitchFamily="34" charset="0"/>
                <a:cs typeface="Times New Roman" panose="02020603050405020304" pitchFamily="18" charset="0"/>
              </a:rPr>
              <a:t>2.</a:t>
            </a:r>
          </a:p>
          <a:p>
            <a:pPr marL="0" indent="0">
              <a:buNone/>
            </a:pPr>
            <a:r>
              <a:rPr lang="en-US" dirty="0">
                <a:latin typeface="Tahoma" panose="020B0604030504040204" pitchFamily="34" charset="0"/>
                <a:cs typeface="Times New Roman" panose="02020603050405020304" pitchFamily="18" charset="0"/>
              </a:rPr>
              <a:t>3.</a:t>
            </a:r>
          </a:p>
          <a:p>
            <a:pPr marL="0" indent="0">
              <a:buNone/>
            </a:pPr>
            <a:r>
              <a:rPr lang="en-US" dirty="0">
                <a:latin typeface="Tahoma" panose="020B0604030504040204" pitchFamily="34" charset="0"/>
                <a:cs typeface="Times New Roman" panose="02020603050405020304" pitchFamily="18" charset="0"/>
              </a:rPr>
              <a:t>4.</a:t>
            </a:r>
          </a:p>
          <a:p>
            <a:pPr marL="0" indent="0">
              <a:buNone/>
            </a:pPr>
            <a:r>
              <a:rPr lang="en-US" dirty="0">
                <a:latin typeface="Tahoma" panose="020B0604030504040204" pitchFamily="34" charset="0"/>
                <a:cs typeface="Times New Roman" panose="02020603050405020304" pitchFamily="18" charset="0"/>
              </a:rPr>
              <a:t>5.</a:t>
            </a:r>
          </a:p>
          <a:p>
            <a:pPr marL="0" indent="0">
              <a:buNone/>
            </a:pPr>
            <a:r>
              <a:rPr lang="en-US" dirty="0">
                <a:latin typeface="Tahoma" panose="020B0604030504040204" pitchFamily="34" charset="0"/>
                <a:cs typeface="Times New Roman" panose="02020603050405020304" pitchFamily="18" charset="0"/>
              </a:rPr>
              <a:t>6.</a:t>
            </a:r>
          </a:p>
          <a:p>
            <a:pPr marL="0" indent="0">
              <a:buNone/>
            </a:pPr>
            <a:r>
              <a:rPr lang="en-US" dirty="0">
                <a:latin typeface="Tahoma" panose="020B0604030504040204" pitchFamily="34" charset="0"/>
                <a:cs typeface="Times New Roman" panose="02020603050405020304" pitchFamily="18" charset="0"/>
              </a:rPr>
              <a:t>7.</a:t>
            </a:r>
          </a:p>
          <a:p>
            <a:pPr marL="0" indent="0">
              <a:buNone/>
            </a:pPr>
            <a:r>
              <a:rPr lang="en-US" dirty="0">
                <a:latin typeface="Tahoma" panose="020B0604030504040204" pitchFamily="34" charset="0"/>
                <a:cs typeface="Times New Roman" panose="02020603050405020304" pitchFamily="18" charset="0"/>
              </a:rPr>
              <a:t>8.</a:t>
            </a:r>
          </a:p>
          <a:p>
            <a:pPr marL="0" indent="0">
              <a:buNone/>
            </a:pPr>
            <a:r>
              <a:rPr lang="en-US" dirty="0">
                <a:latin typeface="Tahoma" panose="020B0604030504040204" pitchFamily="34" charset="0"/>
                <a:cs typeface="Times New Roman" panose="02020603050405020304" pitchFamily="18" charset="0"/>
              </a:rPr>
              <a:t>9.</a:t>
            </a:r>
          </a:p>
          <a:p>
            <a:pPr marL="0" indent="0">
              <a:buNone/>
            </a:pPr>
            <a:r>
              <a:rPr lang="en-US" dirty="0">
                <a:latin typeface="Tahoma" panose="020B0604030504040204" pitchFamily="34" charset="0"/>
                <a:cs typeface="Times New Roman" panose="02020603050405020304" pitchFamily="18" charset="0"/>
              </a:rPr>
              <a:t>10.</a:t>
            </a:r>
          </a:p>
          <a:p>
            <a:pPr marL="0" indent="0">
              <a:buNone/>
            </a:pPr>
            <a:r>
              <a:rPr lang="en-US" dirty="0">
                <a:latin typeface="Tahoma" panose="020B0604030504040204" pitchFamily="34" charset="0"/>
                <a:cs typeface="Times New Roman" panose="02020603050405020304" pitchFamily="18" charset="0"/>
              </a:rPr>
              <a:t>11.</a:t>
            </a:r>
            <a:endParaRPr lang="en-US" dirty="0">
              <a:cs typeface="Calibri"/>
            </a:endParaRP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Tree>
    <p:extLst>
      <p:ext uri="{BB962C8B-B14F-4D97-AF65-F5344CB8AC3E}">
        <p14:creationId xmlns:p14="http://schemas.microsoft.com/office/powerpoint/2010/main" val="3858197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68093" y="109646"/>
            <a:ext cx="11974749" cy="19096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ffectLst/>
                <a:latin typeface="Tahoma" panose="020B0604030504040204" pitchFamily="34" charset="0"/>
                <a:ea typeface="Calibri" panose="020F0502020204030204" pitchFamily="34" charset="0"/>
                <a:cs typeface="Times New Roman" panose="02020603050405020304" pitchFamily="18" charset="0"/>
              </a:rPr>
              <a:t>Read the information. Fill in the correct information for numbers 1-11.</a:t>
            </a:r>
            <a:endParaRPr lang="en-US" sz="2000" dirty="0">
              <a:cs typeface="Calibri"/>
            </a:endParaRPr>
          </a:p>
          <a:p>
            <a:pPr marL="0" marR="0" indent="0">
              <a:spcBef>
                <a:spcPts val="0"/>
              </a:spcBef>
              <a:spcAft>
                <a:spcPts val="0"/>
              </a:spcAft>
              <a:buNone/>
            </a:pPr>
            <a:endParaRPr lang="en-US" sz="1400" b="1" dirty="0">
              <a:effectLst/>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r>
              <a:rPr lang="en-US" sz="2400" b="1" dirty="0">
                <a:effectLst/>
                <a:latin typeface="Tahoma" panose="020B0604030504040204" pitchFamily="34" charset="0"/>
                <a:ea typeface="Calibri" panose="020F0502020204030204" pitchFamily="34" charset="0"/>
                <a:cs typeface="Tahoma" panose="020B0604030504040204" pitchFamily="34" charset="0"/>
              </a:rPr>
              <a:t>Scenario:</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Marvin Gerard (applicant) and his wife Estela (co-applicant) </a:t>
            </a: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want to rent an apartment. They have 2 children: Luis, age 12, </a:t>
            </a: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and Maya, age 10. They have 1 cat.</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pic>
        <p:nvPicPr>
          <p:cNvPr id="2" name="Picture 1" descr="A close-up of a person's face&#10;&#10;Description automatically generated">
            <a:extLst>
              <a:ext uri="{FF2B5EF4-FFF2-40B4-BE49-F238E27FC236}">
                <a16:creationId xmlns:a16="http://schemas.microsoft.com/office/drawing/2014/main" id="{990A749D-5F9B-C65F-03B1-5D3069079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1799"/>
            <a:ext cx="4399335" cy="2222153"/>
          </a:xfrm>
          <a:prstGeom prst="rect">
            <a:avLst/>
          </a:prstGeom>
        </p:spPr>
      </p:pic>
      <p:pic>
        <p:nvPicPr>
          <p:cNvPr id="4" name="Picture 3" descr="A close-up of a person's face&#10;&#10;Description automatically generated">
            <a:extLst>
              <a:ext uri="{FF2B5EF4-FFF2-40B4-BE49-F238E27FC236}">
                <a16:creationId xmlns:a16="http://schemas.microsoft.com/office/drawing/2014/main" id="{12E68358-960D-A0F0-AB70-E41548F4C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9" y="4526201"/>
            <a:ext cx="4411628" cy="2222153"/>
          </a:xfrm>
          <a:prstGeom prst="rect">
            <a:avLst/>
          </a:prstGeom>
        </p:spPr>
      </p:pic>
      <p:pic>
        <p:nvPicPr>
          <p:cNvPr id="7" name="Picture 6" descr="A white card with red text and numbers&#10;&#10;Description automatically generated">
            <a:extLst>
              <a:ext uri="{FF2B5EF4-FFF2-40B4-BE49-F238E27FC236}">
                <a16:creationId xmlns:a16="http://schemas.microsoft.com/office/drawing/2014/main" id="{908C536A-5291-14CB-6B48-82150F424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649" y="3542251"/>
            <a:ext cx="7752258" cy="3206103"/>
          </a:xfrm>
          <a:prstGeom prst="rect">
            <a:avLst/>
          </a:prstGeom>
        </p:spPr>
      </p:pic>
    </p:spTree>
    <p:extLst>
      <p:ext uri="{BB962C8B-B14F-4D97-AF65-F5344CB8AC3E}">
        <p14:creationId xmlns:p14="http://schemas.microsoft.com/office/powerpoint/2010/main" val="311192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266410" y="382379"/>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ffectLst/>
                <a:latin typeface="Tahoma" panose="020B0604030504040204" pitchFamily="34" charset="0"/>
                <a:ea typeface="Calibri" panose="020F0502020204030204" pitchFamily="34" charset="0"/>
                <a:cs typeface="Times New Roman" panose="02020603050405020304" pitchFamily="18" charset="0"/>
              </a:rPr>
              <a:t>Part 2. Copy the numbers on your paper:</a:t>
            </a:r>
          </a:p>
          <a:p>
            <a:pPr marL="0" indent="0">
              <a:buNone/>
            </a:pPr>
            <a:r>
              <a:rPr lang="en-US" dirty="0">
                <a:latin typeface="Tahoma" panose="020B0604030504040204" pitchFamily="34" charset="0"/>
                <a:cs typeface="Times New Roman" panose="02020603050405020304" pitchFamily="18" charset="0"/>
              </a:rPr>
              <a:t>12.</a:t>
            </a:r>
          </a:p>
          <a:p>
            <a:pPr marL="0" indent="0">
              <a:buNone/>
            </a:pPr>
            <a:r>
              <a:rPr lang="en-US" dirty="0">
                <a:latin typeface="Tahoma" panose="020B0604030504040204" pitchFamily="34" charset="0"/>
                <a:cs typeface="Times New Roman" panose="02020603050405020304" pitchFamily="18" charset="0"/>
              </a:rPr>
              <a:t>13.</a:t>
            </a:r>
          </a:p>
          <a:p>
            <a:pPr marL="0" indent="0">
              <a:buNone/>
            </a:pPr>
            <a:r>
              <a:rPr lang="en-US" dirty="0">
                <a:latin typeface="Tahoma" panose="020B0604030504040204" pitchFamily="34" charset="0"/>
                <a:cs typeface="Times New Roman" panose="02020603050405020304" pitchFamily="18" charset="0"/>
              </a:rPr>
              <a:t>14.</a:t>
            </a:r>
          </a:p>
          <a:p>
            <a:pPr marL="0" indent="0">
              <a:buNone/>
            </a:pPr>
            <a:r>
              <a:rPr lang="en-US" dirty="0">
                <a:latin typeface="Tahoma" panose="020B0604030504040204" pitchFamily="34" charset="0"/>
                <a:cs typeface="Times New Roman" panose="02020603050405020304" pitchFamily="18" charset="0"/>
              </a:rPr>
              <a:t>15.</a:t>
            </a:r>
          </a:p>
          <a:p>
            <a:pPr marL="0" indent="0">
              <a:buNone/>
            </a:pPr>
            <a:r>
              <a:rPr lang="en-US" dirty="0">
                <a:latin typeface="Tahoma" panose="020B0604030504040204" pitchFamily="34" charset="0"/>
                <a:cs typeface="Times New Roman" panose="02020603050405020304" pitchFamily="18" charset="0"/>
              </a:rPr>
              <a:t>16.</a:t>
            </a:r>
          </a:p>
          <a:p>
            <a:pPr marL="0" indent="0">
              <a:buNone/>
            </a:pPr>
            <a:r>
              <a:rPr lang="en-US" dirty="0">
                <a:latin typeface="Tahoma" panose="020B0604030504040204" pitchFamily="34" charset="0"/>
                <a:cs typeface="Times New Roman" panose="02020603050405020304" pitchFamily="18" charset="0"/>
              </a:rPr>
              <a:t>17.</a:t>
            </a:r>
          </a:p>
          <a:p>
            <a:pPr marL="0" indent="0">
              <a:buNone/>
            </a:pPr>
            <a:r>
              <a:rPr lang="en-US" dirty="0">
                <a:latin typeface="Tahoma" panose="020B0604030504040204" pitchFamily="34" charset="0"/>
                <a:cs typeface="Times New Roman" panose="02020603050405020304" pitchFamily="18" charset="0"/>
              </a:rPr>
              <a:t>18.</a:t>
            </a:r>
          </a:p>
          <a:p>
            <a:pPr marL="0" indent="0">
              <a:buNone/>
            </a:pPr>
            <a:r>
              <a:rPr lang="en-US" dirty="0">
                <a:latin typeface="Tahoma" panose="020B0604030504040204" pitchFamily="34" charset="0"/>
                <a:cs typeface="Times New Roman" panose="02020603050405020304" pitchFamily="18" charset="0"/>
              </a:rPr>
              <a:t>19.</a:t>
            </a: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Tree>
    <p:extLst>
      <p:ext uri="{BB962C8B-B14F-4D97-AF65-F5344CB8AC3E}">
        <p14:creationId xmlns:p14="http://schemas.microsoft.com/office/powerpoint/2010/main" val="10077771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1450A13746984985F2BD5CA2997F6E" ma:contentTypeVersion="2" ma:contentTypeDescription="Create a new document." ma:contentTypeScope="" ma:versionID="7cc33e8a01787f43ddc78f2e2f88d680">
  <xsd:schema xmlns:xsd="http://www.w3.org/2001/XMLSchema" xmlns:xs="http://www.w3.org/2001/XMLSchema" xmlns:p="http://schemas.microsoft.com/office/2006/metadata/properties" xmlns:ns1="http://schemas.microsoft.com/sharepoint/v3" xmlns:ns2="d6e866e8-7e90-4abe-a382-bf774f596087" targetNamespace="http://schemas.microsoft.com/office/2006/metadata/properties" ma:root="true" ma:fieldsID="f2fd6c16b90bde1758a258c96b65d67a" ns1:_="" ns2:_="">
    <xsd:import namespace="http://schemas.microsoft.com/sharepoint/v3"/>
    <xsd:import namespace="d6e866e8-7e90-4abe-a382-bf774f59608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e866e8-7e90-4abe-a382-bf774f5960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CEF2C8E-F3ED-4700-9BE4-CC97A2963EDE}"/>
</file>

<file path=customXml/itemProps2.xml><?xml version="1.0" encoding="utf-8"?>
<ds:datastoreItem xmlns:ds="http://schemas.openxmlformats.org/officeDocument/2006/customXml" ds:itemID="{2F23D0ED-405A-4525-BC30-E70CB1A718E6}"/>
</file>

<file path=customXml/itemProps3.xml><?xml version="1.0" encoding="utf-8"?>
<ds:datastoreItem xmlns:ds="http://schemas.openxmlformats.org/officeDocument/2006/customXml" ds:itemID="{8D95C344-4671-4466-B461-442D9E9C0BAD}"/>
</file>

<file path=docProps/app.xml><?xml version="1.0" encoding="utf-8"?>
<Properties xmlns="http://schemas.openxmlformats.org/officeDocument/2006/extended-properties" xmlns:vt="http://schemas.openxmlformats.org/officeDocument/2006/docPropsVTypes">
  <Template>office theme</Template>
  <TotalTime>738</TotalTime>
  <Words>841</Words>
  <Application>Microsoft Office PowerPoint</Application>
  <PresentationFormat>Widescreen</PresentationFormat>
  <Paragraphs>127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Tahoma</vt:lpstr>
      <vt:lpstr>office theme</vt:lpstr>
      <vt:lpstr>EL Civics Remote Assessment</vt:lpstr>
      <vt:lpstr>Please show your ID and tell the assessor your student ID number</vt:lpstr>
      <vt:lpstr>Student Agreement I agree:  a.   to be the only person in the room during the test b.   NOT to get help from others  c.   NOT to use notes, dictionaries, or other devices to find answers   d.   to use my phone or computer camera to scan the room whenever the assessor asks me to.  If you agree, please say Yes.</vt:lpstr>
      <vt:lpstr>Please use your phone camera or computer webcam to scan the room now.</vt:lpstr>
      <vt:lpstr>Task 1 Assessment: Written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Hold your paper up to the camera. The assessor will take a picture. </vt:lpstr>
      <vt:lpstr>Task 3 Assessment: Written </vt:lpstr>
      <vt:lpstr>PowerPoint Presentation</vt:lpstr>
      <vt:lpstr>PowerPoint Presentation</vt:lpstr>
      <vt:lpstr>PowerPoint Presentation</vt:lpstr>
      <vt:lpstr>Hold your paper up to the camera. The assessor will take a picture. </vt:lpstr>
      <vt:lpstr>Please use your phone camera or computer webcam to scan the room again.</vt:lpstr>
      <vt:lpstr>PowerPoint Presentation</vt:lpstr>
      <vt:lpstr>Student Agreement Estoy de acuerdo:  a.  no usar la ayuda de otras personas b.  ser la única persona en la sala de evaluación c.  no usar las notas u otros dispositivos para      encontrar respuestas             d.  desplazar mi teléfono o dispositivo por la habitación en cualquier momento solicitado por el asesor  Si acepta, por favor diga Yes.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4.9 Housing Rentals IL Remote Assessment</dc:title>
  <dc:creator>Watts_Sandra@sac.edu</dc:creator>
  <cp:lastModifiedBy>Watts, Sandra</cp:lastModifiedBy>
  <cp:revision>7</cp:revision>
  <dcterms:created xsi:type="dcterms:W3CDTF">2023-08-23T19:02:19Z</dcterms:created>
  <dcterms:modified xsi:type="dcterms:W3CDTF">2025-12-04T17:41:51Z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0x010100E21450A13746984985F2BD5CA2997F6E</vt:lpwstr>
  </property>
</Properties>
</file>