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diagrams/data6.xml" ContentType="application/vnd.openxmlformats-officedocument.drawingml.diagramData+xml"/>
  <Override PartName="/ppt/diagrams/data7.xml" ContentType="application/vnd.openxmlformats-officedocument.drawingml.diagramData+xml"/>
  <Override PartName="/ppt/diagrams/data11.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2.xml" ContentType="application/vnd.openxmlformats-officedocument.drawingml.diagramData+xml"/>
  <Override PartName="/ppt/diagrams/data1.xml" ContentType="application/vnd.openxmlformats-officedocument.drawingml.diagramData+xml"/>
  <Override PartName="/ppt/diagrams/data13.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drawing7.xml" ContentType="application/vnd.ms-office.drawingml.diagramDrawing+xml"/>
  <Override PartName="/ppt/diagrams/colors7.xml" ContentType="application/vnd.openxmlformats-officedocument.drawingml.diagramColors+xml"/>
  <Override PartName="/ppt/diagrams/layout8.xml" ContentType="application/vnd.openxmlformats-officedocument.drawingml.diagramLayout+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quickStyle8.xml" ContentType="application/vnd.openxmlformats-officedocument.drawingml.diagramStyle+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colors8.xml" ContentType="application/vnd.openxmlformats-officedocument.drawingml.diagramColors+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rawing8.xml" ContentType="application/vnd.ms-office.drawingml.diagramDrawing+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layout11.xml" ContentType="application/vnd.openxmlformats-officedocument.drawingml.diagramLayout+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rawing13.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2" r:id="rId3"/>
    <p:sldId id="301" r:id="rId4"/>
    <p:sldId id="320" r:id="rId5"/>
    <p:sldId id="340" r:id="rId6"/>
    <p:sldId id="311" r:id="rId7"/>
    <p:sldId id="314" r:id="rId8"/>
    <p:sldId id="321" r:id="rId9"/>
    <p:sldId id="313" r:id="rId10"/>
    <p:sldId id="357" r:id="rId11"/>
    <p:sldId id="307" r:id="rId12"/>
    <p:sldId id="315" r:id="rId13"/>
    <p:sldId id="341" r:id="rId14"/>
    <p:sldId id="342" r:id="rId15"/>
    <p:sldId id="316" r:id="rId16"/>
    <p:sldId id="343" r:id="rId17"/>
    <p:sldId id="344" r:id="rId18"/>
    <p:sldId id="317" r:id="rId19"/>
    <p:sldId id="318" r:id="rId20"/>
    <p:sldId id="345" r:id="rId21"/>
    <p:sldId id="347" r:id="rId22"/>
    <p:sldId id="348" r:id="rId23"/>
    <p:sldId id="349" r:id="rId24"/>
    <p:sldId id="350" r:id="rId25"/>
    <p:sldId id="351" r:id="rId26"/>
    <p:sldId id="352" r:id="rId27"/>
    <p:sldId id="353" r:id="rId28"/>
    <p:sldId id="354" r:id="rId29"/>
    <p:sldId id="356" r:id="rId30"/>
    <p:sldId id="346" r:id="rId31"/>
    <p:sldId id="330" r:id="rId32"/>
    <p:sldId id="302" r:id="rId33"/>
    <p:sldId id="30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89" d="100"/>
          <a:sy n="89" d="100"/>
        </p:scale>
        <p:origin x="60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diagrams/_rels/data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5CFD5F-4D66-49A4-89C2-5ED29E8F0D6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D753710F-2A3C-4F8C-9D81-952A24A92A4F}">
      <dgm:prSet/>
      <dgm:spPr/>
      <dgm:t>
        <a:bodyPr/>
        <a:lstStyle/>
        <a:p>
          <a:pPr>
            <a:lnSpc>
              <a:spcPct val="100000"/>
            </a:lnSpc>
          </a:pPr>
          <a:r>
            <a:rPr lang="en-US" dirty="0"/>
            <a:t>Objective of the Training: </a:t>
          </a:r>
        </a:p>
        <a:p>
          <a:pPr>
            <a:lnSpc>
              <a:spcPct val="100000"/>
            </a:lnSpc>
          </a:pPr>
          <a:endParaRPr lang="en-US" dirty="0"/>
        </a:p>
        <a:p>
          <a:pPr>
            <a:lnSpc>
              <a:spcPct val="100000"/>
            </a:lnSpc>
          </a:pPr>
          <a:r>
            <a:rPr lang="en-US" dirty="0"/>
            <a:t>Learning to use the updated documents for purchasing goods and services.</a:t>
          </a:r>
        </a:p>
      </dgm:t>
    </dgm:pt>
    <dgm:pt modelId="{D6B87970-CBE3-41AA-88C1-E0F456F7A194}" type="parTrans" cxnId="{DB4A3486-41DB-42B5-B6BE-962642E4C879}">
      <dgm:prSet/>
      <dgm:spPr/>
      <dgm:t>
        <a:bodyPr/>
        <a:lstStyle/>
        <a:p>
          <a:endParaRPr lang="en-US"/>
        </a:p>
      </dgm:t>
    </dgm:pt>
    <dgm:pt modelId="{8019CA64-4B26-4A7B-9610-96A80E380FFD}" type="sibTrans" cxnId="{DB4A3486-41DB-42B5-B6BE-962642E4C879}">
      <dgm:prSet/>
      <dgm:spPr/>
      <dgm:t>
        <a:bodyPr/>
        <a:lstStyle/>
        <a:p>
          <a:endParaRPr lang="en-US"/>
        </a:p>
      </dgm:t>
    </dgm:pt>
    <dgm:pt modelId="{E459FBA3-B5F1-44E0-A3C1-A9631164C4E3}">
      <dgm:prSet/>
      <dgm:spPr/>
      <dgm:t>
        <a:bodyPr/>
        <a:lstStyle/>
        <a:p>
          <a:pPr>
            <a:lnSpc>
              <a:spcPct val="100000"/>
            </a:lnSpc>
          </a:pPr>
          <a:r>
            <a:rPr lang="en-US" dirty="0"/>
            <a:t>Purpose of the Purchase Agreement:</a:t>
          </a:r>
        </a:p>
        <a:p>
          <a:pPr>
            <a:lnSpc>
              <a:spcPct val="100000"/>
            </a:lnSpc>
          </a:pPr>
          <a:endParaRPr lang="en-US" dirty="0"/>
        </a:p>
        <a:p>
          <a:pPr>
            <a:lnSpc>
              <a:spcPct val="100000"/>
            </a:lnSpc>
          </a:pPr>
          <a:r>
            <a:rPr lang="en-US" dirty="0"/>
            <a:t>Minimizing legal risk to the District while decreasing end user burden.</a:t>
          </a:r>
        </a:p>
      </dgm:t>
    </dgm:pt>
    <dgm:pt modelId="{69477D94-0193-4FB0-BA7A-5B66D9363731}" type="parTrans" cxnId="{56C29359-DDD8-4047-A32B-CB4F4D158CF9}">
      <dgm:prSet/>
      <dgm:spPr/>
      <dgm:t>
        <a:bodyPr/>
        <a:lstStyle/>
        <a:p>
          <a:endParaRPr lang="en-US"/>
        </a:p>
      </dgm:t>
    </dgm:pt>
    <dgm:pt modelId="{650748DE-9730-4A62-850D-3646229857FD}" type="sibTrans" cxnId="{56C29359-DDD8-4047-A32B-CB4F4D158CF9}">
      <dgm:prSet/>
      <dgm:spPr/>
      <dgm:t>
        <a:bodyPr/>
        <a:lstStyle/>
        <a:p>
          <a:endParaRPr lang="en-US"/>
        </a:p>
      </dgm:t>
    </dgm:pt>
    <dgm:pt modelId="{EE15FA85-74C2-4C62-ABCD-CF7431671CB9}" type="pres">
      <dgm:prSet presAssocID="{7D5CFD5F-4D66-49A4-89C2-5ED29E8F0D62}" presName="diagram" presStyleCnt="0">
        <dgm:presLayoutVars>
          <dgm:dir/>
          <dgm:resizeHandles val="exact"/>
        </dgm:presLayoutVars>
      </dgm:prSet>
      <dgm:spPr/>
    </dgm:pt>
    <dgm:pt modelId="{8ACD1677-5129-4D75-ABC9-F376270B0002}" type="pres">
      <dgm:prSet presAssocID="{D753710F-2A3C-4F8C-9D81-952A24A92A4F}" presName="node" presStyleLbl="node1" presStyleIdx="0" presStyleCnt="2">
        <dgm:presLayoutVars>
          <dgm:bulletEnabled val="1"/>
        </dgm:presLayoutVars>
      </dgm:prSet>
      <dgm:spPr/>
    </dgm:pt>
    <dgm:pt modelId="{C454ED75-3C12-404A-AB44-792E646498BC}" type="pres">
      <dgm:prSet presAssocID="{8019CA64-4B26-4A7B-9610-96A80E380FFD}" presName="sibTrans" presStyleCnt="0"/>
      <dgm:spPr/>
    </dgm:pt>
    <dgm:pt modelId="{5F2EA783-BB7B-47E2-B777-314605F9476E}" type="pres">
      <dgm:prSet presAssocID="{E459FBA3-B5F1-44E0-A3C1-A9631164C4E3}" presName="node" presStyleLbl="node1" presStyleIdx="1" presStyleCnt="2">
        <dgm:presLayoutVars>
          <dgm:bulletEnabled val="1"/>
        </dgm:presLayoutVars>
      </dgm:prSet>
      <dgm:spPr/>
    </dgm:pt>
  </dgm:ptLst>
  <dgm:cxnLst>
    <dgm:cxn modelId="{43CB000F-B2A1-4878-ABA7-8FBD0E166FE2}" type="presOf" srcId="{E459FBA3-B5F1-44E0-A3C1-A9631164C4E3}" destId="{5F2EA783-BB7B-47E2-B777-314605F9476E}" srcOrd="0" destOrd="0" presId="urn:microsoft.com/office/officeart/2005/8/layout/default"/>
    <dgm:cxn modelId="{6980305C-EAA9-4647-B2F4-3E4D46B7F876}" type="presOf" srcId="{D753710F-2A3C-4F8C-9D81-952A24A92A4F}" destId="{8ACD1677-5129-4D75-ABC9-F376270B0002}" srcOrd="0" destOrd="0" presId="urn:microsoft.com/office/officeart/2005/8/layout/default"/>
    <dgm:cxn modelId="{56C29359-DDD8-4047-A32B-CB4F4D158CF9}" srcId="{7D5CFD5F-4D66-49A4-89C2-5ED29E8F0D62}" destId="{E459FBA3-B5F1-44E0-A3C1-A9631164C4E3}" srcOrd="1" destOrd="0" parTransId="{69477D94-0193-4FB0-BA7A-5B66D9363731}" sibTransId="{650748DE-9730-4A62-850D-3646229857FD}"/>
    <dgm:cxn modelId="{DB4A3486-41DB-42B5-B6BE-962642E4C879}" srcId="{7D5CFD5F-4D66-49A4-89C2-5ED29E8F0D62}" destId="{D753710F-2A3C-4F8C-9D81-952A24A92A4F}" srcOrd="0" destOrd="0" parTransId="{D6B87970-CBE3-41AA-88C1-E0F456F7A194}" sibTransId="{8019CA64-4B26-4A7B-9610-96A80E380FFD}"/>
    <dgm:cxn modelId="{25451DDC-F627-47BC-8076-DF471A18EAA7}" type="presOf" srcId="{7D5CFD5F-4D66-49A4-89C2-5ED29E8F0D62}" destId="{EE15FA85-74C2-4C62-ABCD-CF7431671CB9}" srcOrd="0" destOrd="0" presId="urn:microsoft.com/office/officeart/2005/8/layout/default"/>
    <dgm:cxn modelId="{E18BB5D8-6BA7-4B4C-8133-B4681D733448}" type="presParOf" srcId="{EE15FA85-74C2-4C62-ABCD-CF7431671CB9}" destId="{8ACD1677-5129-4D75-ABC9-F376270B0002}" srcOrd="0" destOrd="0" presId="urn:microsoft.com/office/officeart/2005/8/layout/default"/>
    <dgm:cxn modelId="{2B407567-5091-4DF4-8485-EA7F9C4A9241}" type="presParOf" srcId="{EE15FA85-74C2-4C62-ABCD-CF7431671CB9}" destId="{C454ED75-3C12-404A-AB44-792E646498BC}" srcOrd="1" destOrd="0" presId="urn:microsoft.com/office/officeart/2005/8/layout/default"/>
    <dgm:cxn modelId="{FEBA5654-F498-423A-B8CE-1E10A390FBB8}" type="presParOf" srcId="{EE15FA85-74C2-4C62-ABCD-CF7431671CB9}" destId="{5F2EA783-BB7B-47E2-B777-314605F9476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4BC6DC-CA8A-41C4-9871-A064C81926D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E22B3AC-F8FB-4236-9C1A-2B89F317088C}">
      <dgm:prSet/>
      <dgm:spPr/>
      <dgm:t>
        <a:bodyPr/>
        <a:lstStyle/>
        <a:p>
          <a:r>
            <a:rPr lang="en-US" b="1"/>
            <a:t>Updated to match the Purchase Agreement</a:t>
          </a:r>
          <a:endParaRPr lang="en-US"/>
        </a:p>
      </dgm:t>
    </dgm:pt>
    <dgm:pt modelId="{4EFE90BD-23B0-4371-B27D-51F70F9E0048}" type="parTrans" cxnId="{917A46AB-F023-47EB-8DC4-0A786DA3740A}">
      <dgm:prSet/>
      <dgm:spPr/>
      <dgm:t>
        <a:bodyPr/>
        <a:lstStyle/>
        <a:p>
          <a:endParaRPr lang="en-US"/>
        </a:p>
      </dgm:t>
    </dgm:pt>
    <dgm:pt modelId="{40BAB212-21D9-4A1C-8848-5D6B092AC0F0}" type="sibTrans" cxnId="{917A46AB-F023-47EB-8DC4-0A786DA3740A}">
      <dgm:prSet/>
      <dgm:spPr/>
      <dgm:t>
        <a:bodyPr/>
        <a:lstStyle/>
        <a:p>
          <a:endParaRPr lang="en-US"/>
        </a:p>
      </dgm:t>
    </dgm:pt>
    <dgm:pt modelId="{F82F9CAA-E500-4B10-86DB-BC1655813AFF}">
      <dgm:prSet/>
      <dgm:spPr/>
      <dgm:t>
        <a:bodyPr/>
        <a:lstStyle/>
        <a:p>
          <a:r>
            <a:rPr lang="en-US" b="1"/>
            <a:t>Utilized to update changes to Purchase Agreements</a:t>
          </a:r>
          <a:endParaRPr lang="en-US"/>
        </a:p>
      </dgm:t>
    </dgm:pt>
    <dgm:pt modelId="{9B3F69FD-6CA9-456D-9797-79437ECEB2CD}" type="parTrans" cxnId="{6FD4EB14-39ED-4887-A99C-1EBAC5159311}">
      <dgm:prSet/>
      <dgm:spPr/>
      <dgm:t>
        <a:bodyPr/>
        <a:lstStyle/>
        <a:p>
          <a:endParaRPr lang="en-US"/>
        </a:p>
      </dgm:t>
    </dgm:pt>
    <dgm:pt modelId="{252930F3-542C-4C42-959D-A129BA483315}" type="sibTrans" cxnId="{6FD4EB14-39ED-4887-A99C-1EBAC5159311}">
      <dgm:prSet/>
      <dgm:spPr/>
      <dgm:t>
        <a:bodyPr/>
        <a:lstStyle/>
        <a:p>
          <a:endParaRPr lang="en-US"/>
        </a:p>
      </dgm:t>
    </dgm:pt>
    <dgm:pt modelId="{88918B4E-A9A6-4EBD-A29F-39552FCFF159}" type="pres">
      <dgm:prSet presAssocID="{104BC6DC-CA8A-41C4-9871-A064C81926DB}" presName="linear" presStyleCnt="0">
        <dgm:presLayoutVars>
          <dgm:animLvl val="lvl"/>
          <dgm:resizeHandles val="exact"/>
        </dgm:presLayoutVars>
      </dgm:prSet>
      <dgm:spPr/>
    </dgm:pt>
    <dgm:pt modelId="{BE1FFD87-CD22-4A13-8955-C1200853DAD8}" type="pres">
      <dgm:prSet presAssocID="{3E22B3AC-F8FB-4236-9C1A-2B89F317088C}" presName="parentText" presStyleLbl="node1" presStyleIdx="0" presStyleCnt="2">
        <dgm:presLayoutVars>
          <dgm:chMax val="0"/>
          <dgm:bulletEnabled val="1"/>
        </dgm:presLayoutVars>
      </dgm:prSet>
      <dgm:spPr/>
    </dgm:pt>
    <dgm:pt modelId="{42F9F272-B4E0-4D50-B53F-292CB906ED9C}" type="pres">
      <dgm:prSet presAssocID="{40BAB212-21D9-4A1C-8848-5D6B092AC0F0}" presName="spacer" presStyleCnt="0"/>
      <dgm:spPr/>
    </dgm:pt>
    <dgm:pt modelId="{6A67CA90-BF4C-45DE-9B9D-8A8F6F7CB249}" type="pres">
      <dgm:prSet presAssocID="{F82F9CAA-E500-4B10-86DB-BC1655813AFF}" presName="parentText" presStyleLbl="node1" presStyleIdx="1" presStyleCnt="2">
        <dgm:presLayoutVars>
          <dgm:chMax val="0"/>
          <dgm:bulletEnabled val="1"/>
        </dgm:presLayoutVars>
      </dgm:prSet>
      <dgm:spPr/>
    </dgm:pt>
  </dgm:ptLst>
  <dgm:cxnLst>
    <dgm:cxn modelId="{6FD4EB14-39ED-4887-A99C-1EBAC5159311}" srcId="{104BC6DC-CA8A-41C4-9871-A064C81926DB}" destId="{F82F9CAA-E500-4B10-86DB-BC1655813AFF}" srcOrd="1" destOrd="0" parTransId="{9B3F69FD-6CA9-456D-9797-79437ECEB2CD}" sibTransId="{252930F3-542C-4C42-959D-A129BA483315}"/>
    <dgm:cxn modelId="{4DFFBD34-03CA-46E7-9FBB-8CA986D7E749}" type="presOf" srcId="{3E22B3AC-F8FB-4236-9C1A-2B89F317088C}" destId="{BE1FFD87-CD22-4A13-8955-C1200853DAD8}" srcOrd="0" destOrd="0" presId="urn:microsoft.com/office/officeart/2005/8/layout/vList2"/>
    <dgm:cxn modelId="{917A46AB-F023-47EB-8DC4-0A786DA3740A}" srcId="{104BC6DC-CA8A-41C4-9871-A064C81926DB}" destId="{3E22B3AC-F8FB-4236-9C1A-2B89F317088C}" srcOrd="0" destOrd="0" parTransId="{4EFE90BD-23B0-4371-B27D-51F70F9E0048}" sibTransId="{40BAB212-21D9-4A1C-8848-5D6B092AC0F0}"/>
    <dgm:cxn modelId="{3521AFC5-4751-4335-824F-CE46554F5D47}" type="presOf" srcId="{104BC6DC-CA8A-41C4-9871-A064C81926DB}" destId="{88918B4E-A9A6-4EBD-A29F-39552FCFF159}" srcOrd="0" destOrd="0" presId="urn:microsoft.com/office/officeart/2005/8/layout/vList2"/>
    <dgm:cxn modelId="{51CF06F9-8088-4932-A36E-9605D86F93DA}" type="presOf" srcId="{F82F9CAA-E500-4B10-86DB-BC1655813AFF}" destId="{6A67CA90-BF4C-45DE-9B9D-8A8F6F7CB249}" srcOrd="0" destOrd="0" presId="urn:microsoft.com/office/officeart/2005/8/layout/vList2"/>
    <dgm:cxn modelId="{22CD78D6-3BCF-493B-8E12-3F3242C687FB}" type="presParOf" srcId="{88918B4E-A9A6-4EBD-A29F-39552FCFF159}" destId="{BE1FFD87-CD22-4A13-8955-C1200853DAD8}" srcOrd="0" destOrd="0" presId="urn:microsoft.com/office/officeart/2005/8/layout/vList2"/>
    <dgm:cxn modelId="{CB445A66-E7CA-492B-A965-ABD07B0BAEAA}" type="presParOf" srcId="{88918B4E-A9A6-4EBD-A29F-39552FCFF159}" destId="{42F9F272-B4E0-4D50-B53F-292CB906ED9C}" srcOrd="1" destOrd="0" presId="urn:microsoft.com/office/officeart/2005/8/layout/vList2"/>
    <dgm:cxn modelId="{6D235200-EAA4-43AD-9102-CFA177F95D44}" type="presParOf" srcId="{88918B4E-A9A6-4EBD-A29F-39552FCFF159}" destId="{6A67CA90-BF4C-45DE-9B9D-8A8F6F7CB24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4C50F83-B1D1-4B0E-9B26-7AFDF37E26D1}" type="doc">
      <dgm:prSet loTypeId="urn:microsoft.com/office/officeart/2005/8/layout/hierarchy1" loCatId="hierarchy" qsTypeId="urn:microsoft.com/office/officeart/2005/8/quickstyle/simple5" qsCatId="simple" csTypeId="urn:microsoft.com/office/officeart/2005/8/colors/accent5_2" csCatId="accent5" phldr="1"/>
      <dgm:spPr/>
      <dgm:t>
        <a:bodyPr/>
        <a:lstStyle/>
        <a:p>
          <a:endParaRPr lang="en-US"/>
        </a:p>
      </dgm:t>
    </dgm:pt>
    <dgm:pt modelId="{6CA7DE6B-B993-4450-9E6E-B04CFBE67511}">
      <dgm:prSet/>
      <dgm:spPr/>
      <dgm:t>
        <a:bodyPr/>
        <a:lstStyle/>
        <a:p>
          <a:pPr>
            <a:defRPr cap="all"/>
          </a:pPr>
          <a:r>
            <a:rPr lang="en-US" dirty="0"/>
            <a:t>Contract Guide</a:t>
          </a:r>
        </a:p>
      </dgm:t>
    </dgm:pt>
    <dgm:pt modelId="{6E01D14B-1D70-4D90-8F2C-91AFC5537123}" type="parTrans" cxnId="{3E94CB34-B89C-4EBE-B513-A6379CD61FD6}">
      <dgm:prSet/>
      <dgm:spPr/>
      <dgm:t>
        <a:bodyPr/>
        <a:lstStyle/>
        <a:p>
          <a:endParaRPr lang="en-US"/>
        </a:p>
      </dgm:t>
    </dgm:pt>
    <dgm:pt modelId="{8E9E723D-B507-473D-A2D2-579A62780517}" type="sibTrans" cxnId="{3E94CB34-B89C-4EBE-B513-A6379CD61FD6}">
      <dgm:prSet/>
      <dgm:spPr/>
      <dgm:t>
        <a:bodyPr/>
        <a:lstStyle/>
        <a:p>
          <a:endParaRPr lang="en-US"/>
        </a:p>
      </dgm:t>
    </dgm:pt>
    <dgm:pt modelId="{2FE547C1-89CE-48D0-800D-F12E8BC4C1C4}">
      <dgm:prSet/>
      <dgm:spPr/>
      <dgm:t>
        <a:bodyPr/>
        <a:lstStyle/>
        <a:p>
          <a:pPr>
            <a:defRPr cap="all"/>
          </a:pPr>
          <a:r>
            <a:rPr lang="en-US" dirty="0"/>
            <a:t>Resources</a:t>
          </a:r>
        </a:p>
      </dgm:t>
    </dgm:pt>
    <dgm:pt modelId="{93BFF64E-955F-454A-B8DA-9759DB700777}" type="parTrans" cxnId="{F079175E-8989-4C72-9E16-B54A6E25215E}">
      <dgm:prSet/>
      <dgm:spPr/>
      <dgm:t>
        <a:bodyPr/>
        <a:lstStyle/>
        <a:p>
          <a:endParaRPr lang="en-US"/>
        </a:p>
      </dgm:t>
    </dgm:pt>
    <dgm:pt modelId="{DA4A2B24-D4A8-4B14-B7BD-712F5CADDBE1}" type="sibTrans" cxnId="{F079175E-8989-4C72-9E16-B54A6E25215E}">
      <dgm:prSet/>
      <dgm:spPr/>
      <dgm:t>
        <a:bodyPr/>
        <a:lstStyle/>
        <a:p>
          <a:endParaRPr lang="en-US"/>
        </a:p>
      </dgm:t>
    </dgm:pt>
    <dgm:pt modelId="{64E3C0F2-9AA6-4D49-A0C1-2EE977208DC7}" type="pres">
      <dgm:prSet presAssocID="{34C50F83-B1D1-4B0E-9B26-7AFDF37E26D1}" presName="hierChild1" presStyleCnt="0">
        <dgm:presLayoutVars>
          <dgm:chPref val="1"/>
          <dgm:dir/>
          <dgm:animOne val="branch"/>
          <dgm:animLvl val="lvl"/>
          <dgm:resizeHandles/>
        </dgm:presLayoutVars>
      </dgm:prSet>
      <dgm:spPr/>
    </dgm:pt>
    <dgm:pt modelId="{9DD1B053-6C15-4ED3-858A-ADDD10DE5905}" type="pres">
      <dgm:prSet presAssocID="{6CA7DE6B-B993-4450-9E6E-B04CFBE67511}" presName="hierRoot1" presStyleCnt="0"/>
      <dgm:spPr/>
    </dgm:pt>
    <dgm:pt modelId="{A63C0E23-9573-48F2-AE84-377CA8BEFF99}" type="pres">
      <dgm:prSet presAssocID="{6CA7DE6B-B993-4450-9E6E-B04CFBE67511}" presName="composite" presStyleCnt="0"/>
      <dgm:spPr/>
    </dgm:pt>
    <dgm:pt modelId="{62442FEB-CCAB-4616-AC54-6A98A995B214}" type="pres">
      <dgm:prSet presAssocID="{6CA7DE6B-B993-4450-9E6E-B04CFBE67511}" presName="background" presStyleLbl="node0" presStyleIdx="0" presStyleCnt="2"/>
      <dgm:spPr/>
    </dgm:pt>
    <dgm:pt modelId="{88189A82-C844-454F-9FAA-AF24C773459D}" type="pres">
      <dgm:prSet presAssocID="{6CA7DE6B-B993-4450-9E6E-B04CFBE67511}" presName="text" presStyleLbl="fgAcc0" presStyleIdx="0" presStyleCnt="2">
        <dgm:presLayoutVars>
          <dgm:chPref val="3"/>
        </dgm:presLayoutVars>
      </dgm:prSet>
      <dgm:spPr/>
    </dgm:pt>
    <dgm:pt modelId="{02425AC8-FF59-4808-9CD7-DF4A4DACD512}" type="pres">
      <dgm:prSet presAssocID="{6CA7DE6B-B993-4450-9E6E-B04CFBE67511}" presName="hierChild2" presStyleCnt="0"/>
      <dgm:spPr/>
    </dgm:pt>
    <dgm:pt modelId="{EEFF3328-DF75-4195-8962-9935CF5F79D4}" type="pres">
      <dgm:prSet presAssocID="{2FE547C1-89CE-48D0-800D-F12E8BC4C1C4}" presName="hierRoot1" presStyleCnt="0"/>
      <dgm:spPr/>
    </dgm:pt>
    <dgm:pt modelId="{1890E7EB-279E-4291-A576-445ABD86AD2F}" type="pres">
      <dgm:prSet presAssocID="{2FE547C1-89CE-48D0-800D-F12E8BC4C1C4}" presName="composite" presStyleCnt="0"/>
      <dgm:spPr/>
    </dgm:pt>
    <dgm:pt modelId="{C2F63048-65E0-48CC-AAE7-128D184F37FB}" type="pres">
      <dgm:prSet presAssocID="{2FE547C1-89CE-48D0-800D-F12E8BC4C1C4}" presName="background" presStyleLbl="node0" presStyleIdx="1" presStyleCnt="2"/>
      <dgm:spPr/>
    </dgm:pt>
    <dgm:pt modelId="{3FA0DBD4-2561-4D8C-B10E-1246977BCE6D}" type="pres">
      <dgm:prSet presAssocID="{2FE547C1-89CE-48D0-800D-F12E8BC4C1C4}" presName="text" presStyleLbl="fgAcc0" presStyleIdx="1" presStyleCnt="2">
        <dgm:presLayoutVars>
          <dgm:chPref val="3"/>
        </dgm:presLayoutVars>
      </dgm:prSet>
      <dgm:spPr/>
    </dgm:pt>
    <dgm:pt modelId="{0ADDFC14-6341-4777-A78F-61E6838D2ED2}" type="pres">
      <dgm:prSet presAssocID="{2FE547C1-89CE-48D0-800D-F12E8BC4C1C4}" presName="hierChild2" presStyleCnt="0"/>
      <dgm:spPr/>
    </dgm:pt>
  </dgm:ptLst>
  <dgm:cxnLst>
    <dgm:cxn modelId="{74730734-A652-4D5B-A122-E8D9B18707C5}" type="presOf" srcId="{2FE547C1-89CE-48D0-800D-F12E8BC4C1C4}" destId="{3FA0DBD4-2561-4D8C-B10E-1246977BCE6D}" srcOrd="0" destOrd="0" presId="urn:microsoft.com/office/officeart/2005/8/layout/hierarchy1"/>
    <dgm:cxn modelId="{3E94CB34-B89C-4EBE-B513-A6379CD61FD6}" srcId="{34C50F83-B1D1-4B0E-9B26-7AFDF37E26D1}" destId="{6CA7DE6B-B993-4450-9E6E-B04CFBE67511}" srcOrd="0" destOrd="0" parTransId="{6E01D14B-1D70-4D90-8F2C-91AFC5537123}" sibTransId="{8E9E723D-B507-473D-A2D2-579A62780517}"/>
    <dgm:cxn modelId="{F079175E-8989-4C72-9E16-B54A6E25215E}" srcId="{34C50F83-B1D1-4B0E-9B26-7AFDF37E26D1}" destId="{2FE547C1-89CE-48D0-800D-F12E8BC4C1C4}" srcOrd="1" destOrd="0" parTransId="{93BFF64E-955F-454A-B8DA-9759DB700777}" sibTransId="{DA4A2B24-D4A8-4B14-B7BD-712F5CADDBE1}"/>
    <dgm:cxn modelId="{8B13464D-D1DC-4D85-9026-9441AB4A4E98}" type="presOf" srcId="{6CA7DE6B-B993-4450-9E6E-B04CFBE67511}" destId="{88189A82-C844-454F-9FAA-AF24C773459D}" srcOrd="0" destOrd="0" presId="urn:microsoft.com/office/officeart/2005/8/layout/hierarchy1"/>
    <dgm:cxn modelId="{4A73E296-7040-49A1-8EA2-DADFE312852F}" type="presOf" srcId="{34C50F83-B1D1-4B0E-9B26-7AFDF37E26D1}" destId="{64E3C0F2-9AA6-4D49-A0C1-2EE977208DC7}" srcOrd="0" destOrd="0" presId="urn:microsoft.com/office/officeart/2005/8/layout/hierarchy1"/>
    <dgm:cxn modelId="{4327911E-F7CA-468C-BF84-E89783B2360B}" type="presParOf" srcId="{64E3C0F2-9AA6-4D49-A0C1-2EE977208DC7}" destId="{9DD1B053-6C15-4ED3-858A-ADDD10DE5905}" srcOrd="0" destOrd="0" presId="urn:microsoft.com/office/officeart/2005/8/layout/hierarchy1"/>
    <dgm:cxn modelId="{9CFF524E-D2A2-4D92-BFB9-32AE55ADC0A8}" type="presParOf" srcId="{9DD1B053-6C15-4ED3-858A-ADDD10DE5905}" destId="{A63C0E23-9573-48F2-AE84-377CA8BEFF99}" srcOrd="0" destOrd="0" presId="urn:microsoft.com/office/officeart/2005/8/layout/hierarchy1"/>
    <dgm:cxn modelId="{E9BF6FF7-594F-4865-B9C8-93176E1A4FD4}" type="presParOf" srcId="{A63C0E23-9573-48F2-AE84-377CA8BEFF99}" destId="{62442FEB-CCAB-4616-AC54-6A98A995B214}" srcOrd="0" destOrd="0" presId="urn:microsoft.com/office/officeart/2005/8/layout/hierarchy1"/>
    <dgm:cxn modelId="{532C391C-C761-4AC9-8911-CFCEC8A10B92}" type="presParOf" srcId="{A63C0E23-9573-48F2-AE84-377CA8BEFF99}" destId="{88189A82-C844-454F-9FAA-AF24C773459D}" srcOrd="1" destOrd="0" presId="urn:microsoft.com/office/officeart/2005/8/layout/hierarchy1"/>
    <dgm:cxn modelId="{9E5C4C95-FB2D-41CF-B840-FBEFA7B51321}" type="presParOf" srcId="{9DD1B053-6C15-4ED3-858A-ADDD10DE5905}" destId="{02425AC8-FF59-4808-9CD7-DF4A4DACD512}" srcOrd="1" destOrd="0" presId="urn:microsoft.com/office/officeart/2005/8/layout/hierarchy1"/>
    <dgm:cxn modelId="{EE7FEB03-1ECB-4284-8BF0-CFCC06A7F0C1}" type="presParOf" srcId="{64E3C0F2-9AA6-4D49-A0C1-2EE977208DC7}" destId="{EEFF3328-DF75-4195-8962-9935CF5F79D4}" srcOrd="1" destOrd="0" presId="urn:microsoft.com/office/officeart/2005/8/layout/hierarchy1"/>
    <dgm:cxn modelId="{A826509E-BB78-43BE-83B3-90FC65B6625A}" type="presParOf" srcId="{EEFF3328-DF75-4195-8962-9935CF5F79D4}" destId="{1890E7EB-279E-4291-A576-445ABD86AD2F}" srcOrd="0" destOrd="0" presId="urn:microsoft.com/office/officeart/2005/8/layout/hierarchy1"/>
    <dgm:cxn modelId="{5F88CEDC-7BC7-479B-AD89-23D0991AEE4A}" type="presParOf" srcId="{1890E7EB-279E-4291-A576-445ABD86AD2F}" destId="{C2F63048-65E0-48CC-AAE7-128D184F37FB}" srcOrd="0" destOrd="0" presId="urn:microsoft.com/office/officeart/2005/8/layout/hierarchy1"/>
    <dgm:cxn modelId="{2D5376BC-0A50-49A4-8721-24802BA3E0B8}" type="presParOf" srcId="{1890E7EB-279E-4291-A576-445ABD86AD2F}" destId="{3FA0DBD4-2561-4D8C-B10E-1246977BCE6D}" srcOrd="1" destOrd="0" presId="urn:microsoft.com/office/officeart/2005/8/layout/hierarchy1"/>
    <dgm:cxn modelId="{BFFB05C2-FB96-42EB-A8AE-E17BE7E8C59E}" type="presParOf" srcId="{EEFF3328-DF75-4195-8962-9935CF5F79D4}" destId="{0ADDFC14-6341-4777-A78F-61E6838D2ED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EC8E9BB-1841-48B9-BD6C-C3C1FCC74B4D}"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98023DDA-B927-4DE7-9D9E-A3BA14D5E7E4}">
      <dgm:prSet/>
      <dgm:spPr/>
      <dgm:t>
        <a:bodyPr/>
        <a:lstStyle/>
        <a:p>
          <a:r>
            <a:rPr lang="en-US"/>
            <a:t>10 Nov. 2023</a:t>
          </a:r>
        </a:p>
      </dgm:t>
    </dgm:pt>
    <dgm:pt modelId="{D2D2B5E8-C15C-466F-BAB4-C4DB5E9F0268}" type="parTrans" cxnId="{7BDE93EB-2813-4FD7-A12C-23E6A2CB9A72}">
      <dgm:prSet/>
      <dgm:spPr/>
      <dgm:t>
        <a:bodyPr/>
        <a:lstStyle/>
        <a:p>
          <a:endParaRPr lang="en-US"/>
        </a:p>
      </dgm:t>
    </dgm:pt>
    <dgm:pt modelId="{A5E718DE-CB80-49F0-9921-F359570B8113}" type="sibTrans" cxnId="{7BDE93EB-2813-4FD7-A12C-23E6A2CB9A72}">
      <dgm:prSet/>
      <dgm:spPr/>
      <dgm:t>
        <a:bodyPr/>
        <a:lstStyle/>
        <a:p>
          <a:endParaRPr lang="en-US"/>
        </a:p>
      </dgm:t>
    </dgm:pt>
    <dgm:pt modelId="{77148115-193C-4787-9D67-EE3201FB1929}">
      <dgm:prSet custT="1"/>
      <dgm:spPr/>
      <dgm:t>
        <a:bodyPr/>
        <a:lstStyle/>
        <a:p>
          <a:r>
            <a:rPr lang="en-US" sz="2400" dirty="0"/>
            <a:t>New Purchase Agreement and Statement of Work is available on the intranet NOVEMBER 10, 2023.</a:t>
          </a:r>
        </a:p>
      </dgm:t>
    </dgm:pt>
    <dgm:pt modelId="{DB79318C-BCC5-4162-953A-957A187AF798}" type="parTrans" cxnId="{E23D7AAC-1199-4794-A689-499CF9D0FD47}">
      <dgm:prSet/>
      <dgm:spPr/>
      <dgm:t>
        <a:bodyPr/>
        <a:lstStyle/>
        <a:p>
          <a:endParaRPr lang="en-US"/>
        </a:p>
      </dgm:t>
    </dgm:pt>
    <dgm:pt modelId="{09A6B25E-82CD-4DFE-9CC7-D0E697326AA5}" type="sibTrans" cxnId="{E23D7AAC-1199-4794-A689-499CF9D0FD47}">
      <dgm:prSet/>
      <dgm:spPr/>
      <dgm:t>
        <a:bodyPr/>
        <a:lstStyle/>
        <a:p>
          <a:endParaRPr lang="en-US"/>
        </a:p>
      </dgm:t>
    </dgm:pt>
    <dgm:pt modelId="{43B1F9DD-A4D7-4ADA-9E3B-FF1771A4BA5B}">
      <dgm:prSet/>
      <dgm:spPr/>
      <dgm:t>
        <a:bodyPr/>
        <a:lstStyle/>
        <a:p>
          <a:r>
            <a:rPr lang="en-US"/>
            <a:t>1 Dec. 2023</a:t>
          </a:r>
        </a:p>
      </dgm:t>
    </dgm:pt>
    <dgm:pt modelId="{E7DC4B42-8E66-492C-B692-5F03E0821833}" type="parTrans" cxnId="{5EA10545-487C-4033-B4FE-B26BDFB5C9C7}">
      <dgm:prSet/>
      <dgm:spPr/>
      <dgm:t>
        <a:bodyPr/>
        <a:lstStyle/>
        <a:p>
          <a:endParaRPr lang="en-US"/>
        </a:p>
      </dgm:t>
    </dgm:pt>
    <dgm:pt modelId="{6D7E5A76-3A2E-4393-AB2E-8E643C3FE36E}" type="sibTrans" cxnId="{5EA10545-487C-4033-B4FE-B26BDFB5C9C7}">
      <dgm:prSet/>
      <dgm:spPr/>
      <dgm:t>
        <a:bodyPr/>
        <a:lstStyle/>
        <a:p>
          <a:endParaRPr lang="en-US"/>
        </a:p>
      </dgm:t>
    </dgm:pt>
    <dgm:pt modelId="{2059B5EE-6178-4F8B-AD03-B44414927791}">
      <dgm:prSet custT="1"/>
      <dgm:spPr/>
      <dgm:t>
        <a:bodyPr/>
        <a:lstStyle/>
        <a:p>
          <a:r>
            <a:rPr lang="en-US" sz="2400" dirty="0"/>
            <a:t>Purchase Agreement and Statement of Work to be fully utilized January 16, 2024</a:t>
          </a:r>
          <a:r>
            <a:rPr lang="en-US" sz="1300" dirty="0"/>
            <a:t>. </a:t>
          </a:r>
        </a:p>
      </dgm:t>
    </dgm:pt>
    <dgm:pt modelId="{3958CC60-DA3B-436B-8564-06608A39C5D9}" type="parTrans" cxnId="{C95775BF-8601-435E-AB3E-055B4C1EBBBE}">
      <dgm:prSet/>
      <dgm:spPr/>
      <dgm:t>
        <a:bodyPr/>
        <a:lstStyle/>
        <a:p>
          <a:endParaRPr lang="en-US"/>
        </a:p>
      </dgm:t>
    </dgm:pt>
    <dgm:pt modelId="{FC2BEA77-4BF6-4161-B829-F0893F1EC8BA}" type="sibTrans" cxnId="{C95775BF-8601-435E-AB3E-055B4C1EBBBE}">
      <dgm:prSet/>
      <dgm:spPr/>
      <dgm:t>
        <a:bodyPr/>
        <a:lstStyle/>
        <a:p>
          <a:endParaRPr lang="en-US"/>
        </a:p>
      </dgm:t>
    </dgm:pt>
    <dgm:pt modelId="{FF5A714C-D9EF-415F-9B07-423565659B7A}">
      <dgm:prSet/>
      <dgm:spPr/>
      <dgm:t>
        <a:bodyPr/>
        <a:lstStyle/>
        <a:p>
          <a:r>
            <a:rPr lang="en-US"/>
            <a:t>1 Dec. 2023</a:t>
          </a:r>
        </a:p>
      </dgm:t>
    </dgm:pt>
    <dgm:pt modelId="{8AB7BE38-9F0D-41AE-9248-8A772B443BF4}" type="parTrans" cxnId="{CF5FC633-06F7-4FCD-8679-8638C485BE5C}">
      <dgm:prSet/>
      <dgm:spPr/>
      <dgm:t>
        <a:bodyPr/>
        <a:lstStyle/>
        <a:p>
          <a:endParaRPr lang="en-US"/>
        </a:p>
      </dgm:t>
    </dgm:pt>
    <dgm:pt modelId="{B97039BC-E611-4004-AD22-FD22934C3972}" type="sibTrans" cxnId="{CF5FC633-06F7-4FCD-8679-8638C485BE5C}">
      <dgm:prSet/>
      <dgm:spPr/>
      <dgm:t>
        <a:bodyPr/>
        <a:lstStyle/>
        <a:p>
          <a:endParaRPr lang="en-US"/>
        </a:p>
      </dgm:t>
    </dgm:pt>
    <dgm:pt modelId="{2887C316-A3F8-448D-B0CD-5C31FAA519B3}">
      <dgm:prSet custT="1"/>
      <dgm:spPr/>
      <dgm:t>
        <a:bodyPr/>
        <a:lstStyle/>
        <a:p>
          <a:r>
            <a:rPr lang="en-US" sz="2400" dirty="0"/>
            <a:t>Current agreements in work can still be used but transition is expected to occur no later than January 16, 2024. </a:t>
          </a:r>
        </a:p>
      </dgm:t>
    </dgm:pt>
    <dgm:pt modelId="{7581BF32-CA15-4DA3-BC5F-DF0080F37355}" type="parTrans" cxnId="{50379657-FFEA-4811-8D49-20A7A786B42C}">
      <dgm:prSet/>
      <dgm:spPr/>
      <dgm:t>
        <a:bodyPr/>
        <a:lstStyle/>
        <a:p>
          <a:endParaRPr lang="en-US"/>
        </a:p>
      </dgm:t>
    </dgm:pt>
    <dgm:pt modelId="{4571CED6-7BDA-49CA-A8D9-FDB7370C8B72}" type="sibTrans" cxnId="{50379657-FFEA-4811-8D49-20A7A786B42C}">
      <dgm:prSet/>
      <dgm:spPr/>
      <dgm:t>
        <a:bodyPr/>
        <a:lstStyle/>
        <a:p>
          <a:endParaRPr lang="en-US"/>
        </a:p>
      </dgm:t>
    </dgm:pt>
    <dgm:pt modelId="{A2A68BD1-5BB7-46AC-BA32-74A36B31634B}" type="pres">
      <dgm:prSet presAssocID="{4EC8E9BB-1841-48B9-BD6C-C3C1FCC74B4D}" presName="Name0" presStyleCnt="0">
        <dgm:presLayoutVars>
          <dgm:chMax/>
          <dgm:chPref/>
          <dgm:animLvl val="lvl"/>
        </dgm:presLayoutVars>
      </dgm:prSet>
      <dgm:spPr/>
    </dgm:pt>
    <dgm:pt modelId="{29570292-A836-4BEA-AC86-30FA7FDE8C80}" type="pres">
      <dgm:prSet presAssocID="{98023DDA-B927-4DE7-9D9E-A3BA14D5E7E4}" presName="composite" presStyleCnt="0"/>
      <dgm:spPr/>
    </dgm:pt>
    <dgm:pt modelId="{01C2CB51-3EFA-4B06-AC47-84B4489A10D4}" type="pres">
      <dgm:prSet presAssocID="{98023DDA-B927-4DE7-9D9E-A3BA14D5E7E4}" presName="Parent1" presStyleLbl="alignNode1" presStyleIdx="0" presStyleCnt="3">
        <dgm:presLayoutVars>
          <dgm:chMax val="1"/>
          <dgm:chPref val="1"/>
          <dgm:bulletEnabled val="1"/>
        </dgm:presLayoutVars>
      </dgm:prSet>
      <dgm:spPr/>
    </dgm:pt>
    <dgm:pt modelId="{2D19704F-DD7C-4A0F-BBA8-7ED49E5CCB67}" type="pres">
      <dgm:prSet presAssocID="{98023DDA-B927-4DE7-9D9E-A3BA14D5E7E4}" presName="Childtext1" presStyleLbl="revTx" presStyleIdx="0" presStyleCnt="3">
        <dgm:presLayoutVars>
          <dgm:chMax val="0"/>
          <dgm:chPref val="0"/>
          <dgm:bulletEnabled/>
        </dgm:presLayoutVars>
      </dgm:prSet>
      <dgm:spPr/>
    </dgm:pt>
    <dgm:pt modelId="{CFADDE51-914A-4DB0-88F4-7E6F364B55A3}" type="pres">
      <dgm:prSet presAssocID="{98023DDA-B927-4DE7-9D9E-A3BA14D5E7E4}" presName="ConnectLine" presStyleLbl="sibTrans1D1" presStyleIdx="0" presStyleCnt="3"/>
      <dgm:spPr>
        <a:noFill/>
        <a:ln w="12700" cap="flat" cmpd="sng" algn="ctr">
          <a:solidFill>
            <a:schemeClr val="accent1">
              <a:hueOff val="0"/>
              <a:satOff val="0"/>
              <a:lumOff val="0"/>
              <a:alphaOff val="0"/>
            </a:schemeClr>
          </a:solidFill>
          <a:prstDash val="dash"/>
          <a:miter lim="800000"/>
        </a:ln>
        <a:effectLst/>
      </dgm:spPr>
    </dgm:pt>
    <dgm:pt modelId="{F14E16FF-BA0D-4544-B4A3-DA408A540ED7}" type="pres">
      <dgm:prSet presAssocID="{98023DDA-B927-4DE7-9D9E-A3BA14D5E7E4}" presName="ConnectLineEnd" presStyleLbl="node1" presStyleIdx="0" presStyleCnt="3"/>
      <dgm:spPr/>
    </dgm:pt>
    <dgm:pt modelId="{3FF6ADA5-01D4-474C-A246-631C650D9621}" type="pres">
      <dgm:prSet presAssocID="{98023DDA-B927-4DE7-9D9E-A3BA14D5E7E4}" presName="EmptyPane" presStyleCnt="0"/>
      <dgm:spPr/>
    </dgm:pt>
    <dgm:pt modelId="{4E9A6CBA-EF14-42DE-9B64-41B683952C92}" type="pres">
      <dgm:prSet presAssocID="{A5E718DE-CB80-49F0-9921-F359570B8113}" presName="spaceBetweenRectangles" presStyleLbl="fgAcc1" presStyleIdx="0" presStyleCnt="2"/>
      <dgm:spPr/>
    </dgm:pt>
    <dgm:pt modelId="{51877534-58E8-45C2-8B19-5F0B94416DE4}" type="pres">
      <dgm:prSet presAssocID="{43B1F9DD-A4D7-4ADA-9E3B-FF1771A4BA5B}" presName="composite" presStyleCnt="0"/>
      <dgm:spPr/>
    </dgm:pt>
    <dgm:pt modelId="{799DD0C4-B279-4D4E-B923-4CC4E46801FB}" type="pres">
      <dgm:prSet presAssocID="{43B1F9DD-A4D7-4ADA-9E3B-FF1771A4BA5B}" presName="Parent1" presStyleLbl="alignNode1" presStyleIdx="1" presStyleCnt="3">
        <dgm:presLayoutVars>
          <dgm:chMax val="1"/>
          <dgm:chPref val="1"/>
          <dgm:bulletEnabled val="1"/>
        </dgm:presLayoutVars>
      </dgm:prSet>
      <dgm:spPr/>
    </dgm:pt>
    <dgm:pt modelId="{582798FA-9082-4F52-9BA6-54635072772C}" type="pres">
      <dgm:prSet presAssocID="{43B1F9DD-A4D7-4ADA-9E3B-FF1771A4BA5B}" presName="Childtext1" presStyleLbl="revTx" presStyleIdx="1" presStyleCnt="3">
        <dgm:presLayoutVars>
          <dgm:chMax val="0"/>
          <dgm:chPref val="0"/>
          <dgm:bulletEnabled/>
        </dgm:presLayoutVars>
      </dgm:prSet>
      <dgm:spPr/>
    </dgm:pt>
    <dgm:pt modelId="{D2B0899B-6A7A-4E62-B78E-E0C885AE49A9}" type="pres">
      <dgm:prSet presAssocID="{43B1F9DD-A4D7-4ADA-9E3B-FF1771A4BA5B}" presName="ConnectLine" presStyleLbl="sibTrans1D1" presStyleIdx="1" presStyleCnt="3"/>
      <dgm:spPr>
        <a:noFill/>
        <a:ln w="12700" cap="flat" cmpd="sng" algn="ctr">
          <a:solidFill>
            <a:schemeClr val="accent1">
              <a:hueOff val="0"/>
              <a:satOff val="0"/>
              <a:lumOff val="0"/>
              <a:alphaOff val="0"/>
            </a:schemeClr>
          </a:solidFill>
          <a:prstDash val="dash"/>
          <a:miter lim="800000"/>
        </a:ln>
        <a:effectLst/>
      </dgm:spPr>
    </dgm:pt>
    <dgm:pt modelId="{2BCDA5AA-8F5E-4836-B3DC-1DDCE095D3C3}" type="pres">
      <dgm:prSet presAssocID="{43B1F9DD-A4D7-4ADA-9E3B-FF1771A4BA5B}" presName="ConnectLineEnd" presStyleLbl="node1" presStyleIdx="1" presStyleCnt="3"/>
      <dgm:spPr/>
    </dgm:pt>
    <dgm:pt modelId="{5DA5D8A1-C958-49E4-A56E-A9B2B7B4A7D0}" type="pres">
      <dgm:prSet presAssocID="{43B1F9DD-A4D7-4ADA-9E3B-FF1771A4BA5B}" presName="EmptyPane" presStyleCnt="0"/>
      <dgm:spPr/>
    </dgm:pt>
    <dgm:pt modelId="{CD73012C-3788-4335-80B1-F42516008D91}" type="pres">
      <dgm:prSet presAssocID="{6D7E5A76-3A2E-4393-AB2E-8E643C3FE36E}" presName="spaceBetweenRectangles" presStyleLbl="fgAcc1" presStyleIdx="1" presStyleCnt="2"/>
      <dgm:spPr/>
    </dgm:pt>
    <dgm:pt modelId="{9B4EC87B-9C62-4474-B3AA-35FB915E7767}" type="pres">
      <dgm:prSet presAssocID="{FF5A714C-D9EF-415F-9B07-423565659B7A}" presName="composite" presStyleCnt="0"/>
      <dgm:spPr/>
    </dgm:pt>
    <dgm:pt modelId="{10265132-4268-4368-9B64-96DBC08EE0AA}" type="pres">
      <dgm:prSet presAssocID="{FF5A714C-D9EF-415F-9B07-423565659B7A}" presName="Parent1" presStyleLbl="alignNode1" presStyleIdx="2" presStyleCnt="3">
        <dgm:presLayoutVars>
          <dgm:chMax val="1"/>
          <dgm:chPref val="1"/>
          <dgm:bulletEnabled val="1"/>
        </dgm:presLayoutVars>
      </dgm:prSet>
      <dgm:spPr/>
    </dgm:pt>
    <dgm:pt modelId="{748A8167-88B0-4B3E-B994-8185EB23639C}" type="pres">
      <dgm:prSet presAssocID="{FF5A714C-D9EF-415F-9B07-423565659B7A}" presName="Childtext1" presStyleLbl="revTx" presStyleIdx="2" presStyleCnt="3">
        <dgm:presLayoutVars>
          <dgm:chMax val="0"/>
          <dgm:chPref val="0"/>
          <dgm:bulletEnabled/>
        </dgm:presLayoutVars>
      </dgm:prSet>
      <dgm:spPr/>
    </dgm:pt>
    <dgm:pt modelId="{6161259D-F82C-4450-8EF4-A15D3496FBF3}" type="pres">
      <dgm:prSet presAssocID="{FF5A714C-D9EF-415F-9B07-423565659B7A}" presName="ConnectLine" presStyleLbl="sibTrans1D1" presStyleIdx="2" presStyleCnt="3"/>
      <dgm:spPr>
        <a:noFill/>
        <a:ln w="12700" cap="flat" cmpd="sng" algn="ctr">
          <a:solidFill>
            <a:schemeClr val="accent1">
              <a:hueOff val="0"/>
              <a:satOff val="0"/>
              <a:lumOff val="0"/>
              <a:alphaOff val="0"/>
            </a:schemeClr>
          </a:solidFill>
          <a:prstDash val="dash"/>
          <a:miter lim="800000"/>
        </a:ln>
        <a:effectLst/>
      </dgm:spPr>
    </dgm:pt>
    <dgm:pt modelId="{E95790E5-26A3-46E9-8D4D-0D6B558C922F}" type="pres">
      <dgm:prSet presAssocID="{FF5A714C-D9EF-415F-9B07-423565659B7A}" presName="ConnectLineEnd" presStyleLbl="node1" presStyleIdx="2" presStyleCnt="3"/>
      <dgm:spPr/>
    </dgm:pt>
    <dgm:pt modelId="{FD0CC55F-7C1C-44C5-A9C4-DFCC674BE972}" type="pres">
      <dgm:prSet presAssocID="{FF5A714C-D9EF-415F-9B07-423565659B7A}" presName="EmptyPane" presStyleCnt="0"/>
      <dgm:spPr/>
    </dgm:pt>
  </dgm:ptLst>
  <dgm:cxnLst>
    <dgm:cxn modelId="{70C46013-4920-4D0A-A71C-ECA7E0D2E361}" type="presOf" srcId="{2059B5EE-6178-4F8B-AD03-B44414927791}" destId="{582798FA-9082-4F52-9BA6-54635072772C}" srcOrd="0" destOrd="0" presId="urn:microsoft.com/office/officeart/2016/7/layout/HexagonTimeline"/>
    <dgm:cxn modelId="{5655D520-A0C9-43BD-A3EE-9F414C1C3127}" type="presOf" srcId="{98023DDA-B927-4DE7-9D9E-A3BA14D5E7E4}" destId="{01C2CB51-3EFA-4B06-AC47-84B4489A10D4}" srcOrd="0" destOrd="0" presId="urn:microsoft.com/office/officeart/2016/7/layout/HexagonTimeline"/>
    <dgm:cxn modelId="{CF5FC633-06F7-4FCD-8679-8638C485BE5C}" srcId="{4EC8E9BB-1841-48B9-BD6C-C3C1FCC74B4D}" destId="{FF5A714C-D9EF-415F-9B07-423565659B7A}" srcOrd="2" destOrd="0" parTransId="{8AB7BE38-9F0D-41AE-9248-8A772B443BF4}" sibTransId="{B97039BC-E611-4004-AD22-FD22934C3972}"/>
    <dgm:cxn modelId="{869DAC3F-79FD-48FF-AA71-2D6AD9D03733}" type="presOf" srcId="{77148115-193C-4787-9D67-EE3201FB1929}" destId="{2D19704F-DD7C-4A0F-BBA8-7ED49E5CCB67}" srcOrd="0" destOrd="0" presId="urn:microsoft.com/office/officeart/2016/7/layout/HexagonTimeline"/>
    <dgm:cxn modelId="{CE27B960-E277-4A03-A55A-DB2F1546084F}" type="presOf" srcId="{4EC8E9BB-1841-48B9-BD6C-C3C1FCC74B4D}" destId="{A2A68BD1-5BB7-46AC-BA32-74A36B31634B}" srcOrd="0" destOrd="0" presId="urn:microsoft.com/office/officeart/2016/7/layout/HexagonTimeline"/>
    <dgm:cxn modelId="{5EA10545-487C-4033-B4FE-B26BDFB5C9C7}" srcId="{4EC8E9BB-1841-48B9-BD6C-C3C1FCC74B4D}" destId="{43B1F9DD-A4D7-4ADA-9E3B-FF1771A4BA5B}" srcOrd="1" destOrd="0" parTransId="{E7DC4B42-8E66-492C-B692-5F03E0821833}" sibTransId="{6D7E5A76-3A2E-4393-AB2E-8E643C3FE36E}"/>
    <dgm:cxn modelId="{F466FC68-9504-4535-8969-1DBDCBB0EFFE}" type="presOf" srcId="{FF5A714C-D9EF-415F-9B07-423565659B7A}" destId="{10265132-4268-4368-9B64-96DBC08EE0AA}" srcOrd="0" destOrd="0" presId="urn:microsoft.com/office/officeart/2016/7/layout/HexagonTimeline"/>
    <dgm:cxn modelId="{50379657-FFEA-4811-8D49-20A7A786B42C}" srcId="{FF5A714C-D9EF-415F-9B07-423565659B7A}" destId="{2887C316-A3F8-448D-B0CD-5C31FAA519B3}" srcOrd="0" destOrd="0" parTransId="{7581BF32-CA15-4DA3-BC5F-DF0080F37355}" sibTransId="{4571CED6-7BDA-49CA-A8D9-FDB7370C8B72}"/>
    <dgm:cxn modelId="{E23D7AAC-1199-4794-A689-499CF9D0FD47}" srcId="{98023DDA-B927-4DE7-9D9E-A3BA14D5E7E4}" destId="{77148115-193C-4787-9D67-EE3201FB1929}" srcOrd="0" destOrd="0" parTransId="{DB79318C-BCC5-4162-953A-957A187AF798}" sibTransId="{09A6B25E-82CD-4DFE-9CC7-D0E697326AA5}"/>
    <dgm:cxn modelId="{C95775BF-8601-435E-AB3E-055B4C1EBBBE}" srcId="{43B1F9DD-A4D7-4ADA-9E3B-FF1771A4BA5B}" destId="{2059B5EE-6178-4F8B-AD03-B44414927791}" srcOrd="0" destOrd="0" parTransId="{3958CC60-DA3B-436B-8564-06608A39C5D9}" sibTransId="{FC2BEA77-4BF6-4161-B829-F0893F1EC8BA}"/>
    <dgm:cxn modelId="{11EBCBDC-9CBE-4732-963A-55F08298197C}" type="presOf" srcId="{43B1F9DD-A4D7-4ADA-9E3B-FF1771A4BA5B}" destId="{799DD0C4-B279-4D4E-B923-4CC4E46801FB}" srcOrd="0" destOrd="0" presId="urn:microsoft.com/office/officeart/2016/7/layout/HexagonTimeline"/>
    <dgm:cxn modelId="{199AA3EA-87B6-4358-8311-9C8D23014BE4}" type="presOf" srcId="{2887C316-A3F8-448D-B0CD-5C31FAA519B3}" destId="{748A8167-88B0-4B3E-B994-8185EB23639C}" srcOrd="0" destOrd="0" presId="urn:microsoft.com/office/officeart/2016/7/layout/HexagonTimeline"/>
    <dgm:cxn modelId="{7BDE93EB-2813-4FD7-A12C-23E6A2CB9A72}" srcId="{4EC8E9BB-1841-48B9-BD6C-C3C1FCC74B4D}" destId="{98023DDA-B927-4DE7-9D9E-A3BA14D5E7E4}" srcOrd="0" destOrd="0" parTransId="{D2D2B5E8-C15C-466F-BAB4-C4DB5E9F0268}" sibTransId="{A5E718DE-CB80-49F0-9921-F359570B8113}"/>
    <dgm:cxn modelId="{F9583942-259A-48B4-BE62-EE0D716AAA9B}" type="presParOf" srcId="{A2A68BD1-5BB7-46AC-BA32-74A36B31634B}" destId="{29570292-A836-4BEA-AC86-30FA7FDE8C80}" srcOrd="0" destOrd="0" presId="urn:microsoft.com/office/officeart/2016/7/layout/HexagonTimeline"/>
    <dgm:cxn modelId="{EB220F25-68D0-4CCF-90A6-0F4F1ED1DAC8}" type="presParOf" srcId="{29570292-A836-4BEA-AC86-30FA7FDE8C80}" destId="{01C2CB51-3EFA-4B06-AC47-84B4489A10D4}" srcOrd="0" destOrd="0" presId="urn:microsoft.com/office/officeart/2016/7/layout/HexagonTimeline"/>
    <dgm:cxn modelId="{F8F2CB41-3225-4514-98DF-AE1DCABB683E}" type="presParOf" srcId="{29570292-A836-4BEA-AC86-30FA7FDE8C80}" destId="{2D19704F-DD7C-4A0F-BBA8-7ED49E5CCB67}" srcOrd="1" destOrd="0" presId="urn:microsoft.com/office/officeart/2016/7/layout/HexagonTimeline"/>
    <dgm:cxn modelId="{21BB42E0-1C6C-4850-B261-E0BF077F28B4}" type="presParOf" srcId="{29570292-A836-4BEA-AC86-30FA7FDE8C80}" destId="{CFADDE51-914A-4DB0-88F4-7E6F364B55A3}" srcOrd="2" destOrd="0" presId="urn:microsoft.com/office/officeart/2016/7/layout/HexagonTimeline"/>
    <dgm:cxn modelId="{B58A863F-9C44-4833-AD9F-EF8284E23A49}" type="presParOf" srcId="{29570292-A836-4BEA-AC86-30FA7FDE8C80}" destId="{F14E16FF-BA0D-4544-B4A3-DA408A540ED7}" srcOrd="3" destOrd="0" presId="urn:microsoft.com/office/officeart/2016/7/layout/HexagonTimeline"/>
    <dgm:cxn modelId="{230D526F-DDE4-47FA-A133-564CC083EB63}" type="presParOf" srcId="{29570292-A836-4BEA-AC86-30FA7FDE8C80}" destId="{3FF6ADA5-01D4-474C-A246-631C650D9621}" srcOrd="4" destOrd="0" presId="urn:microsoft.com/office/officeart/2016/7/layout/HexagonTimeline"/>
    <dgm:cxn modelId="{7A266DB6-2D18-4FAE-827C-99C3F32E4793}" type="presParOf" srcId="{A2A68BD1-5BB7-46AC-BA32-74A36B31634B}" destId="{4E9A6CBA-EF14-42DE-9B64-41B683952C92}" srcOrd="1" destOrd="0" presId="urn:microsoft.com/office/officeart/2016/7/layout/HexagonTimeline"/>
    <dgm:cxn modelId="{BE32EADC-9CD7-4E56-AA73-6596CDAC7B81}" type="presParOf" srcId="{A2A68BD1-5BB7-46AC-BA32-74A36B31634B}" destId="{51877534-58E8-45C2-8B19-5F0B94416DE4}" srcOrd="2" destOrd="0" presId="urn:microsoft.com/office/officeart/2016/7/layout/HexagonTimeline"/>
    <dgm:cxn modelId="{7DE1342A-A894-405C-8040-0E74FE051902}" type="presParOf" srcId="{51877534-58E8-45C2-8B19-5F0B94416DE4}" destId="{799DD0C4-B279-4D4E-B923-4CC4E46801FB}" srcOrd="0" destOrd="0" presId="urn:microsoft.com/office/officeart/2016/7/layout/HexagonTimeline"/>
    <dgm:cxn modelId="{7268A698-9BBA-444A-9B51-8F3567F79C5F}" type="presParOf" srcId="{51877534-58E8-45C2-8B19-5F0B94416DE4}" destId="{582798FA-9082-4F52-9BA6-54635072772C}" srcOrd="1" destOrd="0" presId="urn:microsoft.com/office/officeart/2016/7/layout/HexagonTimeline"/>
    <dgm:cxn modelId="{5A2FE9A1-DB2C-42D3-8781-7CBC8E509BE0}" type="presParOf" srcId="{51877534-58E8-45C2-8B19-5F0B94416DE4}" destId="{D2B0899B-6A7A-4E62-B78E-E0C885AE49A9}" srcOrd="2" destOrd="0" presId="urn:microsoft.com/office/officeart/2016/7/layout/HexagonTimeline"/>
    <dgm:cxn modelId="{A293E4C6-EF5F-4442-A14A-5A94B2AD4EF8}" type="presParOf" srcId="{51877534-58E8-45C2-8B19-5F0B94416DE4}" destId="{2BCDA5AA-8F5E-4836-B3DC-1DDCE095D3C3}" srcOrd="3" destOrd="0" presId="urn:microsoft.com/office/officeart/2016/7/layout/HexagonTimeline"/>
    <dgm:cxn modelId="{70A85A48-D5B7-49EA-B0A9-9C26A4F9AF02}" type="presParOf" srcId="{51877534-58E8-45C2-8B19-5F0B94416DE4}" destId="{5DA5D8A1-C958-49E4-A56E-A9B2B7B4A7D0}" srcOrd="4" destOrd="0" presId="urn:microsoft.com/office/officeart/2016/7/layout/HexagonTimeline"/>
    <dgm:cxn modelId="{3C66EEAF-0830-4747-BD14-FB361222182C}" type="presParOf" srcId="{A2A68BD1-5BB7-46AC-BA32-74A36B31634B}" destId="{CD73012C-3788-4335-80B1-F42516008D91}" srcOrd="3" destOrd="0" presId="urn:microsoft.com/office/officeart/2016/7/layout/HexagonTimeline"/>
    <dgm:cxn modelId="{C7CC5E24-B83C-4EE9-856B-C5EF46D581DB}" type="presParOf" srcId="{A2A68BD1-5BB7-46AC-BA32-74A36B31634B}" destId="{9B4EC87B-9C62-4474-B3AA-35FB915E7767}" srcOrd="4" destOrd="0" presId="urn:microsoft.com/office/officeart/2016/7/layout/HexagonTimeline"/>
    <dgm:cxn modelId="{221DCC0F-5DF7-4181-A238-F318E9D7ADC2}" type="presParOf" srcId="{9B4EC87B-9C62-4474-B3AA-35FB915E7767}" destId="{10265132-4268-4368-9B64-96DBC08EE0AA}" srcOrd="0" destOrd="0" presId="urn:microsoft.com/office/officeart/2016/7/layout/HexagonTimeline"/>
    <dgm:cxn modelId="{7131DA8E-4121-4052-B3FD-B3BE3DA42097}" type="presParOf" srcId="{9B4EC87B-9C62-4474-B3AA-35FB915E7767}" destId="{748A8167-88B0-4B3E-B994-8185EB23639C}" srcOrd="1" destOrd="0" presId="urn:microsoft.com/office/officeart/2016/7/layout/HexagonTimeline"/>
    <dgm:cxn modelId="{A9820F3E-0085-459B-9BC0-1D944A91A9FE}" type="presParOf" srcId="{9B4EC87B-9C62-4474-B3AA-35FB915E7767}" destId="{6161259D-F82C-4450-8EF4-A15D3496FBF3}" srcOrd="2" destOrd="0" presId="urn:microsoft.com/office/officeart/2016/7/layout/HexagonTimeline"/>
    <dgm:cxn modelId="{5712738D-C1A4-4AB4-B2B9-EFF6A643FE9E}" type="presParOf" srcId="{9B4EC87B-9C62-4474-B3AA-35FB915E7767}" destId="{E95790E5-26A3-46E9-8D4D-0D6B558C922F}" srcOrd="3" destOrd="0" presId="urn:microsoft.com/office/officeart/2016/7/layout/HexagonTimeline"/>
    <dgm:cxn modelId="{1B78DCB2-81A0-49EF-8F4F-5B5AEFEF68C9}" type="presParOf" srcId="{9B4EC87B-9C62-4474-B3AA-35FB915E7767}" destId="{FD0CC55F-7C1C-44C5-A9C4-DFCC674BE972}"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45EB0C5-E132-45D1-A1DB-76628A8B626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41CFC4C-7702-4E3B-A6E5-14AACBF8A20D}">
      <dgm:prSet/>
      <dgm:spPr/>
      <dgm:t>
        <a:bodyPr/>
        <a:lstStyle/>
        <a:p>
          <a:pPr>
            <a:lnSpc>
              <a:spcPct val="100000"/>
            </a:lnSpc>
          </a:pPr>
          <a:r>
            <a:rPr lang="en-US" dirty="0"/>
            <a:t>Follow your college’s standard operating procedure for contract execution. Signatory authority is specifically delegated for specific processes and thresholds.</a:t>
          </a:r>
        </a:p>
      </dgm:t>
    </dgm:pt>
    <dgm:pt modelId="{F2D62182-EE02-4F57-87ED-18DFCB08B619}" type="parTrans" cxnId="{DE95E081-434E-469F-A28B-DF8F4F13DC27}">
      <dgm:prSet/>
      <dgm:spPr/>
      <dgm:t>
        <a:bodyPr/>
        <a:lstStyle/>
        <a:p>
          <a:endParaRPr lang="en-US"/>
        </a:p>
      </dgm:t>
    </dgm:pt>
    <dgm:pt modelId="{97A320D6-4B59-4FDD-BFA5-5B1207B43F97}" type="sibTrans" cxnId="{DE95E081-434E-469F-A28B-DF8F4F13DC27}">
      <dgm:prSet/>
      <dgm:spPr/>
      <dgm:t>
        <a:bodyPr/>
        <a:lstStyle/>
        <a:p>
          <a:endParaRPr lang="en-US"/>
        </a:p>
      </dgm:t>
    </dgm:pt>
    <dgm:pt modelId="{8DC0F11A-D70E-4850-BBB8-E760D7FBD07E}">
      <dgm:prSet/>
      <dgm:spPr/>
      <dgm:t>
        <a:bodyPr/>
        <a:lstStyle/>
        <a:p>
          <a:pPr>
            <a:lnSpc>
              <a:spcPct val="100000"/>
            </a:lnSpc>
          </a:pPr>
          <a:r>
            <a:rPr lang="en-US" dirty="0"/>
            <a:t>These are internal documents. The Supplier should only see the finished product. </a:t>
          </a:r>
          <a:r>
            <a:rPr lang="en-US" b="1" dirty="0"/>
            <a:t>DO NOT GIVE TO THE SUPPLIER TO COMPLETE</a:t>
          </a:r>
          <a:r>
            <a:rPr lang="en-US" dirty="0"/>
            <a:t>. </a:t>
          </a:r>
        </a:p>
      </dgm:t>
    </dgm:pt>
    <dgm:pt modelId="{463A54EA-F9FE-44EF-949B-4738CE59FF5E}" type="parTrans" cxnId="{7361DFF7-9F1E-4124-8C51-8CF289F4D3EE}">
      <dgm:prSet/>
      <dgm:spPr/>
      <dgm:t>
        <a:bodyPr/>
        <a:lstStyle/>
        <a:p>
          <a:endParaRPr lang="en-US"/>
        </a:p>
      </dgm:t>
    </dgm:pt>
    <dgm:pt modelId="{EACE65CF-FB16-4C0B-AB9A-64CAF3F383F7}" type="sibTrans" cxnId="{7361DFF7-9F1E-4124-8C51-8CF289F4D3EE}">
      <dgm:prSet/>
      <dgm:spPr/>
      <dgm:t>
        <a:bodyPr/>
        <a:lstStyle/>
        <a:p>
          <a:endParaRPr lang="en-US"/>
        </a:p>
      </dgm:t>
    </dgm:pt>
    <dgm:pt modelId="{654F5599-CE4F-4FB9-A035-53694192793F}">
      <dgm:prSet/>
      <dgm:spPr/>
      <dgm:t>
        <a:bodyPr/>
        <a:lstStyle/>
        <a:p>
          <a:pPr>
            <a:lnSpc>
              <a:spcPct val="100000"/>
            </a:lnSpc>
          </a:pPr>
          <a:r>
            <a:rPr lang="en-US"/>
            <a:t>While this template helps ease the contract review process, please remember that </a:t>
          </a:r>
          <a:r>
            <a:rPr lang="en-US" b="1"/>
            <a:t>YOU </a:t>
          </a:r>
          <a:r>
            <a:rPr lang="en-US"/>
            <a:t>are responsible to administer your contract. Please ensure you are familiar with the agreement in its entirety. </a:t>
          </a:r>
        </a:p>
      </dgm:t>
    </dgm:pt>
    <dgm:pt modelId="{34F8BABF-1FB5-49D9-93F6-CF18BE0EEFB9}" type="parTrans" cxnId="{399EAD9D-62B2-4DD2-9244-A66080C5F47C}">
      <dgm:prSet/>
      <dgm:spPr/>
      <dgm:t>
        <a:bodyPr/>
        <a:lstStyle/>
        <a:p>
          <a:endParaRPr lang="en-US"/>
        </a:p>
      </dgm:t>
    </dgm:pt>
    <dgm:pt modelId="{F28235C4-8FA9-49EB-8006-9316C1E6BAFC}" type="sibTrans" cxnId="{399EAD9D-62B2-4DD2-9244-A66080C5F47C}">
      <dgm:prSet/>
      <dgm:spPr/>
      <dgm:t>
        <a:bodyPr/>
        <a:lstStyle/>
        <a:p>
          <a:endParaRPr lang="en-US"/>
        </a:p>
      </dgm:t>
    </dgm:pt>
    <dgm:pt modelId="{B53630E2-18A2-4C8D-84D8-852A22E37FE3}" type="pres">
      <dgm:prSet presAssocID="{745EB0C5-E132-45D1-A1DB-76628A8B626C}" presName="root" presStyleCnt="0">
        <dgm:presLayoutVars>
          <dgm:dir/>
          <dgm:resizeHandles val="exact"/>
        </dgm:presLayoutVars>
      </dgm:prSet>
      <dgm:spPr/>
    </dgm:pt>
    <dgm:pt modelId="{D75757A7-D522-4FEF-9F13-7D1B090C14B4}" type="pres">
      <dgm:prSet presAssocID="{D41CFC4C-7702-4E3B-A6E5-14AACBF8A20D}" presName="compNode" presStyleCnt="0"/>
      <dgm:spPr/>
    </dgm:pt>
    <dgm:pt modelId="{5AF34F78-44CE-42C5-907E-A1EADB416C08}" type="pres">
      <dgm:prSet presAssocID="{D41CFC4C-7702-4E3B-A6E5-14AACBF8A20D}" presName="bgRect" presStyleLbl="bgShp" presStyleIdx="0" presStyleCnt="3"/>
      <dgm:spPr/>
    </dgm:pt>
    <dgm:pt modelId="{74A56C43-7051-408C-819A-A034FD978F90}" type="pres">
      <dgm:prSet presAssocID="{D41CFC4C-7702-4E3B-A6E5-14AACBF8A20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esentation with Checklist"/>
        </a:ext>
      </dgm:extLst>
    </dgm:pt>
    <dgm:pt modelId="{AA1BC884-5491-426D-AC52-F0F8728292B9}" type="pres">
      <dgm:prSet presAssocID="{D41CFC4C-7702-4E3B-A6E5-14AACBF8A20D}" presName="spaceRect" presStyleCnt="0"/>
      <dgm:spPr/>
    </dgm:pt>
    <dgm:pt modelId="{007BBFB4-B083-4C4A-862A-C5C0FA85A541}" type="pres">
      <dgm:prSet presAssocID="{D41CFC4C-7702-4E3B-A6E5-14AACBF8A20D}" presName="parTx" presStyleLbl="revTx" presStyleIdx="0" presStyleCnt="3">
        <dgm:presLayoutVars>
          <dgm:chMax val="0"/>
          <dgm:chPref val="0"/>
        </dgm:presLayoutVars>
      </dgm:prSet>
      <dgm:spPr/>
    </dgm:pt>
    <dgm:pt modelId="{7725E25D-B4F7-4478-B441-31A459F38BEC}" type="pres">
      <dgm:prSet presAssocID="{97A320D6-4B59-4FDD-BFA5-5B1207B43F97}" presName="sibTrans" presStyleCnt="0"/>
      <dgm:spPr/>
    </dgm:pt>
    <dgm:pt modelId="{C75F385E-301D-4A2B-958F-AC4495CDC507}" type="pres">
      <dgm:prSet presAssocID="{8DC0F11A-D70E-4850-BBB8-E760D7FBD07E}" presName="compNode" presStyleCnt="0"/>
      <dgm:spPr/>
    </dgm:pt>
    <dgm:pt modelId="{D2A63A3C-6DC0-497D-9BBF-612961D9B052}" type="pres">
      <dgm:prSet presAssocID="{8DC0F11A-D70E-4850-BBB8-E760D7FBD07E}" presName="bgRect" presStyleLbl="bgShp" presStyleIdx="1" presStyleCnt="3"/>
      <dgm:spPr/>
    </dgm:pt>
    <dgm:pt modelId="{5C68C8B9-45FE-4009-BDB9-D023999C4749}" type="pres">
      <dgm:prSet presAssocID="{8DC0F11A-D70E-4850-BBB8-E760D7FBD07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tract"/>
        </a:ext>
      </dgm:extLst>
    </dgm:pt>
    <dgm:pt modelId="{6AFE8D3F-F754-4E50-B0BD-B5695BC98AE0}" type="pres">
      <dgm:prSet presAssocID="{8DC0F11A-D70E-4850-BBB8-E760D7FBD07E}" presName="spaceRect" presStyleCnt="0"/>
      <dgm:spPr/>
    </dgm:pt>
    <dgm:pt modelId="{1C595D69-5842-4803-939E-35A5AD3F9B44}" type="pres">
      <dgm:prSet presAssocID="{8DC0F11A-D70E-4850-BBB8-E760D7FBD07E}" presName="parTx" presStyleLbl="revTx" presStyleIdx="1" presStyleCnt="3">
        <dgm:presLayoutVars>
          <dgm:chMax val="0"/>
          <dgm:chPref val="0"/>
        </dgm:presLayoutVars>
      </dgm:prSet>
      <dgm:spPr/>
    </dgm:pt>
    <dgm:pt modelId="{7E34876E-D340-444F-A455-90B95284291A}" type="pres">
      <dgm:prSet presAssocID="{EACE65CF-FB16-4C0B-AB9A-64CAF3F383F7}" presName="sibTrans" presStyleCnt="0"/>
      <dgm:spPr/>
    </dgm:pt>
    <dgm:pt modelId="{7294B085-72CE-4DB1-8728-5A64D467295E}" type="pres">
      <dgm:prSet presAssocID="{654F5599-CE4F-4FB9-A035-53694192793F}" presName="compNode" presStyleCnt="0"/>
      <dgm:spPr/>
    </dgm:pt>
    <dgm:pt modelId="{B4DFE6B9-23A6-4862-8F4A-AB8EA7596DCE}" type="pres">
      <dgm:prSet presAssocID="{654F5599-CE4F-4FB9-A035-53694192793F}" presName="bgRect" presStyleLbl="bgShp" presStyleIdx="2" presStyleCnt="3"/>
      <dgm:spPr/>
    </dgm:pt>
    <dgm:pt modelId="{0FE86039-38F8-45D8-A57B-7528B5AEEE50}" type="pres">
      <dgm:prSet presAssocID="{654F5599-CE4F-4FB9-A035-53694192793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08462F9B-9DF3-4F07-8DAE-6281464D12F7}" type="pres">
      <dgm:prSet presAssocID="{654F5599-CE4F-4FB9-A035-53694192793F}" presName="spaceRect" presStyleCnt="0"/>
      <dgm:spPr/>
    </dgm:pt>
    <dgm:pt modelId="{D25CAA35-565A-48C8-8AB4-68FE1F55CEE1}" type="pres">
      <dgm:prSet presAssocID="{654F5599-CE4F-4FB9-A035-53694192793F}" presName="parTx" presStyleLbl="revTx" presStyleIdx="2" presStyleCnt="3">
        <dgm:presLayoutVars>
          <dgm:chMax val="0"/>
          <dgm:chPref val="0"/>
        </dgm:presLayoutVars>
      </dgm:prSet>
      <dgm:spPr/>
    </dgm:pt>
  </dgm:ptLst>
  <dgm:cxnLst>
    <dgm:cxn modelId="{7AA0830F-7FAC-43F4-ADEB-15B4BD75592A}" type="presOf" srcId="{654F5599-CE4F-4FB9-A035-53694192793F}" destId="{D25CAA35-565A-48C8-8AB4-68FE1F55CEE1}" srcOrd="0" destOrd="0" presId="urn:microsoft.com/office/officeart/2018/2/layout/IconVerticalSolidList"/>
    <dgm:cxn modelId="{9D549E28-8CAD-4824-B7D3-9AE8D74CB599}" type="presOf" srcId="{8DC0F11A-D70E-4850-BBB8-E760D7FBD07E}" destId="{1C595D69-5842-4803-939E-35A5AD3F9B44}" srcOrd="0" destOrd="0" presId="urn:microsoft.com/office/officeart/2018/2/layout/IconVerticalSolidList"/>
    <dgm:cxn modelId="{4F666270-E812-4AFE-A15C-1BA291285DAE}" type="presOf" srcId="{745EB0C5-E132-45D1-A1DB-76628A8B626C}" destId="{B53630E2-18A2-4C8D-84D8-852A22E37FE3}" srcOrd="0" destOrd="0" presId="urn:microsoft.com/office/officeart/2018/2/layout/IconVerticalSolidList"/>
    <dgm:cxn modelId="{DE95E081-434E-469F-A28B-DF8F4F13DC27}" srcId="{745EB0C5-E132-45D1-A1DB-76628A8B626C}" destId="{D41CFC4C-7702-4E3B-A6E5-14AACBF8A20D}" srcOrd="0" destOrd="0" parTransId="{F2D62182-EE02-4F57-87ED-18DFCB08B619}" sibTransId="{97A320D6-4B59-4FDD-BFA5-5B1207B43F97}"/>
    <dgm:cxn modelId="{435F4287-75ED-447D-836D-C1428D132A11}" type="presOf" srcId="{D41CFC4C-7702-4E3B-A6E5-14AACBF8A20D}" destId="{007BBFB4-B083-4C4A-862A-C5C0FA85A541}" srcOrd="0" destOrd="0" presId="urn:microsoft.com/office/officeart/2018/2/layout/IconVerticalSolidList"/>
    <dgm:cxn modelId="{399EAD9D-62B2-4DD2-9244-A66080C5F47C}" srcId="{745EB0C5-E132-45D1-A1DB-76628A8B626C}" destId="{654F5599-CE4F-4FB9-A035-53694192793F}" srcOrd="2" destOrd="0" parTransId="{34F8BABF-1FB5-49D9-93F6-CF18BE0EEFB9}" sibTransId="{F28235C4-8FA9-49EB-8006-9316C1E6BAFC}"/>
    <dgm:cxn modelId="{7361DFF7-9F1E-4124-8C51-8CF289F4D3EE}" srcId="{745EB0C5-E132-45D1-A1DB-76628A8B626C}" destId="{8DC0F11A-D70E-4850-BBB8-E760D7FBD07E}" srcOrd="1" destOrd="0" parTransId="{463A54EA-F9FE-44EF-949B-4738CE59FF5E}" sibTransId="{EACE65CF-FB16-4C0B-AB9A-64CAF3F383F7}"/>
    <dgm:cxn modelId="{4AAE747B-851C-4951-980C-2A4A53E08557}" type="presParOf" srcId="{B53630E2-18A2-4C8D-84D8-852A22E37FE3}" destId="{D75757A7-D522-4FEF-9F13-7D1B090C14B4}" srcOrd="0" destOrd="0" presId="urn:microsoft.com/office/officeart/2018/2/layout/IconVerticalSolidList"/>
    <dgm:cxn modelId="{DB309C60-EBD3-441A-B1DD-4CE26CFC9A7B}" type="presParOf" srcId="{D75757A7-D522-4FEF-9F13-7D1B090C14B4}" destId="{5AF34F78-44CE-42C5-907E-A1EADB416C08}" srcOrd="0" destOrd="0" presId="urn:microsoft.com/office/officeart/2018/2/layout/IconVerticalSolidList"/>
    <dgm:cxn modelId="{18407CDA-E7B3-42F2-AEE4-863A580EF457}" type="presParOf" srcId="{D75757A7-D522-4FEF-9F13-7D1B090C14B4}" destId="{74A56C43-7051-408C-819A-A034FD978F90}" srcOrd="1" destOrd="0" presId="urn:microsoft.com/office/officeart/2018/2/layout/IconVerticalSolidList"/>
    <dgm:cxn modelId="{E856170B-74C0-41C4-8732-BDB37E109BDA}" type="presParOf" srcId="{D75757A7-D522-4FEF-9F13-7D1B090C14B4}" destId="{AA1BC884-5491-426D-AC52-F0F8728292B9}" srcOrd="2" destOrd="0" presId="urn:microsoft.com/office/officeart/2018/2/layout/IconVerticalSolidList"/>
    <dgm:cxn modelId="{1DEFD403-1AC2-4AB7-A700-2D8DDCC939CB}" type="presParOf" srcId="{D75757A7-D522-4FEF-9F13-7D1B090C14B4}" destId="{007BBFB4-B083-4C4A-862A-C5C0FA85A541}" srcOrd="3" destOrd="0" presId="urn:microsoft.com/office/officeart/2018/2/layout/IconVerticalSolidList"/>
    <dgm:cxn modelId="{173569E1-AE35-4270-8646-BBA8D9666ACA}" type="presParOf" srcId="{B53630E2-18A2-4C8D-84D8-852A22E37FE3}" destId="{7725E25D-B4F7-4478-B441-31A459F38BEC}" srcOrd="1" destOrd="0" presId="urn:microsoft.com/office/officeart/2018/2/layout/IconVerticalSolidList"/>
    <dgm:cxn modelId="{C0CF3978-8C90-4402-BDCE-5393540642BB}" type="presParOf" srcId="{B53630E2-18A2-4C8D-84D8-852A22E37FE3}" destId="{C75F385E-301D-4A2B-958F-AC4495CDC507}" srcOrd="2" destOrd="0" presId="urn:microsoft.com/office/officeart/2018/2/layout/IconVerticalSolidList"/>
    <dgm:cxn modelId="{62BCDA35-BB1E-45CE-A6B2-73369AC59BAE}" type="presParOf" srcId="{C75F385E-301D-4A2B-958F-AC4495CDC507}" destId="{D2A63A3C-6DC0-497D-9BBF-612961D9B052}" srcOrd="0" destOrd="0" presId="urn:microsoft.com/office/officeart/2018/2/layout/IconVerticalSolidList"/>
    <dgm:cxn modelId="{1461290D-545D-47F4-B745-A53219CFBF28}" type="presParOf" srcId="{C75F385E-301D-4A2B-958F-AC4495CDC507}" destId="{5C68C8B9-45FE-4009-BDB9-D023999C4749}" srcOrd="1" destOrd="0" presId="urn:microsoft.com/office/officeart/2018/2/layout/IconVerticalSolidList"/>
    <dgm:cxn modelId="{54BA5943-CE03-4699-9C55-82E409A38244}" type="presParOf" srcId="{C75F385E-301D-4A2B-958F-AC4495CDC507}" destId="{6AFE8D3F-F754-4E50-B0BD-B5695BC98AE0}" srcOrd="2" destOrd="0" presId="urn:microsoft.com/office/officeart/2018/2/layout/IconVerticalSolidList"/>
    <dgm:cxn modelId="{1B1CC541-D14F-4933-95FD-E3EF9B19EA23}" type="presParOf" srcId="{C75F385E-301D-4A2B-958F-AC4495CDC507}" destId="{1C595D69-5842-4803-939E-35A5AD3F9B44}" srcOrd="3" destOrd="0" presId="urn:microsoft.com/office/officeart/2018/2/layout/IconVerticalSolidList"/>
    <dgm:cxn modelId="{C2C2A2E0-E8AE-46C9-B513-7DCD42C256DD}" type="presParOf" srcId="{B53630E2-18A2-4C8D-84D8-852A22E37FE3}" destId="{7E34876E-D340-444F-A455-90B95284291A}" srcOrd="3" destOrd="0" presId="urn:microsoft.com/office/officeart/2018/2/layout/IconVerticalSolidList"/>
    <dgm:cxn modelId="{2328BCEF-81DE-46F8-9D64-6FBEFD4C5397}" type="presParOf" srcId="{B53630E2-18A2-4C8D-84D8-852A22E37FE3}" destId="{7294B085-72CE-4DB1-8728-5A64D467295E}" srcOrd="4" destOrd="0" presId="urn:microsoft.com/office/officeart/2018/2/layout/IconVerticalSolidList"/>
    <dgm:cxn modelId="{037E5CD9-0699-4E4A-9954-99CD2132C268}" type="presParOf" srcId="{7294B085-72CE-4DB1-8728-5A64D467295E}" destId="{B4DFE6B9-23A6-4862-8F4A-AB8EA7596DCE}" srcOrd="0" destOrd="0" presId="urn:microsoft.com/office/officeart/2018/2/layout/IconVerticalSolidList"/>
    <dgm:cxn modelId="{BEC17CCB-CBF8-4D26-9617-C6CA4890B1D2}" type="presParOf" srcId="{7294B085-72CE-4DB1-8728-5A64D467295E}" destId="{0FE86039-38F8-45D8-A57B-7528B5AEEE50}" srcOrd="1" destOrd="0" presId="urn:microsoft.com/office/officeart/2018/2/layout/IconVerticalSolidList"/>
    <dgm:cxn modelId="{AF9303B1-5E12-423B-AEED-0266EF40EDBF}" type="presParOf" srcId="{7294B085-72CE-4DB1-8728-5A64D467295E}" destId="{08462F9B-9DF3-4F07-8DAE-6281464D12F7}" srcOrd="2" destOrd="0" presId="urn:microsoft.com/office/officeart/2018/2/layout/IconVerticalSolidList"/>
    <dgm:cxn modelId="{ABC31CA8-D68E-44F2-8333-6D67D2A58DAB}" type="presParOf" srcId="{7294B085-72CE-4DB1-8728-5A64D467295E}" destId="{D25CAA35-565A-48C8-8AB4-68FE1F55CEE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E03636-0308-4454-97DE-C98F7EF7EB2E}" type="doc">
      <dgm:prSet loTypeId="urn:microsoft.com/office/officeart/2008/layout/LinedList" loCatId="list" qsTypeId="urn:microsoft.com/office/officeart/2005/8/quickstyle/simple5" qsCatId="simple" csTypeId="urn:microsoft.com/office/officeart/2005/8/colors/accent0_3" csCatId="mainScheme" phldr="1"/>
      <dgm:spPr/>
      <dgm:t>
        <a:bodyPr/>
        <a:lstStyle/>
        <a:p>
          <a:endParaRPr lang="en-US"/>
        </a:p>
      </dgm:t>
    </dgm:pt>
    <dgm:pt modelId="{0B854EE4-14BC-4292-B139-36BCBE08D3F8}">
      <dgm:prSet/>
      <dgm:spPr/>
      <dgm:t>
        <a:bodyPr/>
        <a:lstStyle/>
        <a:p>
          <a:r>
            <a:rPr lang="en-US" dirty="0"/>
            <a:t>Professional Services Agreement with burden on end user to determine its application.</a:t>
          </a:r>
        </a:p>
      </dgm:t>
    </dgm:pt>
    <dgm:pt modelId="{20C15AB3-EB0D-4440-B190-EBE0A87AF4D6}" type="parTrans" cxnId="{98564BDD-95F7-4ECE-96E7-4CAFD658328D}">
      <dgm:prSet/>
      <dgm:spPr/>
      <dgm:t>
        <a:bodyPr/>
        <a:lstStyle/>
        <a:p>
          <a:endParaRPr lang="en-US"/>
        </a:p>
      </dgm:t>
    </dgm:pt>
    <dgm:pt modelId="{5B15D8D9-5AF6-400E-A9C9-C6BEE857343E}" type="sibTrans" cxnId="{98564BDD-95F7-4ECE-96E7-4CAFD658328D}">
      <dgm:prSet/>
      <dgm:spPr/>
      <dgm:t>
        <a:bodyPr/>
        <a:lstStyle/>
        <a:p>
          <a:endParaRPr lang="en-US"/>
        </a:p>
      </dgm:t>
    </dgm:pt>
    <dgm:pt modelId="{77B49335-3643-46DA-82D1-5DD0225BF9A0}">
      <dgm:prSet/>
      <dgm:spPr/>
      <dgm:t>
        <a:bodyPr/>
        <a:lstStyle/>
        <a:p>
          <a:r>
            <a:rPr lang="en-US" dirty="0"/>
            <a:t>No agreement for the purchase of goods/services or IT goods and services </a:t>
          </a:r>
        </a:p>
      </dgm:t>
    </dgm:pt>
    <dgm:pt modelId="{FE93C7C3-7D05-48E2-8459-3C1DE514CCC8}" type="parTrans" cxnId="{BBC497B6-882E-4687-95DE-4801B58D2ED5}">
      <dgm:prSet/>
      <dgm:spPr/>
      <dgm:t>
        <a:bodyPr/>
        <a:lstStyle/>
        <a:p>
          <a:endParaRPr lang="en-US"/>
        </a:p>
      </dgm:t>
    </dgm:pt>
    <dgm:pt modelId="{CFCE2744-74D7-4ACF-9CFB-3BA3E7CF0DAC}" type="sibTrans" cxnId="{BBC497B6-882E-4687-95DE-4801B58D2ED5}">
      <dgm:prSet/>
      <dgm:spPr/>
      <dgm:t>
        <a:bodyPr/>
        <a:lstStyle/>
        <a:p>
          <a:endParaRPr lang="en-US"/>
        </a:p>
      </dgm:t>
    </dgm:pt>
    <dgm:pt modelId="{78597B5D-DAE6-43DF-92B8-C065E45AF159}">
      <dgm:prSet/>
      <dgm:spPr/>
      <dgm:t>
        <a:bodyPr/>
        <a:lstStyle/>
        <a:p>
          <a:r>
            <a:rPr lang="en-US" dirty="0"/>
            <a:t>Supplier agreements often utilized </a:t>
          </a:r>
        </a:p>
      </dgm:t>
    </dgm:pt>
    <dgm:pt modelId="{776D4199-FFEA-4D0A-A504-009D081406B9}" type="parTrans" cxnId="{8E33A427-26CC-4A3B-94F7-49D41FEA7107}">
      <dgm:prSet/>
      <dgm:spPr/>
      <dgm:t>
        <a:bodyPr/>
        <a:lstStyle/>
        <a:p>
          <a:endParaRPr lang="en-US"/>
        </a:p>
      </dgm:t>
    </dgm:pt>
    <dgm:pt modelId="{AC48914B-C54B-465B-AF37-D6E702848A0B}" type="sibTrans" cxnId="{8E33A427-26CC-4A3B-94F7-49D41FEA7107}">
      <dgm:prSet/>
      <dgm:spPr/>
      <dgm:t>
        <a:bodyPr/>
        <a:lstStyle/>
        <a:p>
          <a:endParaRPr lang="en-US"/>
        </a:p>
      </dgm:t>
    </dgm:pt>
    <dgm:pt modelId="{71FE37FE-DBCC-482B-874E-974F06203A1E}">
      <dgm:prSet/>
      <dgm:spPr/>
      <dgm:t>
        <a:bodyPr/>
        <a:lstStyle/>
        <a:p>
          <a:r>
            <a:rPr lang="en-US" dirty="0"/>
            <a:t>Case by case review for purchase of IT goods/services/software</a:t>
          </a:r>
        </a:p>
      </dgm:t>
    </dgm:pt>
    <dgm:pt modelId="{D860E979-669A-4182-A0B5-E0C09226A5B9}" type="parTrans" cxnId="{9058AEBE-60F8-4D06-9701-DE5E7D969B7A}">
      <dgm:prSet/>
      <dgm:spPr/>
      <dgm:t>
        <a:bodyPr/>
        <a:lstStyle/>
        <a:p>
          <a:endParaRPr lang="en-US"/>
        </a:p>
      </dgm:t>
    </dgm:pt>
    <dgm:pt modelId="{02E0F81C-6929-463D-B0DF-AE932A04F8F1}" type="sibTrans" cxnId="{9058AEBE-60F8-4D06-9701-DE5E7D969B7A}">
      <dgm:prSet/>
      <dgm:spPr/>
      <dgm:t>
        <a:bodyPr/>
        <a:lstStyle/>
        <a:p>
          <a:endParaRPr lang="en-US"/>
        </a:p>
      </dgm:t>
    </dgm:pt>
    <dgm:pt modelId="{519DF918-0DC5-4FD1-921F-326F6F200993}" type="pres">
      <dgm:prSet presAssocID="{FAE03636-0308-4454-97DE-C98F7EF7EB2E}" presName="vert0" presStyleCnt="0">
        <dgm:presLayoutVars>
          <dgm:dir/>
          <dgm:animOne val="branch"/>
          <dgm:animLvl val="lvl"/>
        </dgm:presLayoutVars>
      </dgm:prSet>
      <dgm:spPr/>
    </dgm:pt>
    <dgm:pt modelId="{B1200466-5907-4D47-8743-DA23FF9E3BC1}" type="pres">
      <dgm:prSet presAssocID="{0B854EE4-14BC-4292-B139-36BCBE08D3F8}" presName="thickLine" presStyleLbl="alignNode1" presStyleIdx="0" presStyleCnt="4"/>
      <dgm:spPr/>
    </dgm:pt>
    <dgm:pt modelId="{573E7FBD-45B9-4164-A3A9-D0EE782B37A7}" type="pres">
      <dgm:prSet presAssocID="{0B854EE4-14BC-4292-B139-36BCBE08D3F8}" presName="horz1" presStyleCnt="0"/>
      <dgm:spPr/>
    </dgm:pt>
    <dgm:pt modelId="{B8D08DD6-97FC-44C3-9300-33FB3109744C}" type="pres">
      <dgm:prSet presAssocID="{0B854EE4-14BC-4292-B139-36BCBE08D3F8}" presName="tx1" presStyleLbl="revTx" presStyleIdx="0" presStyleCnt="4"/>
      <dgm:spPr/>
    </dgm:pt>
    <dgm:pt modelId="{56031A90-A88F-465D-B0E1-95BC945FE1DA}" type="pres">
      <dgm:prSet presAssocID="{0B854EE4-14BC-4292-B139-36BCBE08D3F8}" presName="vert1" presStyleCnt="0"/>
      <dgm:spPr/>
    </dgm:pt>
    <dgm:pt modelId="{9170F711-7906-48C3-97E1-C567965181F5}" type="pres">
      <dgm:prSet presAssocID="{77B49335-3643-46DA-82D1-5DD0225BF9A0}" presName="thickLine" presStyleLbl="alignNode1" presStyleIdx="1" presStyleCnt="4"/>
      <dgm:spPr/>
    </dgm:pt>
    <dgm:pt modelId="{9EA81511-0684-41CF-8C69-43FA9B1960E9}" type="pres">
      <dgm:prSet presAssocID="{77B49335-3643-46DA-82D1-5DD0225BF9A0}" presName="horz1" presStyleCnt="0"/>
      <dgm:spPr/>
    </dgm:pt>
    <dgm:pt modelId="{344F429F-0426-4DE0-922D-EE65193FAD89}" type="pres">
      <dgm:prSet presAssocID="{77B49335-3643-46DA-82D1-5DD0225BF9A0}" presName="tx1" presStyleLbl="revTx" presStyleIdx="1" presStyleCnt="4"/>
      <dgm:spPr/>
    </dgm:pt>
    <dgm:pt modelId="{DF441F40-CDFF-4D66-9DA8-4EA321DD0030}" type="pres">
      <dgm:prSet presAssocID="{77B49335-3643-46DA-82D1-5DD0225BF9A0}" presName="vert1" presStyleCnt="0"/>
      <dgm:spPr/>
    </dgm:pt>
    <dgm:pt modelId="{EFF93043-524D-4445-83D2-A37AF9252B76}" type="pres">
      <dgm:prSet presAssocID="{78597B5D-DAE6-43DF-92B8-C065E45AF159}" presName="thickLine" presStyleLbl="alignNode1" presStyleIdx="2" presStyleCnt="4"/>
      <dgm:spPr/>
    </dgm:pt>
    <dgm:pt modelId="{5A4326F7-9512-43DA-871E-EF101DD1A3AC}" type="pres">
      <dgm:prSet presAssocID="{78597B5D-DAE6-43DF-92B8-C065E45AF159}" presName="horz1" presStyleCnt="0"/>
      <dgm:spPr/>
    </dgm:pt>
    <dgm:pt modelId="{14B77F1D-D082-447D-A448-C695733D6C7C}" type="pres">
      <dgm:prSet presAssocID="{78597B5D-DAE6-43DF-92B8-C065E45AF159}" presName="tx1" presStyleLbl="revTx" presStyleIdx="2" presStyleCnt="4"/>
      <dgm:spPr/>
    </dgm:pt>
    <dgm:pt modelId="{61C68AD3-FE6B-4861-87E0-6CB183C5E336}" type="pres">
      <dgm:prSet presAssocID="{78597B5D-DAE6-43DF-92B8-C065E45AF159}" presName="vert1" presStyleCnt="0"/>
      <dgm:spPr/>
    </dgm:pt>
    <dgm:pt modelId="{43E7803E-AAE3-42B8-B322-C9B67DA2F9BA}" type="pres">
      <dgm:prSet presAssocID="{71FE37FE-DBCC-482B-874E-974F06203A1E}" presName="thickLine" presStyleLbl="alignNode1" presStyleIdx="3" presStyleCnt="4"/>
      <dgm:spPr/>
    </dgm:pt>
    <dgm:pt modelId="{0CF07B93-035C-40F1-95E2-58AC7FE8C1B5}" type="pres">
      <dgm:prSet presAssocID="{71FE37FE-DBCC-482B-874E-974F06203A1E}" presName="horz1" presStyleCnt="0"/>
      <dgm:spPr/>
    </dgm:pt>
    <dgm:pt modelId="{8650081B-CC3A-415E-AED9-C3C76527C497}" type="pres">
      <dgm:prSet presAssocID="{71FE37FE-DBCC-482B-874E-974F06203A1E}" presName="tx1" presStyleLbl="revTx" presStyleIdx="3" presStyleCnt="4"/>
      <dgm:spPr/>
    </dgm:pt>
    <dgm:pt modelId="{81D73C00-0A83-4E44-BAD4-74AC55F88B2C}" type="pres">
      <dgm:prSet presAssocID="{71FE37FE-DBCC-482B-874E-974F06203A1E}" presName="vert1" presStyleCnt="0"/>
      <dgm:spPr/>
    </dgm:pt>
  </dgm:ptLst>
  <dgm:cxnLst>
    <dgm:cxn modelId="{C74D3208-51FD-4D73-88F4-0A22A6592CFE}" type="presOf" srcId="{0B854EE4-14BC-4292-B139-36BCBE08D3F8}" destId="{B8D08DD6-97FC-44C3-9300-33FB3109744C}" srcOrd="0" destOrd="0" presId="urn:microsoft.com/office/officeart/2008/layout/LinedList"/>
    <dgm:cxn modelId="{8E33A427-26CC-4A3B-94F7-49D41FEA7107}" srcId="{FAE03636-0308-4454-97DE-C98F7EF7EB2E}" destId="{78597B5D-DAE6-43DF-92B8-C065E45AF159}" srcOrd="2" destOrd="0" parTransId="{776D4199-FFEA-4D0A-A504-009D081406B9}" sibTransId="{AC48914B-C54B-465B-AF37-D6E702848A0B}"/>
    <dgm:cxn modelId="{4E35202E-A573-43D8-84D2-33A16E068B40}" type="presOf" srcId="{FAE03636-0308-4454-97DE-C98F7EF7EB2E}" destId="{519DF918-0DC5-4FD1-921F-326F6F200993}" srcOrd="0" destOrd="0" presId="urn:microsoft.com/office/officeart/2008/layout/LinedList"/>
    <dgm:cxn modelId="{28724B30-0A82-4E9A-8107-7D000104358B}" type="presOf" srcId="{71FE37FE-DBCC-482B-874E-974F06203A1E}" destId="{8650081B-CC3A-415E-AED9-C3C76527C497}" srcOrd="0" destOrd="0" presId="urn:microsoft.com/office/officeart/2008/layout/LinedList"/>
    <dgm:cxn modelId="{BBC497B6-882E-4687-95DE-4801B58D2ED5}" srcId="{FAE03636-0308-4454-97DE-C98F7EF7EB2E}" destId="{77B49335-3643-46DA-82D1-5DD0225BF9A0}" srcOrd="1" destOrd="0" parTransId="{FE93C7C3-7D05-48E2-8459-3C1DE514CCC8}" sibTransId="{CFCE2744-74D7-4ACF-9CFB-3BA3E7CF0DAC}"/>
    <dgm:cxn modelId="{9058AEBE-60F8-4D06-9701-DE5E7D969B7A}" srcId="{FAE03636-0308-4454-97DE-C98F7EF7EB2E}" destId="{71FE37FE-DBCC-482B-874E-974F06203A1E}" srcOrd="3" destOrd="0" parTransId="{D860E979-669A-4182-A0B5-E0C09226A5B9}" sibTransId="{02E0F81C-6929-463D-B0DF-AE932A04F8F1}"/>
    <dgm:cxn modelId="{05C269CE-2B59-4161-A23C-09DA566D635B}" type="presOf" srcId="{77B49335-3643-46DA-82D1-5DD0225BF9A0}" destId="{344F429F-0426-4DE0-922D-EE65193FAD89}" srcOrd="0" destOrd="0" presId="urn:microsoft.com/office/officeart/2008/layout/LinedList"/>
    <dgm:cxn modelId="{8FA646D6-94CE-4955-9AAA-2561FD61CE59}" type="presOf" srcId="{78597B5D-DAE6-43DF-92B8-C065E45AF159}" destId="{14B77F1D-D082-447D-A448-C695733D6C7C}" srcOrd="0" destOrd="0" presId="urn:microsoft.com/office/officeart/2008/layout/LinedList"/>
    <dgm:cxn modelId="{98564BDD-95F7-4ECE-96E7-4CAFD658328D}" srcId="{FAE03636-0308-4454-97DE-C98F7EF7EB2E}" destId="{0B854EE4-14BC-4292-B139-36BCBE08D3F8}" srcOrd="0" destOrd="0" parTransId="{20C15AB3-EB0D-4440-B190-EBE0A87AF4D6}" sibTransId="{5B15D8D9-5AF6-400E-A9C9-C6BEE857343E}"/>
    <dgm:cxn modelId="{E14AD1A1-24D7-4727-9FE2-0733046134AD}" type="presParOf" srcId="{519DF918-0DC5-4FD1-921F-326F6F200993}" destId="{B1200466-5907-4D47-8743-DA23FF9E3BC1}" srcOrd="0" destOrd="0" presId="urn:microsoft.com/office/officeart/2008/layout/LinedList"/>
    <dgm:cxn modelId="{CF1E2FC1-CB67-40A0-A5BF-F39024F8E1FF}" type="presParOf" srcId="{519DF918-0DC5-4FD1-921F-326F6F200993}" destId="{573E7FBD-45B9-4164-A3A9-D0EE782B37A7}" srcOrd="1" destOrd="0" presId="urn:microsoft.com/office/officeart/2008/layout/LinedList"/>
    <dgm:cxn modelId="{4EDC4057-3D25-4151-AAFE-FB52B4E13543}" type="presParOf" srcId="{573E7FBD-45B9-4164-A3A9-D0EE782B37A7}" destId="{B8D08DD6-97FC-44C3-9300-33FB3109744C}" srcOrd="0" destOrd="0" presId="urn:microsoft.com/office/officeart/2008/layout/LinedList"/>
    <dgm:cxn modelId="{57F18AF4-27BC-4ABB-9F79-359B7998E5CA}" type="presParOf" srcId="{573E7FBD-45B9-4164-A3A9-D0EE782B37A7}" destId="{56031A90-A88F-465D-B0E1-95BC945FE1DA}" srcOrd="1" destOrd="0" presId="urn:microsoft.com/office/officeart/2008/layout/LinedList"/>
    <dgm:cxn modelId="{3A81F96E-93D5-45E8-81FB-CB63A4FDC073}" type="presParOf" srcId="{519DF918-0DC5-4FD1-921F-326F6F200993}" destId="{9170F711-7906-48C3-97E1-C567965181F5}" srcOrd="2" destOrd="0" presId="urn:microsoft.com/office/officeart/2008/layout/LinedList"/>
    <dgm:cxn modelId="{EF26AA41-81EE-4CD2-93CB-42D28D03FDFF}" type="presParOf" srcId="{519DF918-0DC5-4FD1-921F-326F6F200993}" destId="{9EA81511-0684-41CF-8C69-43FA9B1960E9}" srcOrd="3" destOrd="0" presId="urn:microsoft.com/office/officeart/2008/layout/LinedList"/>
    <dgm:cxn modelId="{1A197C13-01BC-469A-B358-6B3DE6CFDE2D}" type="presParOf" srcId="{9EA81511-0684-41CF-8C69-43FA9B1960E9}" destId="{344F429F-0426-4DE0-922D-EE65193FAD89}" srcOrd="0" destOrd="0" presId="urn:microsoft.com/office/officeart/2008/layout/LinedList"/>
    <dgm:cxn modelId="{BCC7F261-6412-41A8-AC1D-3A6396D3E0EA}" type="presParOf" srcId="{9EA81511-0684-41CF-8C69-43FA9B1960E9}" destId="{DF441F40-CDFF-4D66-9DA8-4EA321DD0030}" srcOrd="1" destOrd="0" presId="urn:microsoft.com/office/officeart/2008/layout/LinedList"/>
    <dgm:cxn modelId="{B6962690-4765-484F-9064-9033246CF470}" type="presParOf" srcId="{519DF918-0DC5-4FD1-921F-326F6F200993}" destId="{EFF93043-524D-4445-83D2-A37AF9252B76}" srcOrd="4" destOrd="0" presId="urn:microsoft.com/office/officeart/2008/layout/LinedList"/>
    <dgm:cxn modelId="{7437B779-2D96-4E47-ADF8-A3B3B894EB4D}" type="presParOf" srcId="{519DF918-0DC5-4FD1-921F-326F6F200993}" destId="{5A4326F7-9512-43DA-871E-EF101DD1A3AC}" srcOrd="5" destOrd="0" presId="urn:microsoft.com/office/officeart/2008/layout/LinedList"/>
    <dgm:cxn modelId="{18F6C110-8714-41EC-ADD4-A34331F79414}" type="presParOf" srcId="{5A4326F7-9512-43DA-871E-EF101DD1A3AC}" destId="{14B77F1D-D082-447D-A448-C695733D6C7C}" srcOrd="0" destOrd="0" presId="urn:microsoft.com/office/officeart/2008/layout/LinedList"/>
    <dgm:cxn modelId="{2ED96B3E-77BD-449D-A9AA-8971A61D25F4}" type="presParOf" srcId="{5A4326F7-9512-43DA-871E-EF101DD1A3AC}" destId="{61C68AD3-FE6B-4861-87E0-6CB183C5E336}" srcOrd="1" destOrd="0" presId="urn:microsoft.com/office/officeart/2008/layout/LinedList"/>
    <dgm:cxn modelId="{A16D1E15-9F1D-4C4B-B904-3352D6540E0C}" type="presParOf" srcId="{519DF918-0DC5-4FD1-921F-326F6F200993}" destId="{43E7803E-AAE3-42B8-B322-C9B67DA2F9BA}" srcOrd="6" destOrd="0" presId="urn:microsoft.com/office/officeart/2008/layout/LinedList"/>
    <dgm:cxn modelId="{69C0AEAA-27A6-4E1A-BC67-97BB53D65380}" type="presParOf" srcId="{519DF918-0DC5-4FD1-921F-326F6F200993}" destId="{0CF07B93-035C-40F1-95E2-58AC7FE8C1B5}" srcOrd="7" destOrd="0" presId="urn:microsoft.com/office/officeart/2008/layout/LinedList"/>
    <dgm:cxn modelId="{3BA2F910-1109-4669-8B97-8BB0D4184EDE}" type="presParOf" srcId="{0CF07B93-035C-40F1-95E2-58AC7FE8C1B5}" destId="{8650081B-CC3A-415E-AED9-C3C76527C497}" srcOrd="0" destOrd="0" presId="urn:microsoft.com/office/officeart/2008/layout/LinedList"/>
    <dgm:cxn modelId="{60120F98-58E5-47C2-969A-B8B2084DD062}" type="presParOf" srcId="{0CF07B93-035C-40F1-95E2-58AC7FE8C1B5}" destId="{81D73C00-0A83-4E44-BAD4-74AC55F88B2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E03636-0308-4454-97DE-C98F7EF7EB2E}" type="doc">
      <dgm:prSet loTypeId="urn:microsoft.com/office/officeart/2008/layout/LinedList" loCatId="list" qsTypeId="urn:microsoft.com/office/officeart/2005/8/quickstyle/simple5" qsCatId="simple" csTypeId="urn:microsoft.com/office/officeart/2005/8/colors/accent0_3" csCatId="mainScheme" phldr="1"/>
      <dgm:spPr/>
      <dgm:t>
        <a:bodyPr/>
        <a:lstStyle/>
        <a:p>
          <a:endParaRPr lang="en-US"/>
        </a:p>
      </dgm:t>
    </dgm:pt>
    <dgm:pt modelId="{0B854EE4-14BC-4292-B139-36BCBE08D3F8}">
      <dgm:prSet/>
      <dgm:spPr/>
      <dgm:t>
        <a:bodyPr/>
        <a:lstStyle/>
        <a:p>
          <a:r>
            <a:rPr lang="en-US" dirty="0"/>
            <a:t>Rancho Santiago Community College District routed more than $78M 2022-2023. Without appropriate terms and conditions, there is potential for significant liability and risk.</a:t>
          </a:r>
        </a:p>
      </dgm:t>
    </dgm:pt>
    <dgm:pt modelId="{20C15AB3-EB0D-4440-B190-EBE0A87AF4D6}" type="parTrans" cxnId="{98564BDD-95F7-4ECE-96E7-4CAFD658328D}">
      <dgm:prSet/>
      <dgm:spPr/>
      <dgm:t>
        <a:bodyPr/>
        <a:lstStyle/>
        <a:p>
          <a:endParaRPr lang="en-US"/>
        </a:p>
      </dgm:t>
    </dgm:pt>
    <dgm:pt modelId="{5B15D8D9-5AF6-400E-A9C9-C6BEE857343E}" type="sibTrans" cxnId="{98564BDD-95F7-4ECE-96E7-4CAFD658328D}">
      <dgm:prSet/>
      <dgm:spPr/>
      <dgm:t>
        <a:bodyPr/>
        <a:lstStyle/>
        <a:p>
          <a:endParaRPr lang="en-US"/>
        </a:p>
      </dgm:t>
    </dgm:pt>
    <dgm:pt modelId="{77B49335-3643-46DA-82D1-5DD0225BF9A0}">
      <dgm:prSet/>
      <dgm:spPr/>
      <dgm:t>
        <a:bodyPr/>
        <a:lstStyle/>
        <a:p>
          <a:r>
            <a:rPr lang="en-US" dirty="0"/>
            <a:t>The PSA was supposed to only be for professional services due to IRS regulations, California Public Code, etc. Using PSAs for nonprofessional services puts undue burden on Suppliers, aka “Why do I (the Supplier) have to sign this?”</a:t>
          </a:r>
        </a:p>
      </dgm:t>
    </dgm:pt>
    <dgm:pt modelId="{FE93C7C3-7D05-48E2-8459-3C1DE514CCC8}" type="parTrans" cxnId="{BBC497B6-882E-4687-95DE-4801B58D2ED5}">
      <dgm:prSet/>
      <dgm:spPr/>
      <dgm:t>
        <a:bodyPr/>
        <a:lstStyle/>
        <a:p>
          <a:endParaRPr lang="en-US"/>
        </a:p>
      </dgm:t>
    </dgm:pt>
    <dgm:pt modelId="{CFCE2744-74D7-4ACF-9CFB-3BA3E7CF0DAC}" type="sibTrans" cxnId="{BBC497B6-882E-4687-95DE-4801B58D2ED5}">
      <dgm:prSet/>
      <dgm:spPr/>
      <dgm:t>
        <a:bodyPr/>
        <a:lstStyle/>
        <a:p>
          <a:endParaRPr lang="en-US"/>
        </a:p>
      </dgm:t>
    </dgm:pt>
    <dgm:pt modelId="{78597B5D-DAE6-43DF-92B8-C065E45AF159}">
      <dgm:prSet/>
      <dgm:spPr/>
      <dgm:t>
        <a:bodyPr/>
        <a:lstStyle/>
        <a:p>
          <a:r>
            <a:rPr lang="en-US"/>
            <a:t>Supplier agreements often utilized, which means the District starts off the back foot for any contract negotiations and potential missing clauses to minimize our liability. </a:t>
          </a:r>
          <a:endParaRPr lang="en-US" dirty="0"/>
        </a:p>
      </dgm:t>
    </dgm:pt>
    <dgm:pt modelId="{776D4199-FFEA-4D0A-A504-009D081406B9}" type="parTrans" cxnId="{8E33A427-26CC-4A3B-94F7-49D41FEA7107}">
      <dgm:prSet/>
      <dgm:spPr/>
      <dgm:t>
        <a:bodyPr/>
        <a:lstStyle/>
        <a:p>
          <a:endParaRPr lang="en-US"/>
        </a:p>
      </dgm:t>
    </dgm:pt>
    <dgm:pt modelId="{AC48914B-C54B-465B-AF37-D6E702848A0B}" type="sibTrans" cxnId="{8E33A427-26CC-4A3B-94F7-49D41FEA7107}">
      <dgm:prSet/>
      <dgm:spPr/>
      <dgm:t>
        <a:bodyPr/>
        <a:lstStyle/>
        <a:p>
          <a:endParaRPr lang="en-US"/>
        </a:p>
      </dgm:t>
    </dgm:pt>
    <dgm:pt modelId="{71FE37FE-DBCC-482B-874E-974F06203A1E}">
      <dgm:prSet/>
      <dgm:spPr/>
      <dgm:t>
        <a:bodyPr/>
        <a:lstStyle/>
        <a:p>
          <a:r>
            <a:rPr lang="en-US" dirty="0"/>
            <a:t>Case by case review for purchase of IT goods/services/software is a manual process which delays contracts by weeks if not months. </a:t>
          </a:r>
        </a:p>
      </dgm:t>
    </dgm:pt>
    <dgm:pt modelId="{D860E979-669A-4182-A0B5-E0C09226A5B9}" type="parTrans" cxnId="{9058AEBE-60F8-4D06-9701-DE5E7D969B7A}">
      <dgm:prSet/>
      <dgm:spPr/>
      <dgm:t>
        <a:bodyPr/>
        <a:lstStyle/>
        <a:p>
          <a:endParaRPr lang="en-US"/>
        </a:p>
      </dgm:t>
    </dgm:pt>
    <dgm:pt modelId="{02E0F81C-6929-463D-B0DF-AE932A04F8F1}" type="sibTrans" cxnId="{9058AEBE-60F8-4D06-9701-DE5E7D969B7A}">
      <dgm:prSet/>
      <dgm:spPr/>
      <dgm:t>
        <a:bodyPr/>
        <a:lstStyle/>
        <a:p>
          <a:endParaRPr lang="en-US"/>
        </a:p>
      </dgm:t>
    </dgm:pt>
    <dgm:pt modelId="{519DF918-0DC5-4FD1-921F-326F6F200993}" type="pres">
      <dgm:prSet presAssocID="{FAE03636-0308-4454-97DE-C98F7EF7EB2E}" presName="vert0" presStyleCnt="0">
        <dgm:presLayoutVars>
          <dgm:dir/>
          <dgm:animOne val="branch"/>
          <dgm:animLvl val="lvl"/>
        </dgm:presLayoutVars>
      </dgm:prSet>
      <dgm:spPr/>
    </dgm:pt>
    <dgm:pt modelId="{B1200466-5907-4D47-8743-DA23FF9E3BC1}" type="pres">
      <dgm:prSet presAssocID="{0B854EE4-14BC-4292-B139-36BCBE08D3F8}" presName="thickLine" presStyleLbl="alignNode1" presStyleIdx="0" presStyleCnt="4"/>
      <dgm:spPr/>
    </dgm:pt>
    <dgm:pt modelId="{573E7FBD-45B9-4164-A3A9-D0EE782B37A7}" type="pres">
      <dgm:prSet presAssocID="{0B854EE4-14BC-4292-B139-36BCBE08D3F8}" presName="horz1" presStyleCnt="0"/>
      <dgm:spPr/>
    </dgm:pt>
    <dgm:pt modelId="{B8D08DD6-97FC-44C3-9300-33FB3109744C}" type="pres">
      <dgm:prSet presAssocID="{0B854EE4-14BC-4292-B139-36BCBE08D3F8}" presName="tx1" presStyleLbl="revTx" presStyleIdx="0" presStyleCnt="4"/>
      <dgm:spPr/>
    </dgm:pt>
    <dgm:pt modelId="{56031A90-A88F-465D-B0E1-95BC945FE1DA}" type="pres">
      <dgm:prSet presAssocID="{0B854EE4-14BC-4292-B139-36BCBE08D3F8}" presName="vert1" presStyleCnt="0"/>
      <dgm:spPr/>
    </dgm:pt>
    <dgm:pt modelId="{9170F711-7906-48C3-97E1-C567965181F5}" type="pres">
      <dgm:prSet presAssocID="{77B49335-3643-46DA-82D1-5DD0225BF9A0}" presName="thickLine" presStyleLbl="alignNode1" presStyleIdx="1" presStyleCnt="4"/>
      <dgm:spPr/>
    </dgm:pt>
    <dgm:pt modelId="{9EA81511-0684-41CF-8C69-43FA9B1960E9}" type="pres">
      <dgm:prSet presAssocID="{77B49335-3643-46DA-82D1-5DD0225BF9A0}" presName="horz1" presStyleCnt="0"/>
      <dgm:spPr/>
    </dgm:pt>
    <dgm:pt modelId="{344F429F-0426-4DE0-922D-EE65193FAD89}" type="pres">
      <dgm:prSet presAssocID="{77B49335-3643-46DA-82D1-5DD0225BF9A0}" presName="tx1" presStyleLbl="revTx" presStyleIdx="1" presStyleCnt="4"/>
      <dgm:spPr/>
    </dgm:pt>
    <dgm:pt modelId="{DF441F40-CDFF-4D66-9DA8-4EA321DD0030}" type="pres">
      <dgm:prSet presAssocID="{77B49335-3643-46DA-82D1-5DD0225BF9A0}" presName="vert1" presStyleCnt="0"/>
      <dgm:spPr/>
    </dgm:pt>
    <dgm:pt modelId="{EFF93043-524D-4445-83D2-A37AF9252B76}" type="pres">
      <dgm:prSet presAssocID="{78597B5D-DAE6-43DF-92B8-C065E45AF159}" presName="thickLine" presStyleLbl="alignNode1" presStyleIdx="2" presStyleCnt="4"/>
      <dgm:spPr/>
    </dgm:pt>
    <dgm:pt modelId="{5A4326F7-9512-43DA-871E-EF101DD1A3AC}" type="pres">
      <dgm:prSet presAssocID="{78597B5D-DAE6-43DF-92B8-C065E45AF159}" presName="horz1" presStyleCnt="0"/>
      <dgm:spPr/>
    </dgm:pt>
    <dgm:pt modelId="{14B77F1D-D082-447D-A448-C695733D6C7C}" type="pres">
      <dgm:prSet presAssocID="{78597B5D-DAE6-43DF-92B8-C065E45AF159}" presName="tx1" presStyleLbl="revTx" presStyleIdx="2" presStyleCnt="4"/>
      <dgm:spPr/>
    </dgm:pt>
    <dgm:pt modelId="{61C68AD3-FE6B-4861-87E0-6CB183C5E336}" type="pres">
      <dgm:prSet presAssocID="{78597B5D-DAE6-43DF-92B8-C065E45AF159}" presName="vert1" presStyleCnt="0"/>
      <dgm:spPr/>
    </dgm:pt>
    <dgm:pt modelId="{43E7803E-AAE3-42B8-B322-C9B67DA2F9BA}" type="pres">
      <dgm:prSet presAssocID="{71FE37FE-DBCC-482B-874E-974F06203A1E}" presName="thickLine" presStyleLbl="alignNode1" presStyleIdx="3" presStyleCnt="4"/>
      <dgm:spPr/>
    </dgm:pt>
    <dgm:pt modelId="{0CF07B93-035C-40F1-95E2-58AC7FE8C1B5}" type="pres">
      <dgm:prSet presAssocID="{71FE37FE-DBCC-482B-874E-974F06203A1E}" presName="horz1" presStyleCnt="0"/>
      <dgm:spPr/>
    </dgm:pt>
    <dgm:pt modelId="{8650081B-CC3A-415E-AED9-C3C76527C497}" type="pres">
      <dgm:prSet presAssocID="{71FE37FE-DBCC-482B-874E-974F06203A1E}" presName="tx1" presStyleLbl="revTx" presStyleIdx="3" presStyleCnt="4"/>
      <dgm:spPr/>
    </dgm:pt>
    <dgm:pt modelId="{81D73C00-0A83-4E44-BAD4-74AC55F88B2C}" type="pres">
      <dgm:prSet presAssocID="{71FE37FE-DBCC-482B-874E-974F06203A1E}" presName="vert1" presStyleCnt="0"/>
      <dgm:spPr/>
    </dgm:pt>
  </dgm:ptLst>
  <dgm:cxnLst>
    <dgm:cxn modelId="{8E33A427-26CC-4A3B-94F7-49D41FEA7107}" srcId="{FAE03636-0308-4454-97DE-C98F7EF7EB2E}" destId="{78597B5D-DAE6-43DF-92B8-C065E45AF159}" srcOrd="2" destOrd="0" parTransId="{776D4199-FFEA-4D0A-A504-009D081406B9}" sibTransId="{AC48914B-C54B-465B-AF37-D6E702848A0B}"/>
    <dgm:cxn modelId="{3A749729-94DF-43A1-8F24-F0078FB20E7D}" type="presOf" srcId="{0B854EE4-14BC-4292-B139-36BCBE08D3F8}" destId="{B8D08DD6-97FC-44C3-9300-33FB3109744C}" srcOrd="0" destOrd="0" presId="urn:microsoft.com/office/officeart/2008/layout/LinedList"/>
    <dgm:cxn modelId="{78EA2450-6B9B-49F5-BD1A-DC562D4F8694}" type="presOf" srcId="{FAE03636-0308-4454-97DE-C98F7EF7EB2E}" destId="{519DF918-0DC5-4FD1-921F-326F6F200993}" srcOrd="0" destOrd="0" presId="urn:microsoft.com/office/officeart/2008/layout/LinedList"/>
    <dgm:cxn modelId="{326CFB7E-9144-42DD-A50F-0934CE3388B1}" type="presOf" srcId="{71FE37FE-DBCC-482B-874E-974F06203A1E}" destId="{8650081B-CC3A-415E-AED9-C3C76527C497}" srcOrd="0" destOrd="0" presId="urn:microsoft.com/office/officeart/2008/layout/LinedList"/>
    <dgm:cxn modelId="{86AFE58B-3813-4A63-81D9-23ABD3F6CC08}" type="presOf" srcId="{78597B5D-DAE6-43DF-92B8-C065E45AF159}" destId="{14B77F1D-D082-447D-A448-C695733D6C7C}" srcOrd="0" destOrd="0" presId="urn:microsoft.com/office/officeart/2008/layout/LinedList"/>
    <dgm:cxn modelId="{20F0E5AF-FE96-4A0C-AA34-DA28D37C19A6}" type="presOf" srcId="{77B49335-3643-46DA-82D1-5DD0225BF9A0}" destId="{344F429F-0426-4DE0-922D-EE65193FAD89}" srcOrd="0" destOrd="0" presId="urn:microsoft.com/office/officeart/2008/layout/LinedList"/>
    <dgm:cxn modelId="{BBC497B6-882E-4687-95DE-4801B58D2ED5}" srcId="{FAE03636-0308-4454-97DE-C98F7EF7EB2E}" destId="{77B49335-3643-46DA-82D1-5DD0225BF9A0}" srcOrd="1" destOrd="0" parTransId="{FE93C7C3-7D05-48E2-8459-3C1DE514CCC8}" sibTransId="{CFCE2744-74D7-4ACF-9CFB-3BA3E7CF0DAC}"/>
    <dgm:cxn modelId="{9058AEBE-60F8-4D06-9701-DE5E7D969B7A}" srcId="{FAE03636-0308-4454-97DE-C98F7EF7EB2E}" destId="{71FE37FE-DBCC-482B-874E-974F06203A1E}" srcOrd="3" destOrd="0" parTransId="{D860E979-669A-4182-A0B5-E0C09226A5B9}" sibTransId="{02E0F81C-6929-463D-B0DF-AE932A04F8F1}"/>
    <dgm:cxn modelId="{98564BDD-95F7-4ECE-96E7-4CAFD658328D}" srcId="{FAE03636-0308-4454-97DE-C98F7EF7EB2E}" destId="{0B854EE4-14BC-4292-B139-36BCBE08D3F8}" srcOrd="0" destOrd="0" parTransId="{20C15AB3-EB0D-4440-B190-EBE0A87AF4D6}" sibTransId="{5B15D8D9-5AF6-400E-A9C9-C6BEE857343E}"/>
    <dgm:cxn modelId="{76E3A54D-819F-4063-B8DB-8A42CF5952C1}" type="presParOf" srcId="{519DF918-0DC5-4FD1-921F-326F6F200993}" destId="{B1200466-5907-4D47-8743-DA23FF9E3BC1}" srcOrd="0" destOrd="0" presId="urn:microsoft.com/office/officeart/2008/layout/LinedList"/>
    <dgm:cxn modelId="{B1BC4492-8F53-4012-8710-53301F9935AB}" type="presParOf" srcId="{519DF918-0DC5-4FD1-921F-326F6F200993}" destId="{573E7FBD-45B9-4164-A3A9-D0EE782B37A7}" srcOrd="1" destOrd="0" presId="urn:microsoft.com/office/officeart/2008/layout/LinedList"/>
    <dgm:cxn modelId="{2462E81F-3847-40F0-92C9-3DE1E48F7650}" type="presParOf" srcId="{573E7FBD-45B9-4164-A3A9-D0EE782B37A7}" destId="{B8D08DD6-97FC-44C3-9300-33FB3109744C}" srcOrd="0" destOrd="0" presId="urn:microsoft.com/office/officeart/2008/layout/LinedList"/>
    <dgm:cxn modelId="{9BE1764D-1B90-45C7-9CB8-1E3D00FD14C2}" type="presParOf" srcId="{573E7FBD-45B9-4164-A3A9-D0EE782B37A7}" destId="{56031A90-A88F-465D-B0E1-95BC945FE1DA}" srcOrd="1" destOrd="0" presId="urn:microsoft.com/office/officeart/2008/layout/LinedList"/>
    <dgm:cxn modelId="{34F60E48-4015-4885-943F-631EE431EC96}" type="presParOf" srcId="{519DF918-0DC5-4FD1-921F-326F6F200993}" destId="{9170F711-7906-48C3-97E1-C567965181F5}" srcOrd="2" destOrd="0" presId="urn:microsoft.com/office/officeart/2008/layout/LinedList"/>
    <dgm:cxn modelId="{BB009D85-997D-414E-BB0B-3D920B32FF76}" type="presParOf" srcId="{519DF918-0DC5-4FD1-921F-326F6F200993}" destId="{9EA81511-0684-41CF-8C69-43FA9B1960E9}" srcOrd="3" destOrd="0" presId="urn:microsoft.com/office/officeart/2008/layout/LinedList"/>
    <dgm:cxn modelId="{0B42D6E0-5345-4EAE-9EAC-3AC10ABCA89D}" type="presParOf" srcId="{9EA81511-0684-41CF-8C69-43FA9B1960E9}" destId="{344F429F-0426-4DE0-922D-EE65193FAD89}" srcOrd="0" destOrd="0" presId="urn:microsoft.com/office/officeart/2008/layout/LinedList"/>
    <dgm:cxn modelId="{D168F343-B460-4CB6-B109-FB628544C53A}" type="presParOf" srcId="{9EA81511-0684-41CF-8C69-43FA9B1960E9}" destId="{DF441F40-CDFF-4D66-9DA8-4EA321DD0030}" srcOrd="1" destOrd="0" presId="urn:microsoft.com/office/officeart/2008/layout/LinedList"/>
    <dgm:cxn modelId="{A3A79CDE-0300-4CEE-B5F5-554371F10692}" type="presParOf" srcId="{519DF918-0DC5-4FD1-921F-326F6F200993}" destId="{EFF93043-524D-4445-83D2-A37AF9252B76}" srcOrd="4" destOrd="0" presId="urn:microsoft.com/office/officeart/2008/layout/LinedList"/>
    <dgm:cxn modelId="{88776000-21EA-4380-A7F7-2A8671CDFBE3}" type="presParOf" srcId="{519DF918-0DC5-4FD1-921F-326F6F200993}" destId="{5A4326F7-9512-43DA-871E-EF101DD1A3AC}" srcOrd="5" destOrd="0" presId="urn:microsoft.com/office/officeart/2008/layout/LinedList"/>
    <dgm:cxn modelId="{283FE2F4-1838-44A8-865E-EA1CBF0CF2AA}" type="presParOf" srcId="{5A4326F7-9512-43DA-871E-EF101DD1A3AC}" destId="{14B77F1D-D082-447D-A448-C695733D6C7C}" srcOrd="0" destOrd="0" presId="urn:microsoft.com/office/officeart/2008/layout/LinedList"/>
    <dgm:cxn modelId="{9B1C3FC8-FDC2-4C35-A06A-24F6CEDE0F7D}" type="presParOf" srcId="{5A4326F7-9512-43DA-871E-EF101DD1A3AC}" destId="{61C68AD3-FE6B-4861-87E0-6CB183C5E336}" srcOrd="1" destOrd="0" presId="urn:microsoft.com/office/officeart/2008/layout/LinedList"/>
    <dgm:cxn modelId="{BE557E09-19C2-4643-A164-8D050506E116}" type="presParOf" srcId="{519DF918-0DC5-4FD1-921F-326F6F200993}" destId="{43E7803E-AAE3-42B8-B322-C9B67DA2F9BA}" srcOrd="6" destOrd="0" presId="urn:microsoft.com/office/officeart/2008/layout/LinedList"/>
    <dgm:cxn modelId="{AD6D6A59-6D02-44FD-8946-1ACFD00FE2F5}" type="presParOf" srcId="{519DF918-0DC5-4FD1-921F-326F6F200993}" destId="{0CF07B93-035C-40F1-95E2-58AC7FE8C1B5}" srcOrd="7" destOrd="0" presId="urn:microsoft.com/office/officeart/2008/layout/LinedList"/>
    <dgm:cxn modelId="{0EB41743-E066-404E-8E8A-823AFBC941CF}" type="presParOf" srcId="{0CF07B93-035C-40F1-95E2-58AC7FE8C1B5}" destId="{8650081B-CC3A-415E-AED9-C3C76527C497}" srcOrd="0" destOrd="0" presId="urn:microsoft.com/office/officeart/2008/layout/LinedList"/>
    <dgm:cxn modelId="{E4600359-E2FB-46A3-AB57-D0313691EEFD}" type="presParOf" srcId="{0CF07B93-035C-40F1-95E2-58AC7FE8C1B5}" destId="{81D73C00-0A83-4E44-BAD4-74AC55F88B2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A718CB-6CA2-4C3D-BA0E-D5128E93B875}"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00601D9F-E345-466C-922C-B7D8DAA4E6FC}">
      <dgm:prSet/>
      <dgm:spPr/>
      <dgm:t>
        <a:bodyPr/>
        <a:lstStyle/>
        <a:p>
          <a:r>
            <a:rPr lang="en-US" b="1" dirty="0"/>
            <a:t>NEW: Purchase Agreement and Statement of Work (SOW)</a:t>
          </a:r>
        </a:p>
        <a:p>
          <a:endParaRPr lang="en-US" b="0" u="sng" dirty="0">
            <a:solidFill>
              <a:srgbClr val="FF0000"/>
            </a:solidFill>
          </a:endParaRPr>
        </a:p>
        <a:p>
          <a:r>
            <a:rPr lang="en-US" b="0" u="sng" dirty="0">
              <a:solidFill>
                <a:srgbClr val="FF0000"/>
              </a:solidFill>
            </a:rPr>
            <a:t>REPLACES THE PROFESSIONAL SERVICES AGREEMENT</a:t>
          </a:r>
        </a:p>
      </dgm:t>
    </dgm:pt>
    <dgm:pt modelId="{78CA344E-56A1-4806-A8BA-D7BE04FC07CD}" type="parTrans" cxnId="{3E6C5E5F-2637-4034-98E8-43F00E467575}">
      <dgm:prSet/>
      <dgm:spPr/>
      <dgm:t>
        <a:bodyPr/>
        <a:lstStyle/>
        <a:p>
          <a:endParaRPr lang="en-US"/>
        </a:p>
      </dgm:t>
    </dgm:pt>
    <dgm:pt modelId="{5FDBFF55-0F9D-4253-8851-8B9907F5B6D9}" type="sibTrans" cxnId="{3E6C5E5F-2637-4034-98E8-43F00E467575}">
      <dgm:prSet/>
      <dgm:spPr/>
      <dgm:t>
        <a:bodyPr/>
        <a:lstStyle/>
        <a:p>
          <a:pPr>
            <a:lnSpc>
              <a:spcPct val="100000"/>
            </a:lnSpc>
          </a:pPr>
          <a:endParaRPr lang="en-US"/>
        </a:p>
      </dgm:t>
    </dgm:pt>
    <dgm:pt modelId="{A4ADADE3-46D6-4CB2-B163-B45BB55F62A3}">
      <dgm:prSet/>
      <dgm:spPr/>
      <dgm:t>
        <a:bodyPr/>
        <a:lstStyle/>
        <a:p>
          <a:pPr>
            <a:lnSpc>
              <a:spcPct val="100000"/>
            </a:lnSpc>
          </a:pPr>
          <a:r>
            <a:rPr lang="en-US"/>
            <a:t>NEW: General Purchase Terms and Conditions</a:t>
          </a:r>
          <a:endParaRPr lang="en-US" dirty="0"/>
        </a:p>
      </dgm:t>
    </dgm:pt>
    <dgm:pt modelId="{CD38CA2E-939C-404A-8063-7DC34A099544}" type="parTrans" cxnId="{7726F089-0D23-4FA8-825C-D3174F7F084C}">
      <dgm:prSet/>
      <dgm:spPr/>
      <dgm:t>
        <a:bodyPr/>
        <a:lstStyle/>
        <a:p>
          <a:endParaRPr lang="en-US"/>
        </a:p>
      </dgm:t>
    </dgm:pt>
    <dgm:pt modelId="{D505F309-9B39-41B3-B061-89308FEB4719}" type="sibTrans" cxnId="{7726F089-0D23-4FA8-825C-D3174F7F084C}">
      <dgm:prSet/>
      <dgm:spPr/>
      <dgm:t>
        <a:bodyPr/>
        <a:lstStyle/>
        <a:p>
          <a:pPr>
            <a:lnSpc>
              <a:spcPct val="100000"/>
            </a:lnSpc>
          </a:pPr>
          <a:endParaRPr lang="en-US"/>
        </a:p>
      </dgm:t>
    </dgm:pt>
    <dgm:pt modelId="{644FEFDD-AFF6-4316-AD7E-7E8CA7525D5B}">
      <dgm:prSet/>
      <dgm:spPr/>
      <dgm:t>
        <a:bodyPr/>
        <a:lstStyle/>
        <a:p>
          <a:pPr>
            <a:lnSpc>
              <a:spcPct val="100000"/>
            </a:lnSpc>
          </a:pPr>
          <a:r>
            <a:rPr lang="en-US"/>
            <a:t>NEW: Data Protection Exhibit</a:t>
          </a:r>
          <a:endParaRPr lang="en-US" dirty="0"/>
        </a:p>
      </dgm:t>
    </dgm:pt>
    <dgm:pt modelId="{899247A8-4B2A-4461-A763-B4964130E9CF}" type="parTrans" cxnId="{8420BE26-CE4B-41F2-BFF9-561A1904C153}">
      <dgm:prSet/>
      <dgm:spPr/>
      <dgm:t>
        <a:bodyPr/>
        <a:lstStyle/>
        <a:p>
          <a:endParaRPr lang="en-US"/>
        </a:p>
      </dgm:t>
    </dgm:pt>
    <dgm:pt modelId="{FACB10E8-4CF6-407A-B62C-AC32C7FCD6CB}" type="sibTrans" cxnId="{8420BE26-CE4B-41F2-BFF9-561A1904C153}">
      <dgm:prSet/>
      <dgm:spPr/>
      <dgm:t>
        <a:bodyPr/>
        <a:lstStyle/>
        <a:p>
          <a:pPr>
            <a:lnSpc>
              <a:spcPct val="100000"/>
            </a:lnSpc>
          </a:pPr>
          <a:endParaRPr lang="en-US"/>
        </a:p>
      </dgm:t>
    </dgm:pt>
    <dgm:pt modelId="{32528C47-ED71-444A-A7BF-97D0305070F3}">
      <dgm:prSet/>
      <dgm:spPr/>
      <dgm:t>
        <a:bodyPr/>
        <a:lstStyle/>
        <a:p>
          <a:pPr>
            <a:lnSpc>
              <a:spcPct val="100000"/>
            </a:lnSpc>
          </a:pPr>
          <a:r>
            <a:rPr lang="en-US"/>
            <a:t>NEW: Service Level Exhibit</a:t>
          </a:r>
          <a:endParaRPr lang="en-US" dirty="0"/>
        </a:p>
      </dgm:t>
    </dgm:pt>
    <dgm:pt modelId="{91638828-5265-4732-A5D6-504B6C69B4EB}" type="parTrans" cxnId="{1A1DFE24-3546-4B83-8C71-421198B01CBD}">
      <dgm:prSet/>
      <dgm:spPr/>
      <dgm:t>
        <a:bodyPr/>
        <a:lstStyle/>
        <a:p>
          <a:endParaRPr lang="en-US"/>
        </a:p>
      </dgm:t>
    </dgm:pt>
    <dgm:pt modelId="{167B19FC-D459-4670-B9DD-62AB56171ECA}" type="sibTrans" cxnId="{1A1DFE24-3546-4B83-8C71-421198B01CBD}">
      <dgm:prSet/>
      <dgm:spPr/>
      <dgm:t>
        <a:bodyPr/>
        <a:lstStyle/>
        <a:p>
          <a:endParaRPr lang="en-US"/>
        </a:p>
      </dgm:t>
    </dgm:pt>
    <dgm:pt modelId="{9DA9AA8B-93AC-4ED2-96EA-D56F490AC90F}" type="pres">
      <dgm:prSet presAssocID="{85A718CB-6CA2-4C3D-BA0E-D5128E93B875}" presName="vert0" presStyleCnt="0">
        <dgm:presLayoutVars>
          <dgm:dir/>
          <dgm:animOne val="branch"/>
          <dgm:animLvl val="lvl"/>
        </dgm:presLayoutVars>
      </dgm:prSet>
      <dgm:spPr/>
    </dgm:pt>
    <dgm:pt modelId="{60C15EFF-1F80-4521-9BD7-EEDF0B90694B}" type="pres">
      <dgm:prSet presAssocID="{00601D9F-E345-466C-922C-B7D8DAA4E6FC}" presName="thickLine" presStyleLbl="alignNode1" presStyleIdx="0" presStyleCnt="4"/>
      <dgm:spPr/>
    </dgm:pt>
    <dgm:pt modelId="{3A9CD380-1C4C-411B-8B6D-F02682A84F5D}" type="pres">
      <dgm:prSet presAssocID="{00601D9F-E345-466C-922C-B7D8DAA4E6FC}" presName="horz1" presStyleCnt="0"/>
      <dgm:spPr/>
    </dgm:pt>
    <dgm:pt modelId="{A6E7BBFF-4A75-46E6-B5AA-809BA990F000}" type="pres">
      <dgm:prSet presAssocID="{00601D9F-E345-466C-922C-B7D8DAA4E6FC}" presName="tx1" presStyleLbl="revTx" presStyleIdx="0" presStyleCnt="4"/>
      <dgm:spPr/>
    </dgm:pt>
    <dgm:pt modelId="{1231506B-03CD-4E1E-B354-886B4738304A}" type="pres">
      <dgm:prSet presAssocID="{00601D9F-E345-466C-922C-B7D8DAA4E6FC}" presName="vert1" presStyleCnt="0"/>
      <dgm:spPr/>
    </dgm:pt>
    <dgm:pt modelId="{E6296913-A625-4CAA-A908-456482CF3A66}" type="pres">
      <dgm:prSet presAssocID="{A4ADADE3-46D6-4CB2-B163-B45BB55F62A3}" presName="thickLine" presStyleLbl="alignNode1" presStyleIdx="1" presStyleCnt="4"/>
      <dgm:spPr/>
    </dgm:pt>
    <dgm:pt modelId="{413D90AA-733F-4F7A-996B-DEAF13E39574}" type="pres">
      <dgm:prSet presAssocID="{A4ADADE3-46D6-4CB2-B163-B45BB55F62A3}" presName="horz1" presStyleCnt="0"/>
      <dgm:spPr/>
    </dgm:pt>
    <dgm:pt modelId="{2E1B5238-5D06-492E-977F-5B91BFC1B3A6}" type="pres">
      <dgm:prSet presAssocID="{A4ADADE3-46D6-4CB2-B163-B45BB55F62A3}" presName="tx1" presStyleLbl="revTx" presStyleIdx="1" presStyleCnt="4"/>
      <dgm:spPr/>
    </dgm:pt>
    <dgm:pt modelId="{C347B321-BF2C-46C3-899A-92BF065E56E0}" type="pres">
      <dgm:prSet presAssocID="{A4ADADE3-46D6-4CB2-B163-B45BB55F62A3}" presName="vert1" presStyleCnt="0"/>
      <dgm:spPr/>
    </dgm:pt>
    <dgm:pt modelId="{79929528-9F80-4896-9E4D-08548A86F1CF}" type="pres">
      <dgm:prSet presAssocID="{644FEFDD-AFF6-4316-AD7E-7E8CA7525D5B}" presName="thickLine" presStyleLbl="alignNode1" presStyleIdx="2" presStyleCnt="4"/>
      <dgm:spPr/>
    </dgm:pt>
    <dgm:pt modelId="{0500F813-608F-434F-8596-E04E647D075E}" type="pres">
      <dgm:prSet presAssocID="{644FEFDD-AFF6-4316-AD7E-7E8CA7525D5B}" presName="horz1" presStyleCnt="0"/>
      <dgm:spPr/>
    </dgm:pt>
    <dgm:pt modelId="{E93C422B-F6CC-4748-B3F9-1549E0BAA6D7}" type="pres">
      <dgm:prSet presAssocID="{644FEFDD-AFF6-4316-AD7E-7E8CA7525D5B}" presName="tx1" presStyleLbl="revTx" presStyleIdx="2" presStyleCnt="4"/>
      <dgm:spPr/>
    </dgm:pt>
    <dgm:pt modelId="{F4295A60-FB07-45F3-8484-C7158B6D519D}" type="pres">
      <dgm:prSet presAssocID="{644FEFDD-AFF6-4316-AD7E-7E8CA7525D5B}" presName="vert1" presStyleCnt="0"/>
      <dgm:spPr/>
    </dgm:pt>
    <dgm:pt modelId="{19915AB7-D1C7-4876-B7C1-9F633E5AD20E}" type="pres">
      <dgm:prSet presAssocID="{32528C47-ED71-444A-A7BF-97D0305070F3}" presName="thickLine" presStyleLbl="alignNode1" presStyleIdx="3" presStyleCnt="4"/>
      <dgm:spPr/>
    </dgm:pt>
    <dgm:pt modelId="{7917C913-85CC-4A44-A43D-3CD5560E80A5}" type="pres">
      <dgm:prSet presAssocID="{32528C47-ED71-444A-A7BF-97D0305070F3}" presName="horz1" presStyleCnt="0"/>
      <dgm:spPr/>
    </dgm:pt>
    <dgm:pt modelId="{401236E0-E6DB-4E95-A5CE-42C0C8925CC7}" type="pres">
      <dgm:prSet presAssocID="{32528C47-ED71-444A-A7BF-97D0305070F3}" presName="tx1" presStyleLbl="revTx" presStyleIdx="3" presStyleCnt="4"/>
      <dgm:spPr/>
    </dgm:pt>
    <dgm:pt modelId="{3AAC9EB5-A2D2-411E-9D76-70EEAAA2B768}" type="pres">
      <dgm:prSet presAssocID="{32528C47-ED71-444A-A7BF-97D0305070F3}" presName="vert1" presStyleCnt="0"/>
      <dgm:spPr/>
    </dgm:pt>
  </dgm:ptLst>
  <dgm:cxnLst>
    <dgm:cxn modelId="{1A1DFE24-3546-4B83-8C71-421198B01CBD}" srcId="{85A718CB-6CA2-4C3D-BA0E-D5128E93B875}" destId="{32528C47-ED71-444A-A7BF-97D0305070F3}" srcOrd="3" destOrd="0" parTransId="{91638828-5265-4732-A5D6-504B6C69B4EB}" sibTransId="{167B19FC-D459-4670-B9DD-62AB56171ECA}"/>
    <dgm:cxn modelId="{8420BE26-CE4B-41F2-BFF9-561A1904C153}" srcId="{85A718CB-6CA2-4C3D-BA0E-D5128E93B875}" destId="{644FEFDD-AFF6-4316-AD7E-7E8CA7525D5B}" srcOrd="2" destOrd="0" parTransId="{899247A8-4B2A-4461-A763-B4964130E9CF}" sibTransId="{FACB10E8-4CF6-407A-B62C-AC32C7FCD6CB}"/>
    <dgm:cxn modelId="{3E6C5E5F-2637-4034-98E8-43F00E467575}" srcId="{85A718CB-6CA2-4C3D-BA0E-D5128E93B875}" destId="{00601D9F-E345-466C-922C-B7D8DAA4E6FC}" srcOrd="0" destOrd="0" parTransId="{78CA344E-56A1-4806-A8BA-D7BE04FC07CD}" sibTransId="{5FDBFF55-0F9D-4253-8851-8B9907F5B6D9}"/>
    <dgm:cxn modelId="{24CD5F4C-A7C2-4CF8-86E8-AA3A31090A07}" type="presOf" srcId="{644FEFDD-AFF6-4316-AD7E-7E8CA7525D5B}" destId="{E93C422B-F6CC-4748-B3F9-1549E0BAA6D7}" srcOrd="0" destOrd="0" presId="urn:microsoft.com/office/officeart/2008/layout/LinedList"/>
    <dgm:cxn modelId="{7726F089-0D23-4FA8-825C-D3174F7F084C}" srcId="{85A718CB-6CA2-4C3D-BA0E-D5128E93B875}" destId="{A4ADADE3-46D6-4CB2-B163-B45BB55F62A3}" srcOrd="1" destOrd="0" parTransId="{CD38CA2E-939C-404A-8063-7DC34A099544}" sibTransId="{D505F309-9B39-41B3-B061-89308FEB4719}"/>
    <dgm:cxn modelId="{7F493E91-4C8F-4183-B123-DD1BE77A1050}" type="presOf" srcId="{32528C47-ED71-444A-A7BF-97D0305070F3}" destId="{401236E0-E6DB-4E95-A5CE-42C0C8925CC7}" srcOrd="0" destOrd="0" presId="urn:microsoft.com/office/officeart/2008/layout/LinedList"/>
    <dgm:cxn modelId="{7BAAF0C7-2AE4-4E10-A17B-08AF3E963AB6}" type="presOf" srcId="{A4ADADE3-46D6-4CB2-B163-B45BB55F62A3}" destId="{2E1B5238-5D06-492E-977F-5B91BFC1B3A6}" srcOrd="0" destOrd="0" presId="urn:microsoft.com/office/officeart/2008/layout/LinedList"/>
    <dgm:cxn modelId="{353345DF-5505-4220-8D8A-8DD0B2121E61}" type="presOf" srcId="{85A718CB-6CA2-4C3D-BA0E-D5128E93B875}" destId="{9DA9AA8B-93AC-4ED2-96EA-D56F490AC90F}" srcOrd="0" destOrd="0" presId="urn:microsoft.com/office/officeart/2008/layout/LinedList"/>
    <dgm:cxn modelId="{D6E15EED-E7F5-4442-B4ED-39A689502D6E}" type="presOf" srcId="{00601D9F-E345-466C-922C-B7D8DAA4E6FC}" destId="{A6E7BBFF-4A75-46E6-B5AA-809BA990F000}" srcOrd="0" destOrd="0" presId="urn:microsoft.com/office/officeart/2008/layout/LinedList"/>
    <dgm:cxn modelId="{9F196E82-B11A-4305-B087-0E5D561A0000}" type="presParOf" srcId="{9DA9AA8B-93AC-4ED2-96EA-D56F490AC90F}" destId="{60C15EFF-1F80-4521-9BD7-EEDF0B90694B}" srcOrd="0" destOrd="0" presId="urn:microsoft.com/office/officeart/2008/layout/LinedList"/>
    <dgm:cxn modelId="{781CD1A4-6D43-40AB-B8EE-1F12547EEDF3}" type="presParOf" srcId="{9DA9AA8B-93AC-4ED2-96EA-D56F490AC90F}" destId="{3A9CD380-1C4C-411B-8B6D-F02682A84F5D}" srcOrd="1" destOrd="0" presId="urn:microsoft.com/office/officeart/2008/layout/LinedList"/>
    <dgm:cxn modelId="{7E88BE0C-4DC9-41BA-B42D-51BB3B86FA5B}" type="presParOf" srcId="{3A9CD380-1C4C-411B-8B6D-F02682A84F5D}" destId="{A6E7BBFF-4A75-46E6-B5AA-809BA990F000}" srcOrd="0" destOrd="0" presId="urn:microsoft.com/office/officeart/2008/layout/LinedList"/>
    <dgm:cxn modelId="{6EFE4A41-1DBF-4EE4-8769-B9E5913854F9}" type="presParOf" srcId="{3A9CD380-1C4C-411B-8B6D-F02682A84F5D}" destId="{1231506B-03CD-4E1E-B354-886B4738304A}" srcOrd="1" destOrd="0" presId="urn:microsoft.com/office/officeart/2008/layout/LinedList"/>
    <dgm:cxn modelId="{D991F7F3-B940-41EA-B2A9-CBA58A6B6BA0}" type="presParOf" srcId="{9DA9AA8B-93AC-4ED2-96EA-D56F490AC90F}" destId="{E6296913-A625-4CAA-A908-456482CF3A66}" srcOrd="2" destOrd="0" presId="urn:microsoft.com/office/officeart/2008/layout/LinedList"/>
    <dgm:cxn modelId="{28753ABC-8CA1-491A-9BBD-4B54E49D050D}" type="presParOf" srcId="{9DA9AA8B-93AC-4ED2-96EA-D56F490AC90F}" destId="{413D90AA-733F-4F7A-996B-DEAF13E39574}" srcOrd="3" destOrd="0" presId="urn:microsoft.com/office/officeart/2008/layout/LinedList"/>
    <dgm:cxn modelId="{09506695-8608-40FB-8607-4A01565E59A6}" type="presParOf" srcId="{413D90AA-733F-4F7A-996B-DEAF13E39574}" destId="{2E1B5238-5D06-492E-977F-5B91BFC1B3A6}" srcOrd="0" destOrd="0" presId="urn:microsoft.com/office/officeart/2008/layout/LinedList"/>
    <dgm:cxn modelId="{CEAE26D1-532D-4589-9856-066E6115CB8A}" type="presParOf" srcId="{413D90AA-733F-4F7A-996B-DEAF13E39574}" destId="{C347B321-BF2C-46C3-899A-92BF065E56E0}" srcOrd="1" destOrd="0" presId="urn:microsoft.com/office/officeart/2008/layout/LinedList"/>
    <dgm:cxn modelId="{F7FE4D34-8064-4B78-8371-133371DD3691}" type="presParOf" srcId="{9DA9AA8B-93AC-4ED2-96EA-D56F490AC90F}" destId="{79929528-9F80-4896-9E4D-08548A86F1CF}" srcOrd="4" destOrd="0" presId="urn:microsoft.com/office/officeart/2008/layout/LinedList"/>
    <dgm:cxn modelId="{E52537C9-D120-4216-BDA4-0925C9713869}" type="presParOf" srcId="{9DA9AA8B-93AC-4ED2-96EA-D56F490AC90F}" destId="{0500F813-608F-434F-8596-E04E647D075E}" srcOrd="5" destOrd="0" presId="urn:microsoft.com/office/officeart/2008/layout/LinedList"/>
    <dgm:cxn modelId="{BDFD9E47-816A-4490-B52A-689E55CB4675}" type="presParOf" srcId="{0500F813-608F-434F-8596-E04E647D075E}" destId="{E93C422B-F6CC-4748-B3F9-1549E0BAA6D7}" srcOrd="0" destOrd="0" presId="urn:microsoft.com/office/officeart/2008/layout/LinedList"/>
    <dgm:cxn modelId="{B8897096-5226-41C1-B6E5-8C2EC653A0A9}" type="presParOf" srcId="{0500F813-608F-434F-8596-E04E647D075E}" destId="{F4295A60-FB07-45F3-8484-C7158B6D519D}" srcOrd="1" destOrd="0" presId="urn:microsoft.com/office/officeart/2008/layout/LinedList"/>
    <dgm:cxn modelId="{FF57FF8C-5D3F-46E8-ADB7-09D7D45607F0}" type="presParOf" srcId="{9DA9AA8B-93AC-4ED2-96EA-D56F490AC90F}" destId="{19915AB7-D1C7-4876-B7C1-9F633E5AD20E}" srcOrd="6" destOrd="0" presId="urn:microsoft.com/office/officeart/2008/layout/LinedList"/>
    <dgm:cxn modelId="{BAFDA6E9-18E9-4C52-868B-03D5CA435892}" type="presParOf" srcId="{9DA9AA8B-93AC-4ED2-96EA-D56F490AC90F}" destId="{7917C913-85CC-4A44-A43D-3CD5560E80A5}" srcOrd="7" destOrd="0" presId="urn:microsoft.com/office/officeart/2008/layout/LinedList"/>
    <dgm:cxn modelId="{26157369-52EB-4390-96ED-3DE102EF8043}" type="presParOf" srcId="{7917C913-85CC-4A44-A43D-3CD5560E80A5}" destId="{401236E0-E6DB-4E95-A5CE-42C0C8925CC7}" srcOrd="0" destOrd="0" presId="urn:microsoft.com/office/officeart/2008/layout/LinedList"/>
    <dgm:cxn modelId="{5B242A47-2610-413B-9F6D-7476E78424ED}" type="presParOf" srcId="{7917C913-85CC-4A44-A43D-3CD5560E80A5}" destId="{3AAC9EB5-A2D2-411E-9D76-70EEAAA2B76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346B2A-F644-4ABA-BDA0-1BFF0DD8C5B8}"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0818B3E5-D9B6-4C0F-A2A9-E742F4F6F05F}">
      <dgm:prSet/>
      <dgm:spPr/>
      <dgm:t>
        <a:bodyPr/>
        <a:lstStyle/>
        <a:p>
          <a:r>
            <a:rPr lang="en-US"/>
            <a:t>Consistency and efficiency</a:t>
          </a:r>
        </a:p>
      </dgm:t>
    </dgm:pt>
    <dgm:pt modelId="{C426AC3E-D89B-416A-A3A4-5F05ED9EEC4E}" type="parTrans" cxnId="{A7407C17-E360-4C72-99A4-EAD3999CABF7}">
      <dgm:prSet/>
      <dgm:spPr/>
      <dgm:t>
        <a:bodyPr/>
        <a:lstStyle/>
        <a:p>
          <a:endParaRPr lang="en-US"/>
        </a:p>
      </dgm:t>
    </dgm:pt>
    <dgm:pt modelId="{91E3C1B4-B1F3-4566-8B35-A989147A3876}" type="sibTrans" cxnId="{A7407C17-E360-4C72-99A4-EAD3999CABF7}">
      <dgm:prSet/>
      <dgm:spPr/>
      <dgm:t>
        <a:bodyPr/>
        <a:lstStyle/>
        <a:p>
          <a:endParaRPr lang="en-US"/>
        </a:p>
      </dgm:t>
    </dgm:pt>
    <dgm:pt modelId="{3F9A029D-0EAC-4402-BAFB-BC9E2622A9EA}">
      <dgm:prSet/>
      <dgm:spPr/>
      <dgm:t>
        <a:bodyPr/>
        <a:lstStyle/>
        <a:p>
          <a:r>
            <a:rPr lang="en-US" dirty="0"/>
            <a:t>Minimize risk to the District and Colleges</a:t>
          </a:r>
        </a:p>
      </dgm:t>
    </dgm:pt>
    <dgm:pt modelId="{B85991DB-9EBF-4E97-BF53-6FCA85D44364}" type="parTrans" cxnId="{58357D9C-CDC4-41AA-B866-D95FCF7DAD09}">
      <dgm:prSet/>
      <dgm:spPr/>
      <dgm:t>
        <a:bodyPr/>
        <a:lstStyle/>
        <a:p>
          <a:endParaRPr lang="en-US"/>
        </a:p>
      </dgm:t>
    </dgm:pt>
    <dgm:pt modelId="{21C8A089-515D-4CE9-9AA0-80A2D2926C33}" type="sibTrans" cxnId="{58357D9C-CDC4-41AA-B866-D95FCF7DAD09}">
      <dgm:prSet/>
      <dgm:spPr/>
      <dgm:t>
        <a:bodyPr/>
        <a:lstStyle/>
        <a:p>
          <a:endParaRPr lang="en-US"/>
        </a:p>
      </dgm:t>
    </dgm:pt>
    <dgm:pt modelId="{1D10D1A9-CB14-435F-A564-F7494F8B0F2B}">
      <dgm:prSet/>
      <dgm:spPr/>
      <dgm:t>
        <a:bodyPr/>
        <a:lstStyle/>
        <a:p>
          <a:r>
            <a:rPr lang="en-US" dirty="0"/>
            <a:t>Eases burden on end user</a:t>
          </a:r>
        </a:p>
      </dgm:t>
    </dgm:pt>
    <dgm:pt modelId="{6E7EF3B5-45C8-4850-A0FB-C8E389821CBF}" type="parTrans" cxnId="{6338F6FC-B317-47F0-BBEC-CFD167F939B4}">
      <dgm:prSet/>
      <dgm:spPr/>
      <dgm:t>
        <a:bodyPr/>
        <a:lstStyle/>
        <a:p>
          <a:endParaRPr lang="en-US"/>
        </a:p>
      </dgm:t>
    </dgm:pt>
    <dgm:pt modelId="{95E7E2D8-996F-43A3-AA70-6B8DD7C1DB53}" type="sibTrans" cxnId="{6338F6FC-B317-47F0-BBEC-CFD167F939B4}">
      <dgm:prSet/>
      <dgm:spPr/>
      <dgm:t>
        <a:bodyPr/>
        <a:lstStyle/>
        <a:p>
          <a:endParaRPr lang="en-US"/>
        </a:p>
      </dgm:t>
    </dgm:pt>
    <dgm:pt modelId="{9B75ECB6-8A49-4E42-8274-C0F018CCD053}" type="pres">
      <dgm:prSet presAssocID="{BA346B2A-F644-4ABA-BDA0-1BFF0DD8C5B8}" presName="root" presStyleCnt="0">
        <dgm:presLayoutVars>
          <dgm:dir/>
          <dgm:resizeHandles val="exact"/>
        </dgm:presLayoutVars>
      </dgm:prSet>
      <dgm:spPr/>
    </dgm:pt>
    <dgm:pt modelId="{88D8F581-7C91-421E-A8B7-2A66E9306720}" type="pres">
      <dgm:prSet presAssocID="{0818B3E5-D9B6-4C0F-A2A9-E742F4F6F05F}" presName="compNode" presStyleCnt="0"/>
      <dgm:spPr/>
    </dgm:pt>
    <dgm:pt modelId="{D4536CED-D0B2-42DB-A4D0-4E78A0CC04D7}" type="pres">
      <dgm:prSet presAssocID="{0818B3E5-D9B6-4C0F-A2A9-E742F4F6F05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4D4B30E3-0F7A-4470-BD7C-6AB8D090969F}" type="pres">
      <dgm:prSet presAssocID="{0818B3E5-D9B6-4C0F-A2A9-E742F4F6F05F}" presName="spaceRect" presStyleCnt="0"/>
      <dgm:spPr/>
    </dgm:pt>
    <dgm:pt modelId="{5F6946D4-23F9-4009-9107-79327FD5AD50}" type="pres">
      <dgm:prSet presAssocID="{0818B3E5-D9B6-4C0F-A2A9-E742F4F6F05F}" presName="textRect" presStyleLbl="revTx" presStyleIdx="0" presStyleCnt="3">
        <dgm:presLayoutVars>
          <dgm:chMax val="1"/>
          <dgm:chPref val="1"/>
        </dgm:presLayoutVars>
      </dgm:prSet>
      <dgm:spPr/>
    </dgm:pt>
    <dgm:pt modelId="{F89A23B1-AEA4-485A-A6EA-A307428C0EB6}" type="pres">
      <dgm:prSet presAssocID="{91E3C1B4-B1F3-4566-8B35-A989147A3876}" presName="sibTrans" presStyleCnt="0"/>
      <dgm:spPr/>
    </dgm:pt>
    <dgm:pt modelId="{B4BD879D-7454-49D9-9175-BBD44A5FE406}" type="pres">
      <dgm:prSet presAssocID="{3F9A029D-0EAC-4402-BAFB-BC9E2622A9EA}" presName="compNode" presStyleCnt="0"/>
      <dgm:spPr/>
    </dgm:pt>
    <dgm:pt modelId="{7E2DB097-34D5-476A-81E4-6E4F6F5F0724}" type="pres">
      <dgm:prSet presAssocID="{3F9A029D-0EAC-4402-BAFB-BC9E2622A9E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FC3C493D-53C2-4103-8EE1-5DC1DB8D735D}" type="pres">
      <dgm:prSet presAssocID="{3F9A029D-0EAC-4402-BAFB-BC9E2622A9EA}" presName="spaceRect" presStyleCnt="0"/>
      <dgm:spPr/>
    </dgm:pt>
    <dgm:pt modelId="{41F811C8-07E9-4C45-B5C0-0D7C242944B9}" type="pres">
      <dgm:prSet presAssocID="{3F9A029D-0EAC-4402-BAFB-BC9E2622A9EA}" presName="textRect" presStyleLbl="revTx" presStyleIdx="1" presStyleCnt="3">
        <dgm:presLayoutVars>
          <dgm:chMax val="1"/>
          <dgm:chPref val="1"/>
        </dgm:presLayoutVars>
      </dgm:prSet>
      <dgm:spPr/>
    </dgm:pt>
    <dgm:pt modelId="{8D8A9CB0-C3F9-4E9D-987A-5E1574C8AE93}" type="pres">
      <dgm:prSet presAssocID="{21C8A089-515D-4CE9-9AA0-80A2D2926C33}" presName="sibTrans" presStyleCnt="0"/>
      <dgm:spPr/>
    </dgm:pt>
    <dgm:pt modelId="{E5972ED2-1474-4868-8A87-057A76C39CB4}" type="pres">
      <dgm:prSet presAssocID="{1D10D1A9-CB14-435F-A564-F7494F8B0F2B}" presName="compNode" presStyleCnt="0"/>
      <dgm:spPr/>
    </dgm:pt>
    <dgm:pt modelId="{7E892241-4A2D-402D-9465-7B32444B388F}" type="pres">
      <dgm:prSet presAssocID="{1D10D1A9-CB14-435F-A564-F7494F8B0F2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7292C8A1-38E1-49B6-8366-DF55EC30F76E}" type="pres">
      <dgm:prSet presAssocID="{1D10D1A9-CB14-435F-A564-F7494F8B0F2B}" presName="spaceRect" presStyleCnt="0"/>
      <dgm:spPr/>
    </dgm:pt>
    <dgm:pt modelId="{2C411E2C-18A2-4AA8-AFB9-F046A3447174}" type="pres">
      <dgm:prSet presAssocID="{1D10D1A9-CB14-435F-A564-F7494F8B0F2B}" presName="textRect" presStyleLbl="revTx" presStyleIdx="2" presStyleCnt="3">
        <dgm:presLayoutVars>
          <dgm:chMax val="1"/>
          <dgm:chPref val="1"/>
        </dgm:presLayoutVars>
      </dgm:prSet>
      <dgm:spPr/>
    </dgm:pt>
  </dgm:ptLst>
  <dgm:cxnLst>
    <dgm:cxn modelId="{A7407C17-E360-4C72-99A4-EAD3999CABF7}" srcId="{BA346B2A-F644-4ABA-BDA0-1BFF0DD8C5B8}" destId="{0818B3E5-D9B6-4C0F-A2A9-E742F4F6F05F}" srcOrd="0" destOrd="0" parTransId="{C426AC3E-D89B-416A-A3A4-5F05ED9EEC4E}" sibTransId="{91E3C1B4-B1F3-4566-8B35-A989147A3876}"/>
    <dgm:cxn modelId="{A07C9E7B-B6ED-4154-BB76-BAD7F7C815CE}" type="presOf" srcId="{3F9A029D-0EAC-4402-BAFB-BC9E2622A9EA}" destId="{41F811C8-07E9-4C45-B5C0-0D7C242944B9}" srcOrd="0" destOrd="0" presId="urn:microsoft.com/office/officeart/2018/2/layout/IconLabelList"/>
    <dgm:cxn modelId="{58357D9C-CDC4-41AA-B866-D95FCF7DAD09}" srcId="{BA346B2A-F644-4ABA-BDA0-1BFF0DD8C5B8}" destId="{3F9A029D-0EAC-4402-BAFB-BC9E2622A9EA}" srcOrd="1" destOrd="0" parTransId="{B85991DB-9EBF-4E97-BF53-6FCA85D44364}" sibTransId="{21C8A089-515D-4CE9-9AA0-80A2D2926C33}"/>
    <dgm:cxn modelId="{2FD1B8B7-1064-4686-B249-A6E2AE85BDCE}" type="presOf" srcId="{BA346B2A-F644-4ABA-BDA0-1BFF0DD8C5B8}" destId="{9B75ECB6-8A49-4E42-8274-C0F018CCD053}" srcOrd="0" destOrd="0" presId="urn:microsoft.com/office/officeart/2018/2/layout/IconLabelList"/>
    <dgm:cxn modelId="{AD5240C8-6273-4F23-B922-3B757CB41277}" type="presOf" srcId="{1D10D1A9-CB14-435F-A564-F7494F8B0F2B}" destId="{2C411E2C-18A2-4AA8-AFB9-F046A3447174}" srcOrd="0" destOrd="0" presId="urn:microsoft.com/office/officeart/2018/2/layout/IconLabelList"/>
    <dgm:cxn modelId="{6E6EECE8-47EF-4437-A9CD-1F46BE5BA327}" type="presOf" srcId="{0818B3E5-D9B6-4C0F-A2A9-E742F4F6F05F}" destId="{5F6946D4-23F9-4009-9107-79327FD5AD50}" srcOrd="0" destOrd="0" presId="urn:microsoft.com/office/officeart/2018/2/layout/IconLabelList"/>
    <dgm:cxn modelId="{6338F6FC-B317-47F0-BBEC-CFD167F939B4}" srcId="{BA346B2A-F644-4ABA-BDA0-1BFF0DD8C5B8}" destId="{1D10D1A9-CB14-435F-A564-F7494F8B0F2B}" srcOrd="2" destOrd="0" parTransId="{6E7EF3B5-45C8-4850-A0FB-C8E389821CBF}" sibTransId="{95E7E2D8-996F-43A3-AA70-6B8DD7C1DB53}"/>
    <dgm:cxn modelId="{95301C81-5499-4A74-AA24-5E410C37AF29}" type="presParOf" srcId="{9B75ECB6-8A49-4E42-8274-C0F018CCD053}" destId="{88D8F581-7C91-421E-A8B7-2A66E9306720}" srcOrd="0" destOrd="0" presId="urn:microsoft.com/office/officeart/2018/2/layout/IconLabelList"/>
    <dgm:cxn modelId="{AC708ABC-369B-46FE-9039-E822689DABCD}" type="presParOf" srcId="{88D8F581-7C91-421E-A8B7-2A66E9306720}" destId="{D4536CED-D0B2-42DB-A4D0-4E78A0CC04D7}" srcOrd="0" destOrd="0" presId="urn:microsoft.com/office/officeart/2018/2/layout/IconLabelList"/>
    <dgm:cxn modelId="{03CAB064-BC91-4FB9-92F5-E2339FD0B596}" type="presParOf" srcId="{88D8F581-7C91-421E-A8B7-2A66E9306720}" destId="{4D4B30E3-0F7A-4470-BD7C-6AB8D090969F}" srcOrd="1" destOrd="0" presId="urn:microsoft.com/office/officeart/2018/2/layout/IconLabelList"/>
    <dgm:cxn modelId="{9679B30E-957C-4481-BD03-5A0EA78846B2}" type="presParOf" srcId="{88D8F581-7C91-421E-A8B7-2A66E9306720}" destId="{5F6946D4-23F9-4009-9107-79327FD5AD50}" srcOrd="2" destOrd="0" presId="urn:microsoft.com/office/officeart/2018/2/layout/IconLabelList"/>
    <dgm:cxn modelId="{910FA136-7679-4D46-98C0-C93E7099392A}" type="presParOf" srcId="{9B75ECB6-8A49-4E42-8274-C0F018CCD053}" destId="{F89A23B1-AEA4-485A-A6EA-A307428C0EB6}" srcOrd="1" destOrd="0" presId="urn:microsoft.com/office/officeart/2018/2/layout/IconLabelList"/>
    <dgm:cxn modelId="{3D995BE3-2693-4BA7-932A-64E410AF746F}" type="presParOf" srcId="{9B75ECB6-8A49-4E42-8274-C0F018CCD053}" destId="{B4BD879D-7454-49D9-9175-BBD44A5FE406}" srcOrd="2" destOrd="0" presId="urn:microsoft.com/office/officeart/2018/2/layout/IconLabelList"/>
    <dgm:cxn modelId="{E404C34A-618C-4A73-B95A-95D9AD69AC0E}" type="presParOf" srcId="{B4BD879D-7454-49D9-9175-BBD44A5FE406}" destId="{7E2DB097-34D5-476A-81E4-6E4F6F5F0724}" srcOrd="0" destOrd="0" presId="urn:microsoft.com/office/officeart/2018/2/layout/IconLabelList"/>
    <dgm:cxn modelId="{8AB16E07-6A58-4A6C-B2F2-AE60495A9723}" type="presParOf" srcId="{B4BD879D-7454-49D9-9175-BBD44A5FE406}" destId="{FC3C493D-53C2-4103-8EE1-5DC1DB8D735D}" srcOrd="1" destOrd="0" presId="urn:microsoft.com/office/officeart/2018/2/layout/IconLabelList"/>
    <dgm:cxn modelId="{BD7D2FA7-BFB6-4DB3-B4FA-27AF678EA03C}" type="presParOf" srcId="{B4BD879D-7454-49D9-9175-BBD44A5FE406}" destId="{41F811C8-07E9-4C45-B5C0-0D7C242944B9}" srcOrd="2" destOrd="0" presId="urn:microsoft.com/office/officeart/2018/2/layout/IconLabelList"/>
    <dgm:cxn modelId="{27F579EB-67C2-4CE1-9B79-2318075BF51B}" type="presParOf" srcId="{9B75ECB6-8A49-4E42-8274-C0F018CCD053}" destId="{8D8A9CB0-C3F9-4E9D-987A-5E1574C8AE93}" srcOrd="3" destOrd="0" presId="urn:microsoft.com/office/officeart/2018/2/layout/IconLabelList"/>
    <dgm:cxn modelId="{BCE9D98F-A099-4437-BBB9-E13D12236F99}" type="presParOf" srcId="{9B75ECB6-8A49-4E42-8274-C0F018CCD053}" destId="{E5972ED2-1474-4868-8A87-057A76C39CB4}" srcOrd="4" destOrd="0" presId="urn:microsoft.com/office/officeart/2018/2/layout/IconLabelList"/>
    <dgm:cxn modelId="{7DA446FE-E5F3-4185-9FCA-6CAB7398F940}" type="presParOf" srcId="{E5972ED2-1474-4868-8A87-057A76C39CB4}" destId="{7E892241-4A2D-402D-9465-7B32444B388F}" srcOrd="0" destOrd="0" presId="urn:microsoft.com/office/officeart/2018/2/layout/IconLabelList"/>
    <dgm:cxn modelId="{CD3F8E8A-B7DA-456C-B40B-D6500D316354}" type="presParOf" srcId="{E5972ED2-1474-4868-8A87-057A76C39CB4}" destId="{7292C8A1-38E1-49B6-8366-DF55EC30F76E}" srcOrd="1" destOrd="0" presId="urn:microsoft.com/office/officeart/2018/2/layout/IconLabelList"/>
    <dgm:cxn modelId="{515F1989-EBD0-405F-8EF9-112D274AA127}" type="presParOf" srcId="{E5972ED2-1474-4868-8A87-057A76C39CB4}" destId="{2C411E2C-18A2-4AA8-AFB9-F046A344717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C50F83-B1D1-4B0E-9B26-7AFDF37E26D1}" type="doc">
      <dgm:prSet loTypeId="urn:microsoft.com/office/officeart/2005/8/layout/hierarchy1" loCatId="hierarchy" qsTypeId="urn:microsoft.com/office/officeart/2005/8/quickstyle/simple5" qsCatId="simple" csTypeId="urn:microsoft.com/office/officeart/2005/8/colors/accent5_2" csCatId="accent5" phldr="1"/>
      <dgm:spPr/>
      <dgm:t>
        <a:bodyPr/>
        <a:lstStyle/>
        <a:p>
          <a:endParaRPr lang="en-US"/>
        </a:p>
      </dgm:t>
    </dgm:pt>
    <dgm:pt modelId="{6CA7DE6B-B993-4450-9E6E-B04CFBE67511}">
      <dgm:prSet/>
      <dgm:spPr/>
      <dgm:t>
        <a:bodyPr/>
        <a:lstStyle/>
        <a:p>
          <a:pPr>
            <a:defRPr cap="all"/>
          </a:pPr>
          <a:r>
            <a:rPr lang="en-US" dirty="0"/>
            <a:t>Contract Guide</a:t>
          </a:r>
        </a:p>
      </dgm:t>
    </dgm:pt>
    <dgm:pt modelId="{6E01D14B-1D70-4D90-8F2C-91AFC5537123}" type="parTrans" cxnId="{3E94CB34-B89C-4EBE-B513-A6379CD61FD6}">
      <dgm:prSet/>
      <dgm:spPr/>
      <dgm:t>
        <a:bodyPr/>
        <a:lstStyle/>
        <a:p>
          <a:endParaRPr lang="en-US"/>
        </a:p>
      </dgm:t>
    </dgm:pt>
    <dgm:pt modelId="{8E9E723D-B507-473D-A2D2-579A62780517}" type="sibTrans" cxnId="{3E94CB34-B89C-4EBE-B513-A6379CD61FD6}">
      <dgm:prSet/>
      <dgm:spPr/>
      <dgm:t>
        <a:bodyPr/>
        <a:lstStyle/>
        <a:p>
          <a:endParaRPr lang="en-US"/>
        </a:p>
      </dgm:t>
    </dgm:pt>
    <dgm:pt modelId="{2FE547C1-89CE-48D0-800D-F12E8BC4C1C4}">
      <dgm:prSet/>
      <dgm:spPr/>
      <dgm:t>
        <a:bodyPr/>
        <a:lstStyle/>
        <a:p>
          <a:pPr>
            <a:defRPr cap="all"/>
          </a:pPr>
          <a:r>
            <a:rPr lang="en-US" dirty="0"/>
            <a:t>Resources</a:t>
          </a:r>
        </a:p>
      </dgm:t>
    </dgm:pt>
    <dgm:pt modelId="{93BFF64E-955F-454A-B8DA-9759DB700777}" type="parTrans" cxnId="{F079175E-8989-4C72-9E16-B54A6E25215E}">
      <dgm:prSet/>
      <dgm:spPr/>
      <dgm:t>
        <a:bodyPr/>
        <a:lstStyle/>
        <a:p>
          <a:endParaRPr lang="en-US"/>
        </a:p>
      </dgm:t>
    </dgm:pt>
    <dgm:pt modelId="{DA4A2B24-D4A8-4B14-B7BD-712F5CADDBE1}" type="sibTrans" cxnId="{F079175E-8989-4C72-9E16-B54A6E25215E}">
      <dgm:prSet/>
      <dgm:spPr/>
      <dgm:t>
        <a:bodyPr/>
        <a:lstStyle/>
        <a:p>
          <a:endParaRPr lang="en-US"/>
        </a:p>
      </dgm:t>
    </dgm:pt>
    <dgm:pt modelId="{64E3C0F2-9AA6-4D49-A0C1-2EE977208DC7}" type="pres">
      <dgm:prSet presAssocID="{34C50F83-B1D1-4B0E-9B26-7AFDF37E26D1}" presName="hierChild1" presStyleCnt="0">
        <dgm:presLayoutVars>
          <dgm:chPref val="1"/>
          <dgm:dir/>
          <dgm:animOne val="branch"/>
          <dgm:animLvl val="lvl"/>
          <dgm:resizeHandles/>
        </dgm:presLayoutVars>
      </dgm:prSet>
      <dgm:spPr/>
    </dgm:pt>
    <dgm:pt modelId="{9DD1B053-6C15-4ED3-858A-ADDD10DE5905}" type="pres">
      <dgm:prSet presAssocID="{6CA7DE6B-B993-4450-9E6E-B04CFBE67511}" presName="hierRoot1" presStyleCnt="0"/>
      <dgm:spPr/>
    </dgm:pt>
    <dgm:pt modelId="{A63C0E23-9573-48F2-AE84-377CA8BEFF99}" type="pres">
      <dgm:prSet presAssocID="{6CA7DE6B-B993-4450-9E6E-B04CFBE67511}" presName="composite" presStyleCnt="0"/>
      <dgm:spPr/>
    </dgm:pt>
    <dgm:pt modelId="{62442FEB-CCAB-4616-AC54-6A98A995B214}" type="pres">
      <dgm:prSet presAssocID="{6CA7DE6B-B993-4450-9E6E-B04CFBE67511}" presName="background" presStyleLbl="node0" presStyleIdx="0" presStyleCnt="2"/>
      <dgm:spPr/>
    </dgm:pt>
    <dgm:pt modelId="{88189A82-C844-454F-9FAA-AF24C773459D}" type="pres">
      <dgm:prSet presAssocID="{6CA7DE6B-B993-4450-9E6E-B04CFBE67511}" presName="text" presStyleLbl="fgAcc0" presStyleIdx="0" presStyleCnt="2">
        <dgm:presLayoutVars>
          <dgm:chPref val="3"/>
        </dgm:presLayoutVars>
      </dgm:prSet>
      <dgm:spPr/>
    </dgm:pt>
    <dgm:pt modelId="{02425AC8-FF59-4808-9CD7-DF4A4DACD512}" type="pres">
      <dgm:prSet presAssocID="{6CA7DE6B-B993-4450-9E6E-B04CFBE67511}" presName="hierChild2" presStyleCnt="0"/>
      <dgm:spPr/>
    </dgm:pt>
    <dgm:pt modelId="{EEFF3328-DF75-4195-8962-9935CF5F79D4}" type="pres">
      <dgm:prSet presAssocID="{2FE547C1-89CE-48D0-800D-F12E8BC4C1C4}" presName="hierRoot1" presStyleCnt="0"/>
      <dgm:spPr/>
    </dgm:pt>
    <dgm:pt modelId="{1890E7EB-279E-4291-A576-445ABD86AD2F}" type="pres">
      <dgm:prSet presAssocID="{2FE547C1-89CE-48D0-800D-F12E8BC4C1C4}" presName="composite" presStyleCnt="0"/>
      <dgm:spPr/>
    </dgm:pt>
    <dgm:pt modelId="{C2F63048-65E0-48CC-AAE7-128D184F37FB}" type="pres">
      <dgm:prSet presAssocID="{2FE547C1-89CE-48D0-800D-F12E8BC4C1C4}" presName="background" presStyleLbl="node0" presStyleIdx="1" presStyleCnt="2"/>
      <dgm:spPr/>
    </dgm:pt>
    <dgm:pt modelId="{3FA0DBD4-2561-4D8C-B10E-1246977BCE6D}" type="pres">
      <dgm:prSet presAssocID="{2FE547C1-89CE-48D0-800D-F12E8BC4C1C4}" presName="text" presStyleLbl="fgAcc0" presStyleIdx="1" presStyleCnt="2">
        <dgm:presLayoutVars>
          <dgm:chPref val="3"/>
        </dgm:presLayoutVars>
      </dgm:prSet>
      <dgm:spPr/>
    </dgm:pt>
    <dgm:pt modelId="{0ADDFC14-6341-4777-A78F-61E6838D2ED2}" type="pres">
      <dgm:prSet presAssocID="{2FE547C1-89CE-48D0-800D-F12E8BC4C1C4}" presName="hierChild2" presStyleCnt="0"/>
      <dgm:spPr/>
    </dgm:pt>
  </dgm:ptLst>
  <dgm:cxnLst>
    <dgm:cxn modelId="{74730734-A652-4D5B-A122-E8D9B18707C5}" type="presOf" srcId="{2FE547C1-89CE-48D0-800D-F12E8BC4C1C4}" destId="{3FA0DBD4-2561-4D8C-B10E-1246977BCE6D}" srcOrd="0" destOrd="0" presId="urn:microsoft.com/office/officeart/2005/8/layout/hierarchy1"/>
    <dgm:cxn modelId="{3E94CB34-B89C-4EBE-B513-A6379CD61FD6}" srcId="{34C50F83-B1D1-4B0E-9B26-7AFDF37E26D1}" destId="{6CA7DE6B-B993-4450-9E6E-B04CFBE67511}" srcOrd="0" destOrd="0" parTransId="{6E01D14B-1D70-4D90-8F2C-91AFC5537123}" sibTransId="{8E9E723D-B507-473D-A2D2-579A62780517}"/>
    <dgm:cxn modelId="{F079175E-8989-4C72-9E16-B54A6E25215E}" srcId="{34C50F83-B1D1-4B0E-9B26-7AFDF37E26D1}" destId="{2FE547C1-89CE-48D0-800D-F12E8BC4C1C4}" srcOrd="1" destOrd="0" parTransId="{93BFF64E-955F-454A-B8DA-9759DB700777}" sibTransId="{DA4A2B24-D4A8-4B14-B7BD-712F5CADDBE1}"/>
    <dgm:cxn modelId="{8B13464D-D1DC-4D85-9026-9441AB4A4E98}" type="presOf" srcId="{6CA7DE6B-B993-4450-9E6E-B04CFBE67511}" destId="{88189A82-C844-454F-9FAA-AF24C773459D}" srcOrd="0" destOrd="0" presId="urn:microsoft.com/office/officeart/2005/8/layout/hierarchy1"/>
    <dgm:cxn modelId="{4A73E296-7040-49A1-8EA2-DADFE312852F}" type="presOf" srcId="{34C50F83-B1D1-4B0E-9B26-7AFDF37E26D1}" destId="{64E3C0F2-9AA6-4D49-A0C1-2EE977208DC7}" srcOrd="0" destOrd="0" presId="urn:microsoft.com/office/officeart/2005/8/layout/hierarchy1"/>
    <dgm:cxn modelId="{4327911E-F7CA-468C-BF84-E89783B2360B}" type="presParOf" srcId="{64E3C0F2-9AA6-4D49-A0C1-2EE977208DC7}" destId="{9DD1B053-6C15-4ED3-858A-ADDD10DE5905}" srcOrd="0" destOrd="0" presId="urn:microsoft.com/office/officeart/2005/8/layout/hierarchy1"/>
    <dgm:cxn modelId="{9CFF524E-D2A2-4D92-BFB9-32AE55ADC0A8}" type="presParOf" srcId="{9DD1B053-6C15-4ED3-858A-ADDD10DE5905}" destId="{A63C0E23-9573-48F2-AE84-377CA8BEFF99}" srcOrd="0" destOrd="0" presId="urn:microsoft.com/office/officeart/2005/8/layout/hierarchy1"/>
    <dgm:cxn modelId="{E9BF6FF7-594F-4865-B9C8-93176E1A4FD4}" type="presParOf" srcId="{A63C0E23-9573-48F2-AE84-377CA8BEFF99}" destId="{62442FEB-CCAB-4616-AC54-6A98A995B214}" srcOrd="0" destOrd="0" presId="urn:microsoft.com/office/officeart/2005/8/layout/hierarchy1"/>
    <dgm:cxn modelId="{532C391C-C761-4AC9-8911-CFCEC8A10B92}" type="presParOf" srcId="{A63C0E23-9573-48F2-AE84-377CA8BEFF99}" destId="{88189A82-C844-454F-9FAA-AF24C773459D}" srcOrd="1" destOrd="0" presId="urn:microsoft.com/office/officeart/2005/8/layout/hierarchy1"/>
    <dgm:cxn modelId="{9E5C4C95-FB2D-41CF-B840-FBEFA7B51321}" type="presParOf" srcId="{9DD1B053-6C15-4ED3-858A-ADDD10DE5905}" destId="{02425AC8-FF59-4808-9CD7-DF4A4DACD512}" srcOrd="1" destOrd="0" presId="urn:microsoft.com/office/officeart/2005/8/layout/hierarchy1"/>
    <dgm:cxn modelId="{EE7FEB03-1ECB-4284-8BF0-CFCC06A7F0C1}" type="presParOf" srcId="{64E3C0F2-9AA6-4D49-A0C1-2EE977208DC7}" destId="{EEFF3328-DF75-4195-8962-9935CF5F79D4}" srcOrd="1" destOrd="0" presId="urn:microsoft.com/office/officeart/2005/8/layout/hierarchy1"/>
    <dgm:cxn modelId="{A826509E-BB78-43BE-83B3-90FC65B6625A}" type="presParOf" srcId="{EEFF3328-DF75-4195-8962-9935CF5F79D4}" destId="{1890E7EB-279E-4291-A576-445ABD86AD2F}" srcOrd="0" destOrd="0" presId="urn:microsoft.com/office/officeart/2005/8/layout/hierarchy1"/>
    <dgm:cxn modelId="{5F88CEDC-7BC7-479B-AD89-23D0991AEE4A}" type="presParOf" srcId="{1890E7EB-279E-4291-A576-445ABD86AD2F}" destId="{C2F63048-65E0-48CC-AAE7-128D184F37FB}" srcOrd="0" destOrd="0" presId="urn:microsoft.com/office/officeart/2005/8/layout/hierarchy1"/>
    <dgm:cxn modelId="{2D5376BC-0A50-49A4-8721-24802BA3E0B8}" type="presParOf" srcId="{1890E7EB-279E-4291-A576-445ABD86AD2F}" destId="{3FA0DBD4-2561-4D8C-B10E-1246977BCE6D}" srcOrd="1" destOrd="0" presId="urn:microsoft.com/office/officeart/2005/8/layout/hierarchy1"/>
    <dgm:cxn modelId="{BFFB05C2-FB96-42EB-A8AE-E17BE7E8C59E}" type="presParOf" srcId="{EEFF3328-DF75-4195-8962-9935CF5F79D4}" destId="{0ADDFC14-6341-4777-A78F-61E6838D2ED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162BF4-2EF6-48AD-861E-472D06362EC6}"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9F426FF2-9B65-4762-ADE4-D3D610ED3CC0}">
      <dgm:prSet/>
      <dgm:spPr/>
      <dgm:t>
        <a:bodyPr/>
        <a:lstStyle/>
        <a:p>
          <a:r>
            <a:rPr lang="en-US" dirty="0"/>
            <a:t>Incorporated by reference </a:t>
          </a:r>
        </a:p>
      </dgm:t>
    </dgm:pt>
    <dgm:pt modelId="{C5E345D6-1D02-474B-BE8C-375DC8370B66}" type="parTrans" cxnId="{70668C3E-4A13-41CC-9DDC-B8D8912144A3}">
      <dgm:prSet/>
      <dgm:spPr/>
      <dgm:t>
        <a:bodyPr/>
        <a:lstStyle/>
        <a:p>
          <a:endParaRPr lang="en-US"/>
        </a:p>
      </dgm:t>
    </dgm:pt>
    <dgm:pt modelId="{C88108AF-A029-4D0C-8667-5B0A9D4C8624}" type="sibTrans" cxnId="{70668C3E-4A13-41CC-9DDC-B8D8912144A3}">
      <dgm:prSet phldrT="01"/>
      <dgm:spPr/>
      <dgm:t>
        <a:bodyPr/>
        <a:lstStyle/>
        <a:p>
          <a:endParaRPr lang="en-US" dirty="0"/>
        </a:p>
      </dgm:t>
    </dgm:pt>
    <dgm:pt modelId="{651204C8-E1ED-4921-A8A1-E64763A78307}">
      <dgm:prSet/>
      <dgm:spPr/>
      <dgm:t>
        <a:bodyPr/>
        <a:lstStyle/>
        <a:p>
          <a:r>
            <a:rPr lang="en-US" dirty="0"/>
            <a:t>Does not need to be added to purchase order in its entirety</a:t>
          </a:r>
        </a:p>
      </dgm:t>
    </dgm:pt>
    <dgm:pt modelId="{243318BA-08C3-4AF9-BE70-2AB5930BC2CA}" type="parTrans" cxnId="{ECF9DF1B-A745-4390-A802-7360B4E85EB2}">
      <dgm:prSet/>
      <dgm:spPr/>
      <dgm:t>
        <a:bodyPr/>
        <a:lstStyle/>
        <a:p>
          <a:endParaRPr lang="en-US"/>
        </a:p>
      </dgm:t>
    </dgm:pt>
    <dgm:pt modelId="{32DC5CC4-872E-4FB4-92CC-9DA7EA765E8D}" type="sibTrans" cxnId="{ECF9DF1B-A745-4390-A802-7360B4E85EB2}">
      <dgm:prSet phldrT="02"/>
      <dgm:spPr/>
      <dgm:t>
        <a:bodyPr/>
        <a:lstStyle/>
        <a:p>
          <a:endParaRPr lang="en-US" dirty="0"/>
        </a:p>
      </dgm:t>
    </dgm:pt>
    <dgm:pt modelId="{CDA2E0CA-543E-4CED-B5D0-2388D15F85E9}">
      <dgm:prSet/>
      <dgm:spPr/>
      <dgm:t>
        <a:bodyPr/>
        <a:lstStyle/>
        <a:p>
          <a:r>
            <a:rPr lang="en-US"/>
            <a:t>Viewable online by Supplier</a:t>
          </a:r>
        </a:p>
      </dgm:t>
    </dgm:pt>
    <dgm:pt modelId="{9A3D1754-2A21-4AD0-A45F-E8F177D8CA8A}" type="parTrans" cxnId="{7B21396A-C082-47CC-B43D-AF4BF3B1AFBE}">
      <dgm:prSet/>
      <dgm:spPr/>
      <dgm:t>
        <a:bodyPr/>
        <a:lstStyle/>
        <a:p>
          <a:endParaRPr lang="en-US"/>
        </a:p>
      </dgm:t>
    </dgm:pt>
    <dgm:pt modelId="{CE4E2C49-D6CE-4717-B109-D6CDF65A6E5A}" type="sibTrans" cxnId="{7B21396A-C082-47CC-B43D-AF4BF3B1AFBE}">
      <dgm:prSet phldrT="03"/>
      <dgm:spPr/>
      <dgm:t>
        <a:bodyPr/>
        <a:lstStyle/>
        <a:p>
          <a:endParaRPr lang="en-US" dirty="0"/>
        </a:p>
      </dgm:t>
    </dgm:pt>
    <dgm:pt modelId="{0F1734AE-CCFA-4A87-824C-F97698951FD0}">
      <dgm:prSet/>
      <dgm:spPr/>
      <dgm:t>
        <a:bodyPr/>
        <a:lstStyle/>
        <a:p>
          <a:r>
            <a:rPr lang="en-US" dirty="0"/>
            <a:t>Will be used for bids, referenced in purchase orders, etc.</a:t>
          </a:r>
        </a:p>
      </dgm:t>
    </dgm:pt>
    <dgm:pt modelId="{2BD76DE4-FC28-4987-9080-38A6CDC6D315}" type="parTrans" cxnId="{9F5DF985-8783-44CD-B884-CBF7DC846F6F}">
      <dgm:prSet/>
      <dgm:spPr/>
      <dgm:t>
        <a:bodyPr/>
        <a:lstStyle/>
        <a:p>
          <a:endParaRPr lang="en-US"/>
        </a:p>
      </dgm:t>
    </dgm:pt>
    <dgm:pt modelId="{5EF9193C-EF29-4470-85CF-F31568F8BC19}" type="sibTrans" cxnId="{9F5DF985-8783-44CD-B884-CBF7DC846F6F}">
      <dgm:prSet phldrT="04"/>
      <dgm:spPr/>
      <dgm:t>
        <a:bodyPr/>
        <a:lstStyle/>
        <a:p>
          <a:endParaRPr lang="en-US" dirty="0"/>
        </a:p>
      </dgm:t>
    </dgm:pt>
    <dgm:pt modelId="{851AAE18-05A3-4695-BC5B-0BCB7FBAED2D}" type="pres">
      <dgm:prSet presAssocID="{DB162BF4-2EF6-48AD-861E-472D06362EC6}" presName="Name0" presStyleCnt="0">
        <dgm:presLayoutVars>
          <dgm:animLvl val="lvl"/>
          <dgm:resizeHandles val="exact"/>
        </dgm:presLayoutVars>
      </dgm:prSet>
      <dgm:spPr/>
    </dgm:pt>
    <dgm:pt modelId="{1FBC9CA8-4F16-463D-A19D-D0B5DC3A649D}" type="pres">
      <dgm:prSet presAssocID="{9F426FF2-9B65-4762-ADE4-D3D610ED3CC0}" presName="compositeNode" presStyleCnt="0">
        <dgm:presLayoutVars>
          <dgm:bulletEnabled val="1"/>
        </dgm:presLayoutVars>
      </dgm:prSet>
      <dgm:spPr/>
    </dgm:pt>
    <dgm:pt modelId="{4FCDFE17-10DD-4F06-BAEE-C978A8FD95DF}" type="pres">
      <dgm:prSet presAssocID="{9F426FF2-9B65-4762-ADE4-D3D610ED3CC0}" presName="bgRect" presStyleLbl="alignNode1" presStyleIdx="0" presStyleCnt="4"/>
      <dgm:spPr/>
    </dgm:pt>
    <dgm:pt modelId="{9BA9C8BB-AE24-4D68-9986-F9511A832B1B}" type="pres">
      <dgm:prSet presAssocID="{C88108AF-A029-4D0C-8667-5B0A9D4C8624}" presName="sibTransNodeRect" presStyleLbl="alignNode1" presStyleIdx="0" presStyleCnt="4">
        <dgm:presLayoutVars>
          <dgm:chMax val="0"/>
          <dgm:bulletEnabled val="1"/>
        </dgm:presLayoutVars>
      </dgm:prSet>
      <dgm:spPr/>
    </dgm:pt>
    <dgm:pt modelId="{7CCEFD9C-0EB7-457D-BCA9-40629CF1CB93}" type="pres">
      <dgm:prSet presAssocID="{9F426FF2-9B65-4762-ADE4-D3D610ED3CC0}" presName="nodeRect" presStyleLbl="alignNode1" presStyleIdx="0" presStyleCnt="4">
        <dgm:presLayoutVars>
          <dgm:bulletEnabled val="1"/>
        </dgm:presLayoutVars>
      </dgm:prSet>
      <dgm:spPr/>
    </dgm:pt>
    <dgm:pt modelId="{7E7E4191-4E67-4B85-979C-0A6AAE2A23AB}" type="pres">
      <dgm:prSet presAssocID="{C88108AF-A029-4D0C-8667-5B0A9D4C8624}" presName="sibTrans" presStyleCnt="0"/>
      <dgm:spPr/>
    </dgm:pt>
    <dgm:pt modelId="{AF42B355-1B85-486B-9133-DA8E05F472EC}" type="pres">
      <dgm:prSet presAssocID="{651204C8-E1ED-4921-A8A1-E64763A78307}" presName="compositeNode" presStyleCnt="0">
        <dgm:presLayoutVars>
          <dgm:bulletEnabled val="1"/>
        </dgm:presLayoutVars>
      </dgm:prSet>
      <dgm:spPr/>
    </dgm:pt>
    <dgm:pt modelId="{62E3B7CF-22DB-4514-B28C-1902BBC1B68C}" type="pres">
      <dgm:prSet presAssocID="{651204C8-E1ED-4921-A8A1-E64763A78307}" presName="bgRect" presStyleLbl="alignNode1" presStyleIdx="1" presStyleCnt="4"/>
      <dgm:spPr/>
    </dgm:pt>
    <dgm:pt modelId="{4F736F07-3DFD-4455-ACA6-A2F37402C445}" type="pres">
      <dgm:prSet presAssocID="{32DC5CC4-872E-4FB4-92CC-9DA7EA765E8D}" presName="sibTransNodeRect" presStyleLbl="alignNode1" presStyleIdx="1" presStyleCnt="4">
        <dgm:presLayoutVars>
          <dgm:chMax val="0"/>
          <dgm:bulletEnabled val="1"/>
        </dgm:presLayoutVars>
      </dgm:prSet>
      <dgm:spPr/>
    </dgm:pt>
    <dgm:pt modelId="{31DD5CFC-6613-48F6-AF82-C05FE7E1C1E8}" type="pres">
      <dgm:prSet presAssocID="{651204C8-E1ED-4921-A8A1-E64763A78307}" presName="nodeRect" presStyleLbl="alignNode1" presStyleIdx="1" presStyleCnt="4">
        <dgm:presLayoutVars>
          <dgm:bulletEnabled val="1"/>
        </dgm:presLayoutVars>
      </dgm:prSet>
      <dgm:spPr/>
    </dgm:pt>
    <dgm:pt modelId="{7C705ED5-9438-46B6-BD8B-5EB043244022}" type="pres">
      <dgm:prSet presAssocID="{32DC5CC4-872E-4FB4-92CC-9DA7EA765E8D}" presName="sibTrans" presStyleCnt="0"/>
      <dgm:spPr/>
    </dgm:pt>
    <dgm:pt modelId="{CB47644A-FC40-4EE2-B5B4-DC17156E7797}" type="pres">
      <dgm:prSet presAssocID="{CDA2E0CA-543E-4CED-B5D0-2388D15F85E9}" presName="compositeNode" presStyleCnt="0">
        <dgm:presLayoutVars>
          <dgm:bulletEnabled val="1"/>
        </dgm:presLayoutVars>
      </dgm:prSet>
      <dgm:spPr/>
    </dgm:pt>
    <dgm:pt modelId="{EBAA8F18-3D3A-4445-8DBA-0B2B2A2D3C75}" type="pres">
      <dgm:prSet presAssocID="{CDA2E0CA-543E-4CED-B5D0-2388D15F85E9}" presName="bgRect" presStyleLbl="alignNode1" presStyleIdx="2" presStyleCnt="4"/>
      <dgm:spPr/>
    </dgm:pt>
    <dgm:pt modelId="{1BA79388-43D9-4763-9A5A-04A7B37455C0}" type="pres">
      <dgm:prSet presAssocID="{CE4E2C49-D6CE-4717-B109-D6CDF65A6E5A}" presName="sibTransNodeRect" presStyleLbl="alignNode1" presStyleIdx="2" presStyleCnt="4">
        <dgm:presLayoutVars>
          <dgm:chMax val="0"/>
          <dgm:bulletEnabled val="1"/>
        </dgm:presLayoutVars>
      </dgm:prSet>
      <dgm:spPr/>
    </dgm:pt>
    <dgm:pt modelId="{9865C07B-A7ED-43A2-893E-A7EA5B914C5A}" type="pres">
      <dgm:prSet presAssocID="{CDA2E0CA-543E-4CED-B5D0-2388D15F85E9}" presName="nodeRect" presStyleLbl="alignNode1" presStyleIdx="2" presStyleCnt="4">
        <dgm:presLayoutVars>
          <dgm:bulletEnabled val="1"/>
        </dgm:presLayoutVars>
      </dgm:prSet>
      <dgm:spPr/>
    </dgm:pt>
    <dgm:pt modelId="{08AEF881-6D24-4168-983B-375CA5A46B19}" type="pres">
      <dgm:prSet presAssocID="{CE4E2C49-D6CE-4717-B109-D6CDF65A6E5A}" presName="sibTrans" presStyleCnt="0"/>
      <dgm:spPr/>
    </dgm:pt>
    <dgm:pt modelId="{8A5847AA-8902-445D-89E1-215A99176BA8}" type="pres">
      <dgm:prSet presAssocID="{0F1734AE-CCFA-4A87-824C-F97698951FD0}" presName="compositeNode" presStyleCnt="0">
        <dgm:presLayoutVars>
          <dgm:bulletEnabled val="1"/>
        </dgm:presLayoutVars>
      </dgm:prSet>
      <dgm:spPr/>
    </dgm:pt>
    <dgm:pt modelId="{29BCEFFB-A2ED-486B-9547-6086CD412BEB}" type="pres">
      <dgm:prSet presAssocID="{0F1734AE-CCFA-4A87-824C-F97698951FD0}" presName="bgRect" presStyleLbl="alignNode1" presStyleIdx="3" presStyleCnt="4"/>
      <dgm:spPr/>
    </dgm:pt>
    <dgm:pt modelId="{75948885-A95C-4B95-AAA6-8E87EED45F58}" type="pres">
      <dgm:prSet presAssocID="{5EF9193C-EF29-4470-85CF-F31568F8BC19}" presName="sibTransNodeRect" presStyleLbl="alignNode1" presStyleIdx="3" presStyleCnt="4">
        <dgm:presLayoutVars>
          <dgm:chMax val="0"/>
          <dgm:bulletEnabled val="1"/>
        </dgm:presLayoutVars>
      </dgm:prSet>
      <dgm:spPr/>
    </dgm:pt>
    <dgm:pt modelId="{31EA2442-CF0D-42F5-896F-E2513A80C122}" type="pres">
      <dgm:prSet presAssocID="{0F1734AE-CCFA-4A87-824C-F97698951FD0}" presName="nodeRect" presStyleLbl="alignNode1" presStyleIdx="3" presStyleCnt="4">
        <dgm:presLayoutVars>
          <dgm:bulletEnabled val="1"/>
        </dgm:presLayoutVars>
      </dgm:prSet>
      <dgm:spPr/>
    </dgm:pt>
  </dgm:ptLst>
  <dgm:cxnLst>
    <dgm:cxn modelId="{472C6613-F88B-4CEA-9E39-FA00D8934A7D}" type="presOf" srcId="{9F426FF2-9B65-4762-ADE4-D3D610ED3CC0}" destId="{4FCDFE17-10DD-4F06-BAEE-C978A8FD95DF}" srcOrd="0" destOrd="0" presId="urn:microsoft.com/office/officeart/2016/7/layout/LinearBlockProcessNumbered"/>
    <dgm:cxn modelId="{50AB0E18-DFFD-4F3B-8A41-FF0582D1A77F}" type="presOf" srcId="{651204C8-E1ED-4921-A8A1-E64763A78307}" destId="{31DD5CFC-6613-48F6-AF82-C05FE7E1C1E8}" srcOrd="1" destOrd="0" presId="urn:microsoft.com/office/officeart/2016/7/layout/LinearBlockProcessNumbered"/>
    <dgm:cxn modelId="{ECF9DF1B-A745-4390-A802-7360B4E85EB2}" srcId="{DB162BF4-2EF6-48AD-861E-472D06362EC6}" destId="{651204C8-E1ED-4921-A8A1-E64763A78307}" srcOrd="1" destOrd="0" parTransId="{243318BA-08C3-4AF9-BE70-2AB5930BC2CA}" sibTransId="{32DC5CC4-872E-4FB4-92CC-9DA7EA765E8D}"/>
    <dgm:cxn modelId="{608C041F-B07D-40CF-A451-0CBEC0FCA2D1}" type="presOf" srcId="{0F1734AE-CCFA-4A87-824C-F97698951FD0}" destId="{31EA2442-CF0D-42F5-896F-E2513A80C122}" srcOrd="1" destOrd="0" presId="urn:microsoft.com/office/officeart/2016/7/layout/LinearBlockProcessNumbered"/>
    <dgm:cxn modelId="{233F0330-A7F8-4131-8F52-684B331EDFE8}" type="presOf" srcId="{5EF9193C-EF29-4470-85CF-F31568F8BC19}" destId="{75948885-A95C-4B95-AAA6-8E87EED45F58}" srcOrd="0" destOrd="0" presId="urn:microsoft.com/office/officeart/2016/7/layout/LinearBlockProcessNumbered"/>
    <dgm:cxn modelId="{AF6BD63B-B9CF-410C-A3D7-733E2B4AD157}" type="presOf" srcId="{651204C8-E1ED-4921-A8A1-E64763A78307}" destId="{62E3B7CF-22DB-4514-B28C-1902BBC1B68C}" srcOrd="0" destOrd="0" presId="urn:microsoft.com/office/officeart/2016/7/layout/LinearBlockProcessNumbered"/>
    <dgm:cxn modelId="{70668C3E-4A13-41CC-9DDC-B8D8912144A3}" srcId="{DB162BF4-2EF6-48AD-861E-472D06362EC6}" destId="{9F426FF2-9B65-4762-ADE4-D3D610ED3CC0}" srcOrd="0" destOrd="0" parTransId="{C5E345D6-1D02-474B-BE8C-375DC8370B66}" sibTransId="{C88108AF-A029-4D0C-8667-5B0A9D4C8624}"/>
    <dgm:cxn modelId="{E30EBC60-8317-49AD-B7A3-0CC1B8856BC9}" type="presOf" srcId="{CDA2E0CA-543E-4CED-B5D0-2388D15F85E9}" destId="{EBAA8F18-3D3A-4445-8DBA-0B2B2A2D3C75}" srcOrd="0" destOrd="0" presId="urn:microsoft.com/office/officeart/2016/7/layout/LinearBlockProcessNumbered"/>
    <dgm:cxn modelId="{7B21396A-C082-47CC-B43D-AF4BF3B1AFBE}" srcId="{DB162BF4-2EF6-48AD-861E-472D06362EC6}" destId="{CDA2E0CA-543E-4CED-B5D0-2388D15F85E9}" srcOrd="2" destOrd="0" parTransId="{9A3D1754-2A21-4AD0-A45F-E8F177D8CA8A}" sibTransId="{CE4E2C49-D6CE-4717-B109-D6CDF65A6E5A}"/>
    <dgm:cxn modelId="{BEA2D56D-8850-4A1F-B743-1EF2CB9D4282}" type="presOf" srcId="{9F426FF2-9B65-4762-ADE4-D3D610ED3CC0}" destId="{7CCEFD9C-0EB7-457D-BCA9-40629CF1CB93}" srcOrd="1" destOrd="0" presId="urn:microsoft.com/office/officeart/2016/7/layout/LinearBlockProcessNumbered"/>
    <dgm:cxn modelId="{88453A72-EFA2-40D4-BD8C-AAC2D07AFB2B}" type="presOf" srcId="{CDA2E0CA-543E-4CED-B5D0-2388D15F85E9}" destId="{9865C07B-A7ED-43A2-893E-A7EA5B914C5A}" srcOrd="1" destOrd="0" presId="urn:microsoft.com/office/officeart/2016/7/layout/LinearBlockProcessNumbered"/>
    <dgm:cxn modelId="{579D8373-20D9-4594-8C45-684BCF6FB82B}" type="presOf" srcId="{32DC5CC4-872E-4FB4-92CC-9DA7EA765E8D}" destId="{4F736F07-3DFD-4455-ACA6-A2F37402C445}" srcOrd="0" destOrd="0" presId="urn:microsoft.com/office/officeart/2016/7/layout/LinearBlockProcessNumbered"/>
    <dgm:cxn modelId="{9F5DF985-8783-44CD-B884-CBF7DC846F6F}" srcId="{DB162BF4-2EF6-48AD-861E-472D06362EC6}" destId="{0F1734AE-CCFA-4A87-824C-F97698951FD0}" srcOrd="3" destOrd="0" parTransId="{2BD76DE4-FC28-4987-9080-38A6CDC6D315}" sibTransId="{5EF9193C-EF29-4470-85CF-F31568F8BC19}"/>
    <dgm:cxn modelId="{AA4D16A9-E2FE-4F8A-9A8E-6C8D8F38EE49}" type="presOf" srcId="{DB162BF4-2EF6-48AD-861E-472D06362EC6}" destId="{851AAE18-05A3-4695-BC5B-0BCB7FBAED2D}" srcOrd="0" destOrd="0" presId="urn:microsoft.com/office/officeart/2016/7/layout/LinearBlockProcessNumbered"/>
    <dgm:cxn modelId="{C5FB84D5-165A-4DFB-A6FC-290500F5F5D8}" type="presOf" srcId="{C88108AF-A029-4D0C-8667-5B0A9D4C8624}" destId="{9BA9C8BB-AE24-4D68-9986-F9511A832B1B}" srcOrd="0" destOrd="0" presId="urn:microsoft.com/office/officeart/2016/7/layout/LinearBlockProcessNumbered"/>
    <dgm:cxn modelId="{0BACBDE3-A741-4796-8347-BEECF85779B6}" type="presOf" srcId="{CE4E2C49-D6CE-4717-B109-D6CDF65A6E5A}" destId="{1BA79388-43D9-4763-9A5A-04A7B37455C0}" srcOrd="0" destOrd="0" presId="urn:microsoft.com/office/officeart/2016/7/layout/LinearBlockProcessNumbered"/>
    <dgm:cxn modelId="{2166A4FB-6101-455A-BF92-36247E6B5218}" type="presOf" srcId="{0F1734AE-CCFA-4A87-824C-F97698951FD0}" destId="{29BCEFFB-A2ED-486B-9547-6086CD412BEB}" srcOrd="0" destOrd="0" presId="urn:microsoft.com/office/officeart/2016/7/layout/LinearBlockProcessNumbered"/>
    <dgm:cxn modelId="{A3A046AC-8613-4C2C-9E52-A45E22AD40E4}" type="presParOf" srcId="{851AAE18-05A3-4695-BC5B-0BCB7FBAED2D}" destId="{1FBC9CA8-4F16-463D-A19D-D0B5DC3A649D}" srcOrd="0" destOrd="0" presId="urn:microsoft.com/office/officeart/2016/7/layout/LinearBlockProcessNumbered"/>
    <dgm:cxn modelId="{E06E5044-68C4-437F-A90B-B7A19B2B45E2}" type="presParOf" srcId="{1FBC9CA8-4F16-463D-A19D-D0B5DC3A649D}" destId="{4FCDFE17-10DD-4F06-BAEE-C978A8FD95DF}" srcOrd="0" destOrd="0" presId="urn:microsoft.com/office/officeart/2016/7/layout/LinearBlockProcessNumbered"/>
    <dgm:cxn modelId="{C8F96B51-4959-4228-9EF6-85AB3E7BC3F5}" type="presParOf" srcId="{1FBC9CA8-4F16-463D-A19D-D0B5DC3A649D}" destId="{9BA9C8BB-AE24-4D68-9986-F9511A832B1B}" srcOrd="1" destOrd="0" presId="urn:microsoft.com/office/officeart/2016/7/layout/LinearBlockProcessNumbered"/>
    <dgm:cxn modelId="{393F4B9D-901D-4AB3-883D-07C7350DB005}" type="presParOf" srcId="{1FBC9CA8-4F16-463D-A19D-D0B5DC3A649D}" destId="{7CCEFD9C-0EB7-457D-BCA9-40629CF1CB93}" srcOrd="2" destOrd="0" presId="urn:microsoft.com/office/officeart/2016/7/layout/LinearBlockProcessNumbered"/>
    <dgm:cxn modelId="{7149FF48-DCE2-40E3-B71B-ED8CBD0A9876}" type="presParOf" srcId="{851AAE18-05A3-4695-BC5B-0BCB7FBAED2D}" destId="{7E7E4191-4E67-4B85-979C-0A6AAE2A23AB}" srcOrd="1" destOrd="0" presId="urn:microsoft.com/office/officeart/2016/7/layout/LinearBlockProcessNumbered"/>
    <dgm:cxn modelId="{83FF95B1-F30E-40B7-88DE-352EFA22C73A}" type="presParOf" srcId="{851AAE18-05A3-4695-BC5B-0BCB7FBAED2D}" destId="{AF42B355-1B85-486B-9133-DA8E05F472EC}" srcOrd="2" destOrd="0" presId="urn:microsoft.com/office/officeart/2016/7/layout/LinearBlockProcessNumbered"/>
    <dgm:cxn modelId="{97AF01E1-1758-4B5A-9B77-D12F6968AF57}" type="presParOf" srcId="{AF42B355-1B85-486B-9133-DA8E05F472EC}" destId="{62E3B7CF-22DB-4514-B28C-1902BBC1B68C}" srcOrd="0" destOrd="0" presId="urn:microsoft.com/office/officeart/2016/7/layout/LinearBlockProcessNumbered"/>
    <dgm:cxn modelId="{353DE376-5B9B-4FBA-B6F7-6201D414E2CA}" type="presParOf" srcId="{AF42B355-1B85-486B-9133-DA8E05F472EC}" destId="{4F736F07-3DFD-4455-ACA6-A2F37402C445}" srcOrd="1" destOrd="0" presId="urn:microsoft.com/office/officeart/2016/7/layout/LinearBlockProcessNumbered"/>
    <dgm:cxn modelId="{7689D04F-3462-4907-9D3A-6350044638DA}" type="presParOf" srcId="{AF42B355-1B85-486B-9133-DA8E05F472EC}" destId="{31DD5CFC-6613-48F6-AF82-C05FE7E1C1E8}" srcOrd="2" destOrd="0" presId="urn:microsoft.com/office/officeart/2016/7/layout/LinearBlockProcessNumbered"/>
    <dgm:cxn modelId="{A5DC859E-74E1-4A91-A02F-407D9967E034}" type="presParOf" srcId="{851AAE18-05A3-4695-BC5B-0BCB7FBAED2D}" destId="{7C705ED5-9438-46B6-BD8B-5EB043244022}" srcOrd="3" destOrd="0" presId="urn:microsoft.com/office/officeart/2016/7/layout/LinearBlockProcessNumbered"/>
    <dgm:cxn modelId="{881A70BA-F795-4D47-91E9-BDA263411772}" type="presParOf" srcId="{851AAE18-05A3-4695-BC5B-0BCB7FBAED2D}" destId="{CB47644A-FC40-4EE2-B5B4-DC17156E7797}" srcOrd="4" destOrd="0" presId="urn:microsoft.com/office/officeart/2016/7/layout/LinearBlockProcessNumbered"/>
    <dgm:cxn modelId="{7E1303AE-C99F-452A-8791-8F1FF4FD9EC3}" type="presParOf" srcId="{CB47644A-FC40-4EE2-B5B4-DC17156E7797}" destId="{EBAA8F18-3D3A-4445-8DBA-0B2B2A2D3C75}" srcOrd="0" destOrd="0" presId="urn:microsoft.com/office/officeart/2016/7/layout/LinearBlockProcessNumbered"/>
    <dgm:cxn modelId="{84CB2C93-4832-4F06-A658-75A3032780AD}" type="presParOf" srcId="{CB47644A-FC40-4EE2-B5B4-DC17156E7797}" destId="{1BA79388-43D9-4763-9A5A-04A7B37455C0}" srcOrd="1" destOrd="0" presId="urn:microsoft.com/office/officeart/2016/7/layout/LinearBlockProcessNumbered"/>
    <dgm:cxn modelId="{A66797B7-3E6B-4BB5-B695-EC3B307DFC0A}" type="presParOf" srcId="{CB47644A-FC40-4EE2-B5B4-DC17156E7797}" destId="{9865C07B-A7ED-43A2-893E-A7EA5B914C5A}" srcOrd="2" destOrd="0" presId="urn:microsoft.com/office/officeart/2016/7/layout/LinearBlockProcessNumbered"/>
    <dgm:cxn modelId="{B57470A6-B2C4-47A5-B4BC-E8B7CBFCF373}" type="presParOf" srcId="{851AAE18-05A3-4695-BC5B-0BCB7FBAED2D}" destId="{08AEF881-6D24-4168-983B-375CA5A46B19}" srcOrd="5" destOrd="0" presId="urn:microsoft.com/office/officeart/2016/7/layout/LinearBlockProcessNumbered"/>
    <dgm:cxn modelId="{16FB0A8D-A6CE-4987-AD00-3B0B83E6990B}" type="presParOf" srcId="{851AAE18-05A3-4695-BC5B-0BCB7FBAED2D}" destId="{8A5847AA-8902-445D-89E1-215A99176BA8}" srcOrd="6" destOrd="0" presId="urn:microsoft.com/office/officeart/2016/7/layout/LinearBlockProcessNumbered"/>
    <dgm:cxn modelId="{61861422-58EB-4E9C-BE34-6C56F7367807}" type="presParOf" srcId="{8A5847AA-8902-445D-89E1-215A99176BA8}" destId="{29BCEFFB-A2ED-486B-9547-6086CD412BEB}" srcOrd="0" destOrd="0" presId="urn:microsoft.com/office/officeart/2016/7/layout/LinearBlockProcessNumbered"/>
    <dgm:cxn modelId="{2175176B-4750-4172-87D3-3C16CCB1F08D}" type="presParOf" srcId="{8A5847AA-8902-445D-89E1-215A99176BA8}" destId="{75948885-A95C-4B95-AAA6-8E87EED45F58}" srcOrd="1" destOrd="0" presId="urn:microsoft.com/office/officeart/2016/7/layout/LinearBlockProcessNumbered"/>
    <dgm:cxn modelId="{A4068C2C-823D-47D5-882C-3860194F1CC2}" type="presParOf" srcId="{8A5847AA-8902-445D-89E1-215A99176BA8}" destId="{31EA2442-CF0D-42F5-896F-E2513A80C122}"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B0C3A2-2C25-44E2-B3E9-FC96ACDC114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ABFE42F-7056-49A8-B3F7-1D1391CEB27D}">
      <dgm:prSet/>
      <dgm:spPr/>
      <dgm:t>
        <a:bodyPr/>
        <a:lstStyle/>
        <a:p>
          <a:r>
            <a:rPr lang="en-US" b="1"/>
            <a:t>Used when purchasing goods and/or services that touch or affect District Restricted Data</a:t>
          </a:r>
          <a:endParaRPr lang="en-US"/>
        </a:p>
      </dgm:t>
    </dgm:pt>
    <dgm:pt modelId="{EEB1AE01-990A-4302-B6F4-1268C763640E}" type="parTrans" cxnId="{B12F26BF-00B0-4411-8A19-772B1A59C72B}">
      <dgm:prSet/>
      <dgm:spPr/>
      <dgm:t>
        <a:bodyPr/>
        <a:lstStyle/>
        <a:p>
          <a:endParaRPr lang="en-US"/>
        </a:p>
      </dgm:t>
    </dgm:pt>
    <dgm:pt modelId="{ABF9779F-D02A-4006-86E1-C49DDB81A909}" type="sibTrans" cxnId="{B12F26BF-00B0-4411-8A19-772B1A59C72B}">
      <dgm:prSet/>
      <dgm:spPr/>
      <dgm:t>
        <a:bodyPr/>
        <a:lstStyle/>
        <a:p>
          <a:endParaRPr lang="en-US"/>
        </a:p>
      </dgm:t>
    </dgm:pt>
    <dgm:pt modelId="{88F78E3A-FA6B-4C13-98DF-78D4D6AEC05E}">
      <dgm:prSet/>
      <dgm:spPr/>
      <dgm:t>
        <a:bodyPr/>
        <a:lstStyle/>
        <a:p>
          <a:r>
            <a:rPr lang="en-US" b="1"/>
            <a:t>Does not require departments to fill out form</a:t>
          </a:r>
          <a:endParaRPr lang="en-US"/>
        </a:p>
      </dgm:t>
    </dgm:pt>
    <dgm:pt modelId="{08983E5E-E8DB-4B68-BFC3-50EDC6F2DC26}" type="parTrans" cxnId="{6EFB3C25-50E5-43E6-9969-69164236A6E8}">
      <dgm:prSet/>
      <dgm:spPr/>
      <dgm:t>
        <a:bodyPr/>
        <a:lstStyle/>
        <a:p>
          <a:endParaRPr lang="en-US"/>
        </a:p>
      </dgm:t>
    </dgm:pt>
    <dgm:pt modelId="{8294B50A-6B63-48CA-ADC2-7A951D44E540}" type="sibTrans" cxnId="{6EFB3C25-50E5-43E6-9969-69164236A6E8}">
      <dgm:prSet/>
      <dgm:spPr/>
      <dgm:t>
        <a:bodyPr/>
        <a:lstStyle/>
        <a:p>
          <a:endParaRPr lang="en-US"/>
        </a:p>
      </dgm:t>
    </dgm:pt>
    <dgm:pt modelId="{25B9F663-800D-471E-AF92-E7BD60CDAF79}">
      <dgm:prSet/>
      <dgm:spPr/>
      <dgm:t>
        <a:bodyPr/>
        <a:lstStyle/>
        <a:p>
          <a:r>
            <a:rPr lang="en-US" b="1" dirty="0"/>
            <a:t>Usage is determined by Contracts &amp; ITS. </a:t>
          </a:r>
          <a:endParaRPr lang="en-US" dirty="0"/>
        </a:p>
      </dgm:t>
    </dgm:pt>
    <dgm:pt modelId="{B8BA7FBE-687E-4FEF-B432-5572F7A8B9C1}" type="parTrans" cxnId="{A687FADF-DB6E-41D0-9DDA-934811AEFAB3}">
      <dgm:prSet/>
      <dgm:spPr/>
      <dgm:t>
        <a:bodyPr/>
        <a:lstStyle/>
        <a:p>
          <a:endParaRPr lang="en-US"/>
        </a:p>
      </dgm:t>
    </dgm:pt>
    <dgm:pt modelId="{A1B56D17-34B3-44BB-A32E-422FE20867A8}" type="sibTrans" cxnId="{A687FADF-DB6E-41D0-9DDA-934811AEFAB3}">
      <dgm:prSet/>
      <dgm:spPr/>
      <dgm:t>
        <a:bodyPr/>
        <a:lstStyle/>
        <a:p>
          <a:endParaRPr lang="en-US"/>
        </a:p>
      </dgm:t>
    </dgm:pt>
    <dgm:pt modelId="{4807252A-DA81-4E1B-8D89-4603AC0591FB}" type="pres">
      <dgm:prSet presAssocID="{F7B0C3A2-2C25-44E2-B3E9-FC96ACDC114A}" presName="linear" presStyleCnt="0">
        <dgm:presLayoutVars>
          <dgm:animLvl val="lvl"/>
          <dgm:resizeHandles val="exact"/>
        </dgm:presLayoutVars>
      </dgm:prSet>
      <dgm:spPr/>
    </dgm:pt>
    <dgm:pt modelId="{745D0F8D-54F9-433B-A54E-971C991D1132}" type="pres">
      <dgm:prSet presAssocID="{7ABFE42F-7056-49A8-B3F7-1D1391CEB27D}" presName="parentText" presStyleLbl="node1" presStyleIdx="0" presStyleCnt="3">
        <dgm:presLayoutVars>
          <dgm:chMax val="0"/>
          <dgm:bulletEnabled val="1"/>
        </dgm:presLayoutVars>
      </dgm:prSet>
      <dgm:spPr/>
    </dgm:pt>
    <dgm:pt modelId="{1755713B-98BC-4614-9744-AC181D9AD89C}" type="pres">
      <dgm:prSet presAssocID="{ABF9779F-D02A-4006-86E1-C49DDB81A909}" presName="spacer" presStyleCnt="0"/>
      <dgm:spPr/>
    </dgm:pt>
    <dgm:pt modelId="{F4536E04-DCD3-4868-A272-7B395C266C84}" type="pres">
      <dgm:prSet presAssocID="{88F78E3A-FA6B-4C13-98DF-78D4D6AEC05E}" presName="parentText" presStyleLbl="node1" presStyleIdx="1" presStyleCnt="3">
        <dgm:presLayoutVars>
          <dgm:chMax val="0"/>
          <dgm:bulletEnabled val="1"/>
        </dgm:presLayoutVars>
      </dgm:prSet>
      <dgm:spPr/>
    </dgm:pt>
    <dgm:pt modelId="{4C8EA4F7-80E4-44FD-B205-BAD886D2E294}" type="pres">
      <dgm:prSet presAssocID="{8294B50A-6B63-48CA-ADC2-7A951D44E540}" presName="spacer" presStyleCnt="0"/>
      <dgm:spPr/>
    </dgm:pt>
    <dgm:pt modelId="{B770E8F9-E29E-4108-BCAB-633945F5A418}" type="pres">
      <dgm:prSet presAssocID="{25B9F663-800D-471E-AF92-E7BD60CDAF79}" presName="parentText" presStyleLbl="node1" presStyleIdx="2" presStyleCnt="3">
        <dgm:presLayoutVars>
          <dgm:chMax val="0"/>
          <dgm:bulletEnabled val="1"/>
        </dgm:presLayoutVars>
      </dgm:prSet>
      <dgm:spPr/>
    </dgm:pt>
  </dgm:ptLst>
  <dgm:cxnLst>
    <dgm:cxn modelId="{B35DC301-6A3F-4E35-968A-815C7A63CA50}" type="presOf" srcId="{88F78E3A-FA6B-4C13-98DF-78D4D6AEC05E}" destId="{F4536E04-DCD3-4868-A272-7B395C266C84}" srcOrd="0" destOrd="0" presId="urn:microsoft.com/office/officeart/2005/8/layout/vList2"/>
    <dgm:cxn modelId="{6EFB3C25-50E5-43E6-9969-69164236A6E8}" srcId="{F7B0C3A2-2C25-44E2-B3E9-FC96ACDC114A}" destId="{88F78E3A-FA6B-4C13-98DF-78D4D6AEC05E}" srcOrd="1" destOrd="0" parTransId="{08983E5E-E8DB-4B68-BFC3-50EDC6F2DC26}" sibTransId="{8294B50A-6B63-48CA-ADC2-7A951D44E540}"/>
    <dgm:cxn modelId="{99C4902A-2151-447E-B3DF-0C1ED50910DA}" type="presOf" srcId="{F7B0C3A2-2C25-44E2-B3E9-FC96ACDC114A}" destId="{4807252A-DA81-4E1B-8D89-4603AC0591FB}" srcOrd="0" destOrd="0" presId="urn:microsoft.com/office/officeart/2005/8/layout/vList2"/>
    <dgm:cxn modelId="{17D961A7-1328-465D-8150-26FCF7490C61}" type="presOf" srcId="{7ABFE42F-7056-49A8-B3F7-1D1391CEB27D}" destId="{745D0F8D-54F9-433B-A54E-971C991D1132}" srcOrd="0" destOrd="0" presId="urn:microsoft.com/office/officeart/2005/8/layout/vList2"/>
    <dgm:cxn modelId="{2A8454AA-D000-46B4-A849-A32CA5B80D72}" type="presOf" srcId="{25B9F663-800D-471E-AF92-E7BD60CDAF79}" destId="{B770E8F9-E29E-4108-BCAB-633945F5A418}" srcOrd="0" destOrd="0" presId="urn:microsoft.com/office/officeart/2005/8/layout/vList2"/>
    <dgm:cxn modelId="{B12F26BF-00B0-4411-8A19-772B1A59C72B}" srcId="{F7B0C3A2-2C25-44E2-B3E9-FC96ACDC114A}" destId="{7ABFE42F-7056-49A8-B3F7-1D1391CEB27D}" srcOrd="0" destOrd="0" parTransId="{EEB1AE01-990A-4302-B6F4-1268C763640E}" sibTransId="{ABF9779F-D02A-4006-86E1-C49DDB81A909}"/>
    <dgm:cxn modelId="{A687FADF-DB6E-41D0-9DDA-934811AEFAB3}" srcId="{F7B0C3A2-2C25-44E2-B3E9-FC96ACDC114A}" destId="{25B9F663-800D-471E-AF92-E7BD60CDAF79}" srcOrd="2" destOrd="0" parTransId="{B8BA7FBE-687E-4FEF-B432-5572F7A8B9C1}" sibTransId="{A1B56D17-34B3-44BB-A32E-422FE20867A8}"/>
    <dgm:cxn modelId="{A8C17666-E893-4D43-B606-9C403E510319}" type="presParOf" srcId="{4807252A-DA81-4E1B-8D89-4603AC0591FB}" destId="{745D0F8D-54F9-433B-A54E-971C991D1132}" srcOrd="0" destOrd="0" presId="urn:microsoft.com/office/officeart/2005/8/layout/vList2"/>
    <dgm:cxn modelId="{2EC63E21-118D-4FB9-B492-D04C41D113E1}" type="presParOf" srcId="{4807252A-DA81-4E1B-8D89-4603AC0591FB}" destId="{1755713B-98BC-4614-9744-AC181D9AD89C}" srcOrd="1" destOrd="0" presId="urn:microsoft.com/office/officeart/2005/8/layout/vList2"/>
    <dgm:cxn modelId="{926E266A-A184-4331-86AD-8B11A71A94CF}" type="presParOf" srcId="{4807252A-DA81-4E1B-8D89-4603AC0591FB}" destId="{F4536E04-DCD3-4868-A272-7B395C266C84}" srcOrd="2" destOrd="0" presId="urn:microsoft.com/office/officeart/2005/8/layout/vList2"/>
    <dgm:cxn modelId="{23774307-84E1-4F27-A5E3-D7A4636A5F59}" type="presParOf" srcId="{4807252A-DA81-4E1B-8D89-4603AC0591FB}" destId="{4C8EA4F7-80E4-44FD-B205-BAD886D2E294}" srcOrd="3" destOrd="0" presId="urn:microsoft.com/office/officeart/2005/8/layout/vList2"/>
    <dgm:cxn modelId="{F7BC4C97-0ECB-4AFF-BDBE-93733DCF66EB}" type="presParOf" srcId="{4807252A-DA81-4E1B-8D89-4603AC0591FB}" destId="{B770E8F9-E29E-4108-BCAB-633945F5A41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6A7416-D59C-491C-A0AA-6CFF7830512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68D169C-12FC-40FE-9B02-1B07998DCC13}">
      <dgm:prSet/>
      <dgm:spPr/>
      <dgm:t>
        <a:bodyPr/>
        <a:lstStyle/>
        <a:p>
          <a:r>
            <a:rPr lang="en-US" b="1"/>
            <a:t>Used for IT goods and services that have service level components </a:t>
          </a:r>
          <a:endParaRPr lang="en-US"/>
        </a:p>
      </dgm:t>
    </dgm:pt>
    <dgm:pt modelId="{78F9DCC5-91F0-4457-A7CF-A4AAC9A8DD41}" type="parTrans" cxnId="{D3D8674C-54EE-49D6-A04A-5042F1433FE7}">
      <dgm:prSet/>
      <dgm:spPr/>
      <dgm:t>
        <a:bodyPr/>
        <a:lstStyle/>
        <a:p>
          <a:endParaRPr lang="en-US"/>
        </a:p>
      </dgm:t>
    </dgm:pt>
    <dgm:pt modelId="{96B02947-48DA-4F4E-97D5-983A7AE49F6A}" type="sibTrans" cxnId="{D3D8674C-54EE-49D6-A04A-5042F1433FE7}">
      <dgm:prSet/>
      <dgm:spPr/>
      <dgm:t>
        <a:bodyPr/>
        <a:lstStyle/>
        <a:p>
          <a:endParaRPr lang="en-US"/>
        </a:p>
      </dgm:t>
    </dgm:pt>
    <dgm:pt modelId="{84EE6F69-5080-4683-9406-268C3F89CCC9}">
      <dgm:prSet/>
      <dgm:spPr/>
      <dgm:t>
        <a:bodyPr/>
        <a:lstStyle/>
        <a:p>
          <a:r>
            <a:rPr lang="en-US" b="1"/>
            <a:t>Does not require Departments to fill out the form</a:t>
          </a:r>
          <a:endParaRPr lang="en-US"/>
        </a:p>
      </dgm:t>
    </dgm:pt>
    <dgm:pt modelId="{AF211150-832D-4927-B6F6-CD402195E23E}" type="parTrans" cxnId="{F43571AA-DF52-46CB-AEA7-444EA4C05610}">
      <dgm:prSet/>
      <dgm:spPr/>
      <dgm:t>
        <a:bodyPr/>
        <a:lstStyle/>
        <a:p>
          <a:endParaRPr lang="en-US"/>
        </a:p>
      </dgm:t>
    </dgm:pt>
    <dgm:pt modelId="{FFE50914-CEC7-4344-9176-B17A2C206D70}" type="sibTrans" cxnId="{F43571AA-DF52-46CB-AEA7-444EA4C05610}">
      <dgm:prSet/>
      <dgm:spPr/>
      <dgm:t>
        <a:bodyPr/>
        <a:lstStyle/>
        <a:p>
          <a:endParaRPr lang="en-US"/>
        </a:p>
      </dgm:t>
    </dgm:pt>
    <dgm:pt modelId="{72A1C089-011B-4E11-9FE3-B5F0FC19BCA5}">
      <dgm:prSet/>
      <dgm:spPr/>
      <dgm:t>
        <a:bodyPr/>
        <a:lstStyle/>
        <a:p>
          <a:r>
            <a:rPr lang="en-US" b="1" dirty="0"/>
            <a:t>Usage to be determined by Contracts &amp; ITS</a:t>
          </a:r>
          <a:endParaRPr lang="en-US" dirty="0"/>
        </a:p>
      </dgm:t>
    </dgm:pt>
    <dgm:pt modelId="{8C25475D-8B07-454E-BAA8-79D9A4D0E9E8}" type="parTrans" cxnId="{A8B72256-4A7E-49D1-9037-3CF9E8AEC213}">
      <dgm:prSet/>
      <dgm:spPr/>
      <dgm:t>
        <a:bodyPr/>
        <a:lstStyle/>
        <a:p>
          <a:endParaRPr lang="en-US"/>
        </a:p>
      </dgm:t>
    </dgm:pt>
    <dgm:pt modelId="{9012DB2A-2DD6-42D6-966D-F593981202A0}" type="sibTrans" cxnId="{A8B72256-4A7E-49D1-9037-3CF9E8AEC213}">
      <dgm:prSet/>
      <dgm:spPr/>
      <dgm:t>
        <a:bodyPr/>
        <a:lstStyle/>
        <a:p>
          <a:endParaRPr lang="en-US"/>
        </a:p>
      </dgm:t>
    </dgm:pt>
    <dgm:pt modelId="{72843154-D8F3-4183-80F5-54E2D5F6267E}" type="pres">
      <dgm:prSet presAssocID="{476A7416-D59C-491C-A0AA-6CFF78305128}" presName="linear" presStyleCnt="0">
        <dgm:presLayoutVars>
          <dgm:animLvl val="lvl"/>
          <dgm:resizeHandles val="exact"/>
        </dgm:presLayoutVars>
      </dgm:prSet>
      <dgm:spPr/>
    </dgm:pt>
    <dgm:pt modelId="{9A770B07-8DE1-4936-8305-1AC837AFF035}" type="pres">
      <dgm:prSet presAssocID="{C68D169C-12FC-40FE-9B02-1B07998DCC13}" presName="parentText" presStyleLbl="node1" presStyleIdx="0" presStyleCnt="3">
        <dgm:presLayoutVars>
          <dgm:chMax val="0"/>
          <dgm:bulletEnabled val="1"/>
        </dgm:presLayoutVars>
      </dgm:prSet>
      <dgm:spPr/>
    </dgm:pt>
    <dgm:pt modelId="{B698DB9C-D608-4E09-A3A2-1C615F6A1568}" type="pres">
      <dgm:prSet presAssocID="{96B02947-48DA-4F4E-97D5-983A7AE49F6A}" presName="spacer" presStyleCnt="0"/>
      <dgm:spPr/>
    </dgm:pt>
    <dgm:pt modelId="{910AF667-C261-4744-BDE0-0D64756908AD}" type="pres">
      <dgm:prSet presAssocID="{84EE6F69-5080-4683-9406-268C3F89CCC9}" presName="parentText" presStyleLbl="node1" presStyleIdx="1" presStyleCnt="3">
        <dgm:presLayoutVars>
          <dgm:chMax val="0"/>
          <dgm:bulletEnabled val="1"/>
        </dgm:presLayoutVars>
      </dgm:prSet>
      <dgm:spPr/>
    </dgm:pt>
    <dgm:pt modelId="{B6F594CF-C2C5-48B9-BBFB-03A382B917E1}" type="pres">
      <dgm:prSet presAssocID="{FFE50914-CEC7-4344-9176-B17A2C206D70}" presName="spacer" presStyleCnt="0"/>
      <dgm:spPr/>
    </dgm:pt>
    <dgm:pt modelId="{184E9F3E-3A39-4B61-B8AD-6263A6B3D281}" type="pres">
      <dgm:prSet presAssocID="{72A1C089-011B-4E11-9FE3-B5F0FC19BCA5}" presName="parentText" presStyleLbl="node1" presStyleIdx="2" presStyleCnt="3">
        <dgm:presLayoutVars>
          <dgm:chMax val="0"/>
          <dgm:bulletEnabled val="1"/>
        </dgm:presLayoutVars>
      </dgm:prSet>
      <dgm:spPr/>
    </dgm:pt>
  </dgm:ptLst>
  <dgm:cxnLst>
    <dgm:cxn modelId="{D95F1D0C-4CE4-41E1-A60B-91747B4A9A1D}" type="presOf" srcId="{84EE6F69-5080-4683-9406-268C3F89CCC9}" destId="{910AF667-C261-4744-BDE0-0D64756908AD}" srcOrd="0" destOrd="0" presId="urn:microsoft.com/office/officeart/2005/8/layout/vList2"/>
    <dgm:cxn modelId="{52906E3F-F941-44A6-B0FC-C3242F93AF5C}" type="presOf" srcId="{476A7416-D59C-491C-A0AA-6CFF78305128}" destId="{72843154-D8F3-4183-80F5-54E2D5F6267E}" srcOrd="0" destOrd="0" presId="urn:microsoft.com/office/officeart/2005/8/layout/vList2"/>
    <dgm:cxn modelId="{D3D8674C-54EE-49D6-A04A-5042F1433FE7}" srcId="{476A7416-D59C-491C-A0AA-6CFF78305128}" destId="{C68D169C-12FC-40FE-9B02-1B07998DCC13}" srcOrd="0" destOrd="0" parTransId="{78F9DCC5-91F0-4457-A7CF-A4AAC9A8DD41}" sibTransId="{96B02947-48DA-4F4E-97D5-983A7AE49F6A}"/>
    <dgm:cxn modelId="{FEA6F56F-7C93-443F-8848-79ABEA2A8278}" type="presOf" srcId="{C68D169C-12FC-40FE-9B02-1B07998DCC13}" destId="{9A770B07-8DE1-4936-8305-1AC837AFF035}" srcOrd="0" destOrd="0" presId="urn:microsoft.com/office/officeart/2005/8/layout/vList2"/>
    <dgm:cxn modelId="{A8B72256-4A7E-49D1-9037-3CF9E8AEC213}" srcId="{476A7416-D59C-491C-A0AA-6CFF78305128}" destId="{72A1C089-011B-4E11-9FE3-B5F0FC19BCA5}" srcOrd="2" destOrd="0" parTransId="{8C25475D-8B07-454E-BAA8-79D9A4D0E9E8}" sibTransId="{9012DB2A-2DD6-42D6-966D-F593981202A0}"/>
    <dgm:cxn modelId="{72F5699D-7E28-420E-92A6-EC79E4B8E90F}" type="presOf" srcId="{72A1C089-011B-4E11-9FE3-B5F0FC19BCA5}" destId="{184E9F3E-3A39-4B61-B8AD-6263A6B3D281}" srcOrd="0" destOrd="0" presId="urn:microsoft.com/office/officeart/2005/8/layout/vList2"/>
    <dgm:cxn modelId="{F43571AA-DF52-46CB-AEA7-444EA4C05610}" srcId="{476A7416-D59C-491C-A0AA-6CFF78305128}" destId="{84EE6F69-5080-4683-9406-268C3F89CCC9}" srcOrd="1" destOrd="0" parTransId="{AF211150-832D-4927-B6F6-CD402195E23E}" sibTransId="{FFE50914-CEC7-4344-9176-B17A2C206D70}"/>
    <dgm:cxn modelId="{AFB1649A-2D03-4CFE-8BF3-7EF2EBA1B97B}" type="presParOf" srcId="{72843154-D8F3-4183-80F5-54E2D5F6267E}" destId="{9A770B07-8DE1-4936-8305-1AC837AFF035}" srcOrd="0" destOrd="0" presId="urn:microsoft.com/office/officeart/2005/8/layout/vList2"/>
    <dgm:cxn modelId="{C392C367-1377-4506-898C-937AD0958367}" type="presParOf" srcId="{72843154-D8F3-4183-80F5-54E2D5F6267E}" destId="{B698DB9C-D608-4E09-A3A2-1C615F6A1568}" srcOrd="1" destOrd="0" presId="urn:microsoft.com/office/officeart/2005/8/layout/vList2"/>
    <dgm:cxn modelId="{CA2CA36A-488E-47A1-BC6E-ABD5B4DD801B}" type="presParOf" srcId="{72843154-D8F3-4183-80F5-54E2D5F6267E}" destId="{910AF667-C261-4744-BDE0-0D64756908AD}" srcOrd="2" destOrd="0" presId="urn:microsoft.com/office/officeart/2005/8/layout/vList2"/>
    <dgm:cxn modelId="{6089479F-3447-4812-BBDF-CC06449A52FF}" type="presParOf" srcId="{72843154-D8F3-4183-80F5-54E2D5F6267E}" destId="{B6F594CF-C2C5-48B9-BBFB-03A382B917E1}" srcOrd="3" destOrd="0" presId="urn:microsoft.com/office/officeart/2005/8/layout/vList2"/>
    <dgm:cxn modelId="{87982285-805B-4AFE-86AC-AF0C54469C52}" type="presParOf" srcId="{72843154-D8F3-4183-80F5-54E2D5F6267E}" destId="{184E9F3E-3A39-4B61-B8AD-6263A6B3D28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D1677-5129-4D75-ABC9-F376270B0002}">
      <dsp:nvSpPr>
        <dsp:cNvPr id="0" name=""/>
        <dsp:cNvSpPr/>
      </dsp:nvSpPr>
      <dsp:spPr>
        <a:xfrm>
          <a:off x="1333" y="283965"/>
          <a:ext cx="5202457" cy="312147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ct val="35000"/>
            </a:spcAft>
            <a:buNone/>
          </a:pPr>
          <a:r>
            <a:rPr lang="en-US" sz="2700" kern="1200" dirty="0"/>
            <a:t>Objective of the Training: </a:t>
          </a:r>
        </a:p>
        <a:p>
          <a:pPr marL="0" lvl="0" indent="0" algn="ctr" defTabSz="1200150">
            <a:lnSpc>
              <a:spcPct val="100000"/>
            </a:lnSpc>
            <a:spcBef>
              <a:spcPct val="0"/>
            </a:spcBef>
            <a:spcAft>
              <a:spcPct val="35000"/>
            </a:spcAft>
            <a:buNone/>
          </a:pPr>
          <a:endParaRPr lang="en-US" sz="2700" kern="1200" dirty="0"/>
        </a:p>
        <a:p>
          <a:pPr marL="0" lvl="0" indent="0" algn="ctr" defTabSz="1200150">
            <a:lnSpc>
              <a:spcPct val="100000"/>
            </a:lnSpc>
            <a:spcBef>
              <a:spcPct val="0"/>
            </a:spcBef>
            <a:spcAft>
              <a:spcPct val="35000"/>
            </a:spcAft>
            <a:buNone/>
          </a:pPr>
          <a:r>
            <a:rPr lang="en-US" sz="2700" kern="1200" dirty="0"/>
            <a:t>Learning to use the updated documents for purchasing goods and services.</a:t>
          </a:r>
        </a:p>
      </dsp:txBody>
      <dsp:txXfrm>
        <a:off x="1333" y="283965"/>
        <a:ext cx="5202457" cy="3121474"/>
      </dsp:txXfrm>
    </dsp:sp>
    <dsp:sp modelId="{5F2EA783-BB7B-47E2-B777-314605F9476E}">
      <dsp:nvSpPr>
        <dsp:cNvPr id="0" name=""/>
        <dsp:cNvSpPr/>
      </dsp:nvSpPr>
      <dsp:spPr>
        <a:xfrm>
          <a:off x="5724037" y="283965"/>
          <a:ext cx="5202457" cy="3121474"/>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ct val="35000"/>
            </a:spcAft>
            <a:buNone/>
          </a:pPr>
          <a:r>
            <a:rPr lang="en-US" sz="2700" kern="1200" dirty="0"/>
            <a:t>Purpose of the Purchase Agreement:</a:t>
          </a:r>
        </a:p>
        <a:p>
          <a:pPr marL="0" lvl="0" indent="0" algn="ctr" defTabSz="1200150">
            <a:lnSpc>
              <a:spcPct val="100000"/>
            </a:lnSpc>
            <a:spcBef>
              <a:spcPct val="0"/>
            </a:spcBef>
            <a:spcAft>
              <a:spcPct val="35000"/>
            </a:spcAft>
            <a:buNone/>
          </a:pPr>
          <a:endParaRPr lang="en-US" sz="2700" kern="1200" dirty="0"/>
        </a:p>
        <a:p>
          <a:pPr marL="0" lvl="0" indent="0" algn="ctr" defTabSz="1200150">
            <a:lnSpc>
              <a:spcPct val="100000"/>
            </a:lnSpc>
            <a:spcBef>
              <a:spcPct val="0"/>
            </a:spcBef>
            <a:spcAft>
              <a:spcPct val="35000"/>
            </a:spcAft>
            <a:buNone/>
          </a:pPr>
          <a:r>
            <a:rPr lang="en-US" sz="2700" kern="1200" dirty="0"/>
            <a:t>Minimizing legal risk to the District while decreasing end user burden.</a:t>
          </a:r>
        </a:p>
      </dsp:txBody>
      <dsp:txXfrm>
        <a:off x="5724037" y="283965"/>
        <a:ext cx="5202457" cy="31214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FFD87-CD22-4A13-8955-C1200853DAD8}">
      <dsp:nvSpPr>
        <dsp:cNvPr id="0" name=""/>
        <dsp:cNvSpPr/>
      </dsp:nvSpPr>
      <dsp:spPr>
        <a:xfrm>
          <a:off x="0" y="39868"/>
          <a:ext cx="6589260" cy="25173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b="1" kern="1200"/>
            <a:t>Updated to match the Purchase Agreement</a:t>
          </a:r>
          <a:endParaRPr lang="en-US" sz="4500" kern="1200"/>
        </a:p>
      </dsp:txBody>
      <dsp:txXfrm>
        <a:off x="122886" y="162754"/>
        <a:ext cx="6343488" cy="2271556"/>
      </dsp:txXfrm>
    </dsp:sp>
    <dsp:sp modelId="{6A67CA90-BF4C-45DE-9B9D-8A8F6F7CB249}">
      <dsp:nvSpPr>
        <dsp:cNvPr id="0" name=""/>
        <dsp:cNvSpPr/>
      </dsp:nvSpPr>
      <dsp:spPr>
        <a:xfrm>
          <a:off x="0" y="2686796"/>
          <a:ext cx="6589260" cy="251732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b="1" kern="1200"/>
            <a:t>Utilized to update changes to Purchase Agreements</a:t>
          </a:r>
          <a:endParaRPr lang="en-US" sz="4500" kern="1200"/>
        </a:p>
      </dsp:txBody>
      <dsp:txXfrm>
        <a:off x="122886" y="2809682"/>
        <a:ext cx="6343488" cy="22715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42FEB-CCAB-4616-AC54-6A98A995B214}">
      <dsp:nvSpPr>
        <dsp:cNvPr id="0" name=""/>
        <dsp:cNvSpPr/>
      </dsp:nvSpPr>
      <dsp:spPr>
        <a:xfrm>
          <a:off x="1283" y="507350"/>
          <a:ext cx="4505585" cy="286104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8189A82-C844-454F-9FAA-AF24C773459D}">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defRPr cap="all"/>
          </a:pPr>
          <a:r>
            <a:rPr lang="en-US" sz="6300" kern="1200" dirty="0"/>
            <a:t>Contract Guide</a:t>
          </a:r>
        </a:p>
      </dsp:txBody>
      <dsp:txXfrm>
        <a:off x="585701" y="1066737"/>
        <a:ext cx="4337991" cy="2693452"/>
      </dsp:txXfrm>
    </dsp:sp>
    <dsp:sp modelId="{C2F63048-65E0-48CC-AAE7-128D184F37FB}">
      <dsp:nvSpPr>
        <dsp:cNvPr id="0" name=""/>
        <dsp:cNvSpPr/>
      </dsp:nvSpPr>
      <dsp:spPr>
        <a:xfrm>
          <a:off x="5508110" y="507350"/>
          <a:ext cx="4505585" cy="286104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FA0DBD4-2561-4D8C-B10E-1246977BCE6D}">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defRPr cap="all"/>
          </a:pPr>
          <a:r>
            <a:rPr lang="en-US" sz="6300" kern="1200" dirty="0"/>
            <a:t>Resources</a:t>
          </a:r>
        </a:p>
      </dsp:txBody>
      <dsp:txXfrm>
        <a:off x="6092527" y="1066737"/>
        <a:ext cx="4337991" cy="26934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2CB51-3EFA-4B06-AC47-84B4489A10D4}">
      <dsp:nvSpPr>
        <dsp:cNvPr id="0" name=""/>
        <dsp:cNvSpPr/>
      </dsp:nvSpPr>
      <dsp:spPr>
        <a:xfrm>
          <a:off x="495383" y="1914588"/>
          <a:ext cx="2521279" cy="522160"/>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577850">
            <a:lnSpc>
              <a:spcPct val="90000"/>
            </a:lnSpc>
            <a:spcBef>
              <a:spcPct val="0"/>
            </a:spcBef>
            <a:spcAft>
              <a:spcPct val="35000"/>
            </a:spcAft>
            <a:buNone/>
          </a:pPr>
          <a:r>
            <a:rPr lang="en-US" sz="1300" kern="1200"/>
            <a:t>10 Nov. 2023</a:t>
          </a:r>
        </a:p>
      </dsp:txBody>
      <dsp:txXfrm>
        <a:off x="495383" y="1914588"/>
        <a:ext cx="2416847" cy="522160"/>
      </dsp:txXfrm>
    </dsp:sp>
    <dsp:sp modelId="{2D19704F-DD7C-4A0F-BBA8-7ED49E5CCB67}">
      <dsp:nvSpPr>
        <dsp:cNvPr id="0" name=""/>
        <dsp:cNvSpPr/>
      </dsp:nvSpPr>
      <dsp:spPr>
        <a:xfrm>
          <a:off x="5134" y="0"/>
          <a:ext cx="3501776"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b" anchorCtr="1">
          <a:noAutofit/>
        </a:bodyPr>
        <a:lstStyle/>
        <a:p>
          <a:pPr marL="0" lvl="0" indent="0" algn="ctr" defTabSz="1066800">
            <a:lnSpc>
              <a:spcPct val="90000"/>
            </a:lnSpc>
            <a:spcBef>
              <a:spcPct val="0"/>
            </a:spcBef>
            <a:spcAft>
              <a:spcPct val="35000"/>
            </a:spcAft>
            <a:buNone/>
          </a:pPr>
          <a:r>
            <a:rPr lang="en-US" sz="2400" kern="1200" dirty="0"/>
            <a:t>New Purchase Agreement and Statement of Work is available on the intranet NOVEMBER 10, 2023.</a:t>
          </a:r>
        </a:p>
      </dsp:txBody>
      <dsp:txXfrm>
        <a:off x="5134" y="0"/>
        <a:ext cx="3501776" cy="1392428"/>
      </dsp:txXfrm>
    </dsp:sp>
    <dsp:sp modelId="{4E9A6CBA-EF14-42DE-9B64-41B683952C92}">
      <dsp:nvSpPr>
        <dsp:cNvPr id="0" name=""/>
        <dsp:cNvSpPr/>
      </dsp:nvSpPr>
      <dsp:spPr>
        <a:xfrm>
          <a:off x="3016662" y="2175669"/>
          <a:ext cx="980497" cy="0"/>
        </a:xfrm>
        <a:custGeom>
          <a:avLst/>
          <a:gdLst/>
          <a:ahLst/>
          <a:cxnLst/>
          <a:rect l="0" t="0" r="0" b="0"/>
          <a:pathLst>
            <a:path>
              <a:moveTo>
                <a:pt x="0" y="0"/>
              </a:moveTo>
              <a:lnTo>
                <a:pt x="980497"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ADDE51-914A-4DB0-88F4-7E6F364B55A3}">
      <dsp:nvSpPr>
        <dsp:cNvPr id="0" name=""/>
        <dsp:cNvSpPr/>
      </dsp:nvSpPr>
      <dsp:spPr>
        <a:xfrm>
          <a:off x="1756023" y="1479454"/>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14E16FF-BA0D-4544-B4A3-DA408A540ED7}">
      <dsp:nvSpPr>
        <dsp:cNvPr id="0" name=""/>
        <dsp:cNvSpPr/>
      </dsp:nvSpPr>
      <dsp:spPr>
        <a:xfrm>
          <a:off x="1712509" y="1392428"/>
          <a:ext cx="87026" cy="870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9DD0C4-B279-4D4E-B923-4CC4E46801FB}">
      <dsp:nvSpPr>
        <dsp:cNvPr id="0" name=""/>
        <dsp:cNvSpPr/>
      </dsp:nvSpPr>
      <dsp:spPr>
        <a:xfrm>
          <a:off x="3997160" y="1914588"/>
          <a:ext cx="2521279" cy="522160"/>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577850">
            <a:lnSpc>
              <a:spcPct val="90000"/>
            </a:lnSpc>
            <a:spcBef>
              <a:spcPct val="0"/>
            </a:spcBef>
            <a:spcAft>
              <a:spcPct val="35000"/>
            </a:spcAft>
            <a:buNone/>
          </a:pPr>
          <a:r>
            <a:rPr lang="en-US" sz="1300" kern="1200"/>
            <a:t>1 Dec. 2023</a:t>
          </a:r>
        </a:p>
      </dsp:txBody>
      <dsp:txXfrm>
        <a:off x="4276888" y="1972520"/>
        <a:ext cx="1961823" cy="406296"/>
      </dsp:txXfrm>
    </dsp:sp>
    <dsp:sp modelId="{582798FA-9082-4F52-9BA6-54635072772C}">
      <dsp:nvSpPr>
        <dsp:cNvPr id="0" name=""/>
        <dsp:cNvSpPr/>
      </dsp:nvSpPr>
      <dsp:spPr>
        <a:xfrm>
          <a:off x="3506911" y="2958909"/>
          <a:ext cx="3501776"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t" anchorCtr="1">
          <a:noAutofit/>
        </a:bodyPr>
        <a:lstStyle/>
        <a:p>
          <a:pPr marL="0" lvl="0" indent="0" algn="ctr" defTabSz="1066800">
            <a:lnSpc>
              <a:spcPct val="90000"/>
            </a:lnSpc>
            <a:spcBef>
              <a:spcPct val="0"/>
            </a:spcBef>
            <a:spcAft>
              <a:spcPct val="35000"/>
            </a:spcAft>
            <a:buNone/>
          </a:pPr>
          <a:r>
            <a:rPr lang="en-US" sz="2400" kern="1200" dirty="0"/>
            <a:t>Purchase Agreement and Statement of Work to be fully utilized January 16, 2024</a:t>
          </a:r>
          <a:r>
            <a:rPr lang="en-US" sz="1300" kern="1200" dirty="0"/>
            <a:t>. </a:t>
          </a:r>
        </a:p>
      </dsp:txBody>
      <dsp:txXfrm>
        <a:off x="3506911" y="2958909"/>
        <a:ext cx="3501776" cy="1392428"/>
      </dsp:txXfrm>
    </dsp:sp>
    <dsp:sp modelId="{CD73012C-3788-4335-80B1-F42516008D91}">
      <dsp:nvSpPr>
        <dsp:cNvPr id="0" name=""/>
        <dsp:cNvSpPr/>
      </dsp:nvSpPr>
      <dsp:spPr>
        <a:xfrm>
          <a:off x="6518439" y="2175669"/>
          <a:ext cx="980497" cy="0"/>
        </a:xfrm>
        <a:custGeom>
          <a:avLst/>
          <a:gdLst/>
          <a:ahLst/>
          <a:cxnLst/>
          <a:rect l="0" t="0" r="0" b="0"/>
          <a:pathLst>
            <a:path>
              <a:moveTo>
                <a:pt x="0" y="0"/>
              </a:moveTo>
              <a:lnTo>
                <a:pt x="980497"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B0899B-6A7A-4E62-B78E-E0C885AE49A9}">
      <dsp:nvSpPr>
        <dsp:cNvPr id="0" name=""/>
        <dsp:cNvSpPr/>
      </dsp:nvSpPr>
      <dsp:spPr>
        <a:xfrm>
          <a:off x="5257799" y="2436749"/>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BCDA5AA-8F5E-4836-B3DC-1DDCE095D3C3}">
      <dsp:nvSpPr>
        <dsp:cNvPr id="0" name=""/>
        <dsp:cNvSpPr/>
      </dsp:nvSpPr>
      <dsp:spPr>
        <a:xfrm>
          <a:off x="5214286" y="2871883"/>
          <a:ext cx="87026" cy="870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265132-4268-4368-9B64-96DBC08EE0AA}">
      <dsp:nvSpPr>
        <dsp:cNvPr id="0" name=""/>
        <dsp:cNvSpPr/>
      </dsp:nvSpPr>
      <dsp:spPr>
        <a:xfrm rot="10800000">
          <a:off x="7498937" y="1914588"/>
          <a:ext cx="2521279" cy="522160"/>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577850">
            <a:lnSpc>
              <a:spcPct val="90000"/>
            </a:lnSpc>
            <a:spcBef>
              <a:spcPct val="0"/>
            </a:spcBef>
            <a:spcAft>
              <a:spcPct val="35000"/>
            </a:spcAft>
            <a:buNone/>
          </a:pPr>
          <a:r>
            <a:rPr lang="en-US" sz="1300" kern="1200"/>
            <a:t>1 Dec. 2023</a:t>
          </a:r>
        </a:p>
      </dsp:txBody>
      <dsp:txXfrm rot="10800000">
        <a:off x="7603369" y="1914588"/>
        <a:ext cx="2416847" cy="522160"/>
      </dsp:txXfrm>
    </dsp:sp>
    <dsp:sp modelId="{748A8167-88B0-4B3E-B994-8185EB23639C}">
      <dsp:nvSpPr>
        <dsp:cNvPr id="0" name=""/>
        <dsp:cNvSpPr/>
      </dsp:nvSpPr>
      <dsp:spPr>
        <a:xfrm>
          <a:off x="7008688" y="0"/>
          <a:ext cx="3501776"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b" anchorCtr="1">
          <a:noAutofit/>
        </a:bodyPr>
        <a:lstStyle/>
        <a:p>
          <a:pPr marL="0" lvl="0" indent="0" algn="ctr" defTabSz="1066800">
            <a:lnSpc>
              <a:spcPct val="90000"/>
            </a:lnSpc>
            <a:spcBef>
              <a:spcPct val="0"/>
            </a:spcBef>
            <a:spcAft>
              <a:spcPct val="35000"/>
            </a:spcAft>
            <a:buNone/>
          </a:pPr>
          <a:r>
            <a:rPr lang="en-US" sz="2400" kern="1200" dirty="0"/>
            <a:t>Current agreements in work can still be used but transition is expected to occur no later than January 16, 2024. </a:t>
          </a:r>
        </a:p>
      </dsp:txBody>
      <dsp:txXfrm>
        <a:off x="7008688" y="0"/>
        <a:ext cx="3501776" cy="1392428"/>
      </dsp:txXfrm>
    </dsp:sp>
    <dsp:sp modelId="{6161259D-F82C-4450-8EF4-A15D3496FBF3}">
      <dsp:nvSpPr>
        <dsp:cNvPr id="0" name=""/>
        <dsp:cNvSpPr/>
      </dsp:nvSpPr>
      <dsp:spPr>
        <a:xfrm>
          <a:off x="8759576" y="1479454"/>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95790E5-26A3-46E9-8D4D-0D6B558C922F}">
      <dsp:nvSpPr>
        <dsp:cNvPr id="0" name=""/>
        <dsp:cNvSpPr/>
      </dsp:nvSpPr>
      <dsp:spPr>
        <a:xfrm>
          <a:off x="8716063" y="1392428"/>
          <a:ext cx="87026" cy="870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34F78-44CE-42C5-907E-A1EADB416C08}">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A56C43-7051-408C-819A-A034FD978F90}">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7BBFB4-B083-4C4A-862A-C5C0FA85A541}">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Follow your college’s standard operating procedure for contract execution. Signatory authority is specifically delegated for specific processes and thresholds.</a:t>
          </a:r>
        </a:p>
      </dsp:txBody>
      <dsp:txXfrm>
        <a:off x="1435590" y="531"/>
        <a:ext cx="9080009" cy="1242935"/>
      </dsp:txXfrm>
    </dsp:sp>
    <dsp:sp modelId="{D2A63A3C-6DC0-497D-9BBF-612961D9B052}">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68C8B9-45FE-4009-BDB9-D023999C4749}">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595D69-5842-4803-939E-35A5AD3F9B44}">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These are internal documents. The Supplier should only see the finished product. </a:t>
          </a:r>
          <a:r>
            <a:rPr lang="en-US" sz="2100" b="1" kern="1200" dirty="0"/>
            <a:t>DO NOT GIVE TO THE SUPPLIER TO COMPLETE</a:t>
          </a:r>
          <a:r>
            <a:rPr lang="en-US" sz="2100" kern="1200" dirty="0"/>
            <a:t>. </a:t>
          </a:r>
        </a:p>
      </dsp:txBody>
      <dsp:txXfrm>
        <a:off x="1435590" y="1554201"/>
        <a:ext cx="9080009" cy="1242935"/>
      </dsp:txXfrm>
    </dsp:sp>
    <dsp:sp modelId="{B4DFE6B9-23A6-4862-8F4A-AB8EA7596DCE}">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E86039-38F8-45D8-A57B-7528B5AEEE50}">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5CAA35-565A-48C8-8AB4-68FE1F55CEE1}">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While this template helps ease the contract review process, please remember that </a:t>
          </a:r>
          <a:r>
            <a:rPr lang="en-US" sz="2100" b="1" kern="1200"/>
            <a:t>YOU </a:t>
          </a:r>
          <a:r>
            <a:rPr lang="en-US" sz="2100" kern="1200"/>
            <a:t>are responsible to administer your contract. Please ensure you are familiar with the agreement in its entirety. </a:t>
          </a:r>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00466-5907-4D47-8743-DA23FF9E3BC1}">
      <dsp:nvSpPr>
        <dsp:cNvPr id="0" name=""/>
        <dsp:cNvSpPr/>
      </dsp:nvSpPr>
      <dsp:spPr>
        <a:xfrm>
          <a:off x="0" y="0"/>
          <a:ext cx="10515600"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8D08DD6-97FC-44C3-9300-33FB3109744C}">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Professional Services Agreement with burden on end user to determine its application.</a:t>
          </a:r>
        </a:p>
      </dsp:txBody>
      <dsp:txXfrm>
        <a:off x="0" y="0"/>
        <a:ext cx="10515600" cy="1087834"/>
      </dsp:txXfrm>
    </dsp:sp>
    <dsp:sp modelId="{9170F711-7906-48C3-97E1-C567965181F5}">
      <dsp:nvSpPr>
        <dsp:cNvPr id="0" name=""/>
        <dsp:cNvSpPr/>
      </dsp:nvSpPr>
      <dsp:spPr>
        <a:xfrm>
          <a:off x="0" y="1087834"/>
          <a:ext cx="10515600"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44F429F-0426-4DE0-922D-EE65193FAD89}">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No agreement for the purchase of goods/services or IT goods and services </a:t>
          </a:r>
        </a:p>
      </dsp:txBody>
      <dsp:txXfrm>
        <a:off x="0" y="1087834"/>
        <a:ext cx="10515600" cy="1087834"/>
      </dsp:txXfrm>
    </dsp:sp>
    <dsp:sp modelId="{EFF93043-524D-4445-83D2-A37AF9252B76}">
      <dsp:nvSpPr>
        <dsp:cNvPr id="0" name=""/>
        <dsp:cNvSpPr/>
      </dsp:nvSpPr>
      <dsp:spPr>
        <a:xfrm>
          <a:off x="0" y="2175669"/>
          <a:ext cx="10515600"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4B77F1D-D082-447D-A448-C695733D6C7C}">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Supplier agreements often utilized </a:t>
          </a:r>
        </a:p>
      </dsp:txBody>
      <dsp:txXfrm>
        <a:off x="0" y="2175669"/>
        <a:ext cx="10515600" cy="1087834"/>
      </dsp:txXfrm>
    </dsp:sp>
    <dsp:sp modelId="{43E7803E-AAE3-42B8-B322-C9B67DA2F9BA}">
      <dsp:nvSpPr>
        <dsp:cNvPr id="0" name=""/>
        <dsp:cNvSpPr/>
      </dsp:nvSpPr>
      <dsp:spPr>
        <a:xfrm>
          <a:off x="0" y="3263503"/>
          <a:ext cx="10515600"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650081B-CC3A-415E-AED9-C3C76527C497}">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Case by case review for purchase of IT goods/services/software</a:t>
          </a:r>
        </a:p>
      </dsp:txBody>
      <dsp:txXfrm>
        <a:off x="0" y="3263503"/>
        <a:ext cx="10515600" cy="1087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00466-5907-4D47-8743-DA23FF9E3BC1}">
      <dsp:nvSpPr>
        <dsp:cNvPr id="0" name=""/>
        <dsp:cNvSpPr/>
      </dsp:nvSpPr>
      <dsp:spPr>
        <a:xfrm>
          <a:off x="0" y="0"/>
          <a:ext cx="10515600"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8D08DD6-97FC-44C3-9300-33FB3109744C}">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Rancho Santiago Community College District routed more than $78M 2022-2023. Without appropriate terms and conditions, there is potential for significant liability and risk.</a:t>
          </a:r>
        </a:p>
      </dsp:txBody>
      <dsp:txXfrm>
        <a:off x="0" y="0"/>
        <a:ext cx="10515600" cy="1087834"/>
      </dsp:txXfrm>
    </dsp:sp>
    <dsp:sp modelId="{9170F711-7906-48C3-97E1-C567965181F5}">
      <dsp:nvSpPr>
        <dsp:cNvPr id="0" name=""/>
        <dsp:cNvSpPr/>
      </dsp:nvSpPr>
      <dsp:spPr>
        <a:xfrm>
          <a:off x="0" y="1087834"/>
          <a:ext cx="10515600"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44F429F-0426-4DE0-922D-EE65193FAD89}">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The PSA was supposed to only be for professional services due to IRS regulations, California Public Code, etc. Using PSAs for nonprofessional services puts undue burden on Suppliers, aka “Why do I (the Supplier) have to sign this?”</a:t>
          </a:r>
        </a:p>
      </dsp:txBody>
      <dsp:txXfrm>
        <a:off x="0" y="1087834"/>
        <a:ext cx="10515600" cy="1087834"/>
      </dsp:txXfrm>
    </dsp:sp>
    <dsp:sp modelId="{EFF93043-524D-4445-83D2-A37AF9252B76}">
      <dsp:nvSpPr>
        <dsp:cNvPr id="0" name=""/>
        <dsp:cNvSpPr/>
      </dsp:nvSpPr>
      <dsp:spPr>
        <a:xfrm>
          <a:off x="0" y="2175669"/>
          <a:ext cx="10515600"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4B77F1D-D082-447D-A448-C695733D6C7C}">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Supplier agreements often utilized, which means the District starts off the back foot for any contract negotiations and potential missing clauses to minimize our liability. </a:t>
          </a:r>
          <a:endParaRPr lang="en-US" sz="2100" kern="1200" dirty="0"/>
        </a:p>
      </dsp:txBody>
      <dsp:txXfrm>
        <a:off x="0" y="2175669"/>
        <a:ext cx="10515600" cy="1087834"/>
      </dsp:txXfrm>
    </dsp:sp>
    <dsp:sp modelId="{43E7803E-AAE3-42B8-B322-C9B67DA2F9BA}">
      <dsp:nvSpPr>
        <dsp:cNvPr id="0" name=""/>
        <dsp:cNvSpPr/>
      </dsp:nvSpPr>
      <dsp:spPr>
        <a:xfrm>
          <a:off x="0" y="3263503"/>
          <a:ext cx="10515600"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650081B-CC3A-415E-AED9-C3C76527C497}">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Case by case review for purchase of IT goods/services/software is a manual process which delays contracts by weeks if not months. </a:t>
          </a:r>
        </a:p>
      </dsp:txBody>
      <dsp:txXfrm>
        <a:off x="0" y="3263503"/>
        <a:ext cx="10515600" cy="10878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15EFF-1F80-4521-9BD7-EEDF0B90694B}">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E7BBFF-4A75-46E6-B5AA-809BA990F000}">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NEW: Purchase Agreement and Statement of Work (SOW)</a:t>
          </a:r>
        </a:p>
        <a:p>
          <a:pPr marL="0" lvl="0" indent="0" algn="l" defTabSz="977900">
            <a:lnSpc>
              <a:spcPct val="90000"/>
            </a:lnSpc>
            <a:spcBef>
              <a:spcPct val="0"/>
            </a:spcBef>
            <a:spcAft>
              <a:spcPct val="35000"/>
            </a:spcAft>
            <a:buNone/>
          </a:pPr>
          <a:endParaRPr lang="en-US" sz="2200" b="0" u="sng" kern="1200" dirty="0">
            <a:solidFill>
              <a:srgbClr val="FF0000"/>
            </a:solidFill>
          </a:endParaRPr>
        </a:p>
        <a:p>
          <a:pPr marL="0" lvl="0" indent="0" algn="l" defTabSz="977900">
            <a:lnSpc>
              <a:spcPct val="90000"/>
            </a:lnSpc>
            <a:spcBef>
              <a:spcPct val="0"/>
            </a:spcBef>
            <a:spcAft>
              <a:spcPct val="35000"/>
            </a:spcAft>
            <a:buNone/>
          </a:pPr>
          <a:r>
            <a:rPr lang="en-US" sz="2200" b="0" u="sng" kern="1200" dirty="0">
              <a:solidFill>
                <a:srgbClr val="FF0000"/>
              </a:solidFill>
            </a:rPr>
            <a:t>REPLACES THE PROFESSIONAL SERVICES AGREEMENT</a:t>
          </a:r>
        </a:p>
      </dsp:txBody>
      <dsp:txXfrm>
        <a:off x="0" y="0"/>
        <a:ext cx="6900512" cy="1384035"/>
      </dsp:txXfrm>
    </dsp:sp>
    <dsp:sp modelId="{E6296913-A625-4CAA-A908-456482CF3A66}">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1B5238-5D06-492E-977F-5B91BFC1B3A6}">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US" sz="2200" kern="1200"/>
            <a:t>NEW: General Purchase Terms and Conditions</a:t>
          </a:r>
          <a:endParaRPr lang="en-US" sz="2200" kern="1200" dirty="0"/>
        </a:p>
      </dsp:txBody>
      <dsp:txXfrm>
        <a:off x="0" y="1384035"/>
        <a:ext cx="6900512" cy="1384035"/>
      </dsp:txXfrm>
    </dsp:sp>
    <dsp:sp modelId="{79929528-9F80-4896-9E4D-08548A86F1CF}">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3C422B-F6CC-4748-B3F9-1549E0BAA6D7}">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US" sz="2200" kern="1200"/>
            <a:t>NEW: Data Protection Exhibit</a:t>
          </a:r>
          <a:endParaRPr lang="en-US" sz="2200" kern="1200" dirty="0"/>
        </a:p>
      </dsp:txBody>
      <dsp:txXfrm>
        <a:off x="0" y="2768070"/>
        <a:ext cx="6900512" cy="1384035"/>
      </dsp:txXfrm>
    </dsp:sp>
    <dsp:sp modelId="{19915AB7-D1C7-4876-B7C1-9F633E5AD20E}">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1236E0-E6DB-4E95-A5CE-42C0C8925CC7}">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US" sz="2200" kern="1200"/>
            <a:t>NEW: Service Level Exhibit</a:t>
          </a:r>
          <a:endParaRPr lang="en-US" sz="2200" kern="1200" dirty="0"/>
        </a:p>
      </dsp:txBody>
      <dsp:txXfrm>
        <a:off x="0" y="4152105"/>
        <a:ext cx="6900512" cy="13840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36CED-D0B2-42DB-A4D0-4E78A0CC04D7}">
      <dsp:nvSpPr>
        <dsp:cNvPr id="0" name=""/>
        <dsp:cNvSpPr/>
      </dsp:nvSpPr>
      <dsp:spPr>
        <a:xfrm>
          <a:off x="947201" y="818755"/>
          <a:ext cx="1451800" cy="14518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6946D4-23F9-4009-9107-79327FD5AD50}">
      <dsp:nvSpPr>
        <dsp:cNvPr id="0" name=""/>
        <dsp:cNvSpPr/>
      </dsp:nvSpPr>
      <dsp:spPr>
        <a:xfrm>
          <a:off x="59990"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Consistency and efficiency</a:t>
          </a:r>
        </a:p>
      </dsp:txBody>
      <dsp:txXfrm>
        <a:off x="59990" y="2654049"/>
        <a:ext cx="3226223" cy="720000"/>
      </dsp:txXfrm>
    </dsp:sp>
    <dsp:sp modelId="{7E2DB097-34D5-476A-81E4-6E4F6F5F0724}">
      <dsp:nvSpPr>
        <dsp:cNvPr id="0" name=""/>
        <dsp:cNvSpPr/>
      </dsp:nvSpPr>
      <dsp:spPr>
        <a:xfrm>
          <a:off x="4738014" y="818755"/>
          <a:ext cx="1451800" cy="14518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F811C8-07E9-4C45-B5C0-0D7C242944B9}">
      <dsp:nvSpPr>
        <dsp:cNvPr id="0" name=""/>
        <dsp:cNvSpPr/>
      </dsp:nvSpPr>
      <dsp:spPr>
        <a:xfrm>
          <a:off x="3850802"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dirty="0"/>
            <a:t>Minimize risk to the District and Colleges</a:t>
          </a:r>
        </a:p>
      </dsp:txBody>
      <dsp:txXfrm>
        <a:off x="3850802" y="2654049"/>
        <a:ext cx="3226223" cy="720000"/>
      </dsp:txXfrm>
    </dsp:sp>
    <dsp:sp modelId="{7E892241-4A2D-402D-9465-7B32444B388F}">
      <dsp:nvSpPr>
        <dsp:cNvPr id="0" name=""/>
        <dsp:cNvSpPr/>
      </dsp:nvSpPr>
      <dsp:spPr>
        <a:xfrm>
          <a:off x="8528826" y="818755"/>
          <a:ext cx="1451800" cy="14518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411E2C-18A2-4AA8-AFB9-F046A3447174}">
      <dsp:nvSpPr>
        <dsp:cNvPr id="0" name=""/>
        <dsp:cNvSpPr/>
      </dsp:nvSpPr>
      <dsp:spPr>
        <a:xfrm>
          <a:off x="7641615"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dirty="0"/>
            <a:t>Eases burden on end user</a:t>
          </a:r>
        </a:p>
      </dsp:txBody>
      <dsp:txXfrm>
        <a:off x="7641615" y="2654049"/>
        <a:ext cx="3226223"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42FEB-CCAB-4616-AC54-6A98A995B214}">
      <dsp:nvSpPr>
        <dsp:cNvPr id="0" name=""/>
        <dsp:cNvSpPr/>
      </dsp:nvSpPr>
      <dsp:spPr>
        <a:xfrm>
          <a:off x="1283" y="507350"/>
          <a:ext cx="4505585" cy="286104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8189A82-C844-454F-9FAA-AF24C773459D}">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defRPr cap="all"/>
          </a:pPr>
          <a:r>
            <a:rPr lang="en-US" sz="6300" kern="1200" dirty="0"/>
            <a:t>Contract Guide</a:t>
          </a:r>
        </a:p>
      </dsp:txBody>
      <dsp:txXfrm>
        <a:off x="585701" y="1066737"/>
        <a:ext cx="4337991" cy="2693452"/>
      </dsp:txXfrm>
    </dsp:sp>
    <dsp:sp modelId="{C2F63048-65E0-48CC-AAE7-128D184F37FB}">
      <dsp:nvSpPr>
        <dsp:cNvPr id="0" name=""/>
        <dsp:cNvSpPr/>
      </dsp:nvSpPr>
      <dsp:spPr>
        <a:xfrm>
          <a:off x="5508110" y="507350"/>
          <a:ext cx="4505585" cy="286104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FA0DBD4-2561-4D8C-B10E-1246977BCE6D}">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defRPr cap="all"/>
          </a:pPr>
          <a:r>
            <a:rPr lang="en-US" sz="6300" kern="1200" dirty="0"/>
            <a:t>Resources</a:t>
          </a:r>
        </a:p>
      </dsp:txBody>
      <dsp:txXfrm>
        <a:off x="6092527" y="1066737"/>
        <a:ext cx="4337991" cy="26934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DFE17-10DD-4F06-BAEE-C978A8FD95DF}">
      <dsp:nvSpPr>
        <dsp:cNvPr id="0" name=""/>
        <dsp:cNvSpPr/>
      </dsp:nvSpPr>
      <dsp:spPr>
        <a:xfrm>
          <a:off x="205" y="687670"/>
          <a:ext cx="2479997" cy="297599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1022350">
            <a:lnSpc>
              <a:spcPct val="90000"/>
            </a:lnSpc>
            <a:spcBef>
              <a:spcPct val="0"/>
            </a:spcBef>
            <a:spcAft>
              <a:spcPct val="35000"/>
            </a:spcAft>
            <a:buNone/>
          </a:pPr>
          <a:r>
            <a:rPr lang="en-US" sz="2300" kern="1200" dirty="0"/>
            <a:t>Incorporated by reference </a:t>
          </a:r>
        </a:p>
      </dsp:txBody>
      <dsp:txXfrm>
        <a:off x="205" y="1878069"/>
        <a:ext cx="2479997" cy="1785598"/>
      </dsp:txXfrm>
    </dsp:sp>
    <dsp:sp modelId="{9BA9C8BB-AE24-4D68-9986-F9511A832B1B}">
      <dsp:nvSpPr>
        <dsp:cNvPr id="0" name=""/>
        <dsp:cNvSpPr/>
      </dsp:nvSpPr>
      <dsp:spPr>
        <a:xfrm>
          <a:off x="205"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endParaRPr lang="en-US" sz="6100" kern="1200" dirty="0"/>
        </a:p>
      </dsp:txBody>
      <dsp:txXfrm>
        <a:off x="205" y="687670"/>
        <a:ext cx="2479997" cy="1190398"/>
      </dsp:txXfrm>
    </dsp:sp>
    <dsp:sp modelId="{62E3B7CF-22DB-4514-B28C-1902BBC1B68C}">
      <dsp:nvSpPr>
        <dsp:cNvPr id="0" name=""/>
        <dsp:cNvSpPr/>
      </dsp:nvSpPr>
      <dsp:spPr>
        <a:xfrm>
          <a:off x="2678602" y="687670"/>
          <a:ext cx="2479997" cy="2975996"/>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1022350">
            <a:lnSpc>
              <a:spcPct val="90000"/>
            </a:lnSpc>
            <a:spcBef>
              <a:spcPct val="0"/>
            </a:spcBef>
            <a:spcAft>
              <a:spcPct val="35000"/>
            </a:spcAft>
            <a:buNone/>
          </a:pPr>
          <a:r>
            <a:rPr lang="en-US" sz="2300" kern="1200" dirty="0"/>
            <a:t>Does not need to be added to purchase order in its entirety</a:t>
          </a:r>
        </a:p>
      </dsp:txBody>
      <dsp:txXfrm>
        <a:off x="2678602" y="1878069"/>
        <a:ext cx="2479997" cy="1785598"/>
      </dsp:txXfrm>
    </dsp:sp>
    <dsp:sp modelId="{4F736F07-3DFD-4455-ACA6-A2F37402C445}">
      <dsp:nvSpPr>
        <dsp:cNvPr id="0" name=""/>
        <dsp:cNvSpPr/>
      </dsp:nvSpPr>
      <dsp:spPr>
        <a:xfrm>
          <a:off x="2678602"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endParaRPr lang="en-US" sz="6100" kern="1200" dirty="0"/>
        </a:p>
      </dsp:txBody>
      <dsp:txXfrm>
        <a:off x="2678602" y="687670"/>
        <a:ext cx="2479997" cy="1190398"/>
      </dsp:txXfrm>
    </dsp:sp>
    <dsp:sp modelId="{EBAA8F18-3D3A-4445-8DBA-0B2B2A2D3C75}">
      <dsp:nvSpPr>
        <dsp:cNvPr id="0" name=""/>
        <dsp:cNvSpPr/>
      </dsp:nvSpPr>
      <dsp:spPr>
        <a:xfrm>
          <a:off x="5356999" y="687670"/>
          <a:ext cx="2479997" cy="2975996"/>
        </a:xfrm>
        <a:prstGeom prst="rect">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1022350">
            <a:lnSpc>
              <a:spcPct val="90000"/>
            </a:lnSpc>
            <a:spcBef>
              <a:spcPct val="0"/>
            </a:spcBef>
            <a:spcAft>
              <a:spcPct val="35000"/>
            </a:spcAft>
            <a:buNone/>
          </a:pPr>
          <a:r>
            <a:rPr lang="en-US" sz="2300" kern="1200"/>
            <a:t>Viewable online by Supplier</a:t>
          </a:r>
        </a:p>
      </dsp:txBody>
      <dsp:txXfrm>
        <a:off x="5356999" y="1878069"/>
        <a:ext cx="2479997" cy="1785598"/>
      </dsp:txXfrm>
    </dsp:sp>
    <dsp:sp modelId="{1BA79388-43D9-4763-9A5A-04A7B37455C0}">
      <dsp:nvSpPr>
        <dsp:cNvPr id="0" name=""/>
        <dsp:cNvSpPr/>
      </dsp:nvSpPr>
      <dsp:spPr>
        <a:xfrm>
          <a:off x="5356999"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endParaRPr lang="en-US" sz="6100" kern="1200" dirty="0"/>
        </a:p>
      </dsp:txBody>
      <dsp:txXfrm>
        <a:off x="5356999" y="687670"/>
        <a:ext cx="2479997" cy="1190398"/>
      </dsp:txXfrm>
    </dsp:sp>
    <dsp:sp modelId="{29BCEFFB-A2ED-486B-9547-6086CD412BEB}">
      <dsp:nvSpPr>
        <dsp:cNvPr id="0" name=""/>
        <dsp:cNvSpPr/>
      </dsp:nvSpPr>
      <dsp:spPr>
        <a:xfrm>
          <a:off x="8035397" y="687670"/>
          <a:ext cx="2479997" cy="2975996"/>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1022350">
            <a:lnSpc>
              <a:spcPct val="90000"/>
            </a:lnSpc>
            <a:spcBef>
              <a:spcPct val="0"/>
            </a:spcBef>
            <a:spcAft>
              <a:spcPct val="35000"/>
            </a:spcAft>
            <a:buNone/>
          </a:pPr>
          <a:r>
            <a:rPr lang="en-US" sz="2300" kern="1200" dirty="0"/>
            <a:t>Will be used for bids, referenced in purchase orders, etc.</a:t>
          </a:r>
        </a:p>
      </dsp:txBody>
      <dsp:txXfrm>
        <a:off x="8035397" y="1878069"/>
        <a:ext cx="2479997" cy="1785598"/>
      </dsp:txXfrm>
    </dsp:sp>
    <dsp:sp modelId="{75948885-A95C-4B95-AAA6-8E87EED45F58}">
      <dsp:nvSpPr>
        <dsp:cNvPr id="0" name=""/>
        <dsp:cNvSpPr/>
      </dsp:nvSpPr>
      <dsp:spPr>
        <a:xfrm>
          <a:off x="8035397"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endParaRPr lang="en-US" sz="6100" kern="1200" dirty="0"/>
        </a:p>
      </dsp:txBody>
      <dsp:txXfrm>
        <a:off x="8035397" y="687670"/>
        <a:ext cx="2479997" cy="11903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D0F8D-54F9-433B-A54E-971C991D1132}">
      <dsp:nvSpPr>
        <dsp:cNvPr id="0" name=""/>
        <dsp:cNvSpPr/>
      </dsp:nvSpPr>
      <dsp:spPr>
        <a:xfrm>
          <a:off x="0" y="61046"/>
          <a:ext cx="6589260" cy="16497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Used when purchasing goods and/or services that touch or affect District Restricted Data</a:t>
          </a:r>
          <a:endParaRPr lang="en-US" sz="3000" kern="1200"/>
        </a:p>
      </dsp:txBody>
      <dsp:txXfrm>
        <a:off x="80532" y="141578"/>
        <a:ext cx="6428196" cy="1488636"/>
      </dsp:txXfrm>
    </dsp:sp>
    <dsp:sp modelId="{F4536E04-DCD3-4868-A272-7B395C266C84}">
      <dsp:nvSpPr>
        <dsp:cNvPr id="0" name=""/>
        <dsp:cNvSpPr/>
      </dsp:nvSpPr>
      <dsp:spPr>
        <a:xfrm>
          <a:off x="0" y="1797146"/>
          <a:ext cx="6589260" cy="16497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Does not require departments to fill out form</a:t>
          </a:r>
          <a:endParaRPr lang="en-US" sz="3000" kern="1200"/>
        </a:p>
      </dsp:txBody>
      <dsp:txXfrm>
        <a:off x="80532" y="1877678"/>
        <a:ext cx="6428196" cy="1488636"/>
      </dsp:txXfrm>
    </dsp:sp>
    <dsp:sp modelId="{B770E8F9-E29E-4108-BCAB-633945F5A418}">
      <dsp:nvSpPr>
        <dsp:cNvPr id="0" name=""/>
        <dsp:cNvSpPr/>
      </dsp:nvSpPr>
      <dsp:spPr>
        <a:xfrm>
          <a:off x="0" y="3533246"/>
          <a:ext cx="6589260" cy="16497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Usage is determined by Contracts &amp; ITS. </a:t>
          </a:r>
          <a:endParaRPr lang="en-US" sz="3000" kern="1200" dirty="0"/>
        </a:p>
      </dsp:txBody>
      <dsp:txXfrm>
        <a:off x="80532" y="3613778"/>
        <a:ext cx="6428196" cy="14886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70B07-8DE1-4936-8305-1AC837AFF035}">
      <dsp:nvSpPr>
        <dsp:cNvPr id="0" name=""/>
        <dsp:cNvSpPr/>
      </dsp:nvSpPr>
      <dsp:spPr>
        <a:xfrm>
          <a:off x="0" y="557846"/>
          <a:ext cx="6589260" cy="13127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a:t>Used for IT goods and services that have service level components </a:t>
          </a:r>
          <a:endParaRPr lang="en-US" sz="3300" kern="1200"/>
        </a:p>
      </dsp:txBody>
      <dsp:txXfrm>
        <a:off x="64083" y="621929"/>
        <a:ext cx="6461094" cy="1184574"/>
      </dsp:txXfrm>
    </dsp:sp>
    <dsp:sp modelId="{910AF667-C261-4744-BDE0-0D64756908AD}">
      <dsp:nvSpPr>
        <dsp:cNvPr id="0" name=""/>
        <dsp:cNvSpPr/>
      </dsp:nvSpPr>
      <dsp:spPr>
        <a:xfrm>
          <a:off x="0" y="1965626"/>
          <a:ext cx="6589260" cy="131274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a:t>Does not require Departments to fill out the form</a:t>
          </a:r>
          <a:endParaRPr lang="en-US" sz="3300" kern="1200"/>
        </a:p>
      </dsp:txBody>
      <dsp:txXfrm>
        <a:off x="64083" y="2029709"/>
        <a:ext cx="6461094" cy="1184574"/>
      </dsp:txXfrm>
    </dsp:sp>
    <dsp:sp modelId="{184E9F3E-3A39-4B61-B8AD-6263A6B3D281}">
      <dsp:nvSpPr>
        <dsp:cNvPr id="0" name=""/>
        <dsp:cNvSpPr/>
      </dsp:nvSpPr>
      <dsp:spPr>
        <a:xfrm>
          <a:off x="0" y="3373406"/>
          <a:ext cx="6589260" cy="13127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t>Usage to be determined by Contracts &amp; ITS</a:t>
          </a:r>
          <a:endParaRPr lang="en-US" sz="3300" kern="1200" dirty="0"/>
        </a:p>
      </dsp:txBody>
      <dsp:txXfrm>
        <a:off x="64083" y="3437489"/>
        <a:ext cx="6461094" cy="118457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270FC-1819-A133-A902-8A9D084D1E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D6ED40-8E9C-9466-4994-3EF7158B0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859609-F88A-D3CF-FA70-1E541CBAB8DD}"/>
              </a:ext>
            </a:extLst>
          </p:cNvPr>
          <p:cNvSpPr>
            <a:spLocks noGrp="1"/>
          </p:cNvSpPr>
          <p:nvPr>
            <p:ph type="dt" sz="half" idx="10"/>
          </p:nvPr>
        </p:nvSpPr>
        <p:spPr/>
        <p:txBody>
          <a:bodyPr/>
          <a:lstStyle/>
          <a:p>
            <a:fld id="{A15398AD-8323-46F4-B629-46467E57F312}" type="datetimeFigureOut">
              <a:rPr lang="en-US" smtClean="0"/>
              <a:t>11/9/2023</a:t>
            </a:fld>
            <a:endParaRPr lang="en-US"/>
          </a:p>
        </p:txBody>
      </p:sp>
      <p:sp>
        <p:nvSpPr>
          <p:cNvPr id="5" name="Footer Placeholder 4">
            <a:extLst>
              <a:ext uri="{FF2B5EF4-FFF2-40B4-BE49-F238E27FC236}">
                <a16:creationId xmlns:a16="http://schemas.microsoft.com/office/drawing/2014/main" id="{8D82FEEE-3687-2BA3-BD2C-F63C33C6E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4E1A7D-9CEB-82A0-5884-7FFF1CD8A4DF}"/>
              </a:ext>
            </a:extLst>
          </p:cNvPr>
          <p:cNvSpPr>
            <a:spLocks noGrp="1"/>
          </p:cNvSpPr>
          <p:nvPr>
            <p:ph type="sldNum" sz="quarter" idx="12"/>
          </p:nvPr>
        </p:nvSpPr>
        <p:spPr/>
        <p:txBody>
          <a:bodyPr/>
          <a:lstStyle/>
          <a:p>
            <a:fld id="{3E69F8EE-EF47-4F73-8E1B-6CA70CDC4C3F}" type="slidenum">
              <a:rPr lang="en-US" smtClean="0"/>
              <a:t>‹#›</a:t>
            </a:fld>
            <a:endParaRPr lang="en-US"/>
          </a:p>
        </p:txBody>
      </p:sp>
    </p:spTree>
    <p:extLst>
      <p:ext uri="{BB962C8B-B14F-4D97-AF65-F5344CB8AC3E}">
        <p14:creationId xmlns:p14="http://schemas.microsoft.com/office/powerpoint/2010/main" val="1889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7A498-90D3-9178-2DF8-9C28365192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CA3FAA-C19E-EB24-6D77-124134B9AB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3079B-371C-4490-21A9-EB291F6C0B48}"/>
              </a:ext>
            </a:extLst>
          </p:cNvPr>
          <p:cNvSpPr>
            <a:spLocks noGrp="1"/>
          </p:cNvSpPr>
          <p:nvPr>
            <p:ph type="dt" sz="half" idx="10"/>
          </p:nvPr>
        </p:nvSpPr>
        <p:spPr/>
        <p:txBody>
          <a:bodyPr/>
          <a:lstStyle/>
          <a:p>
            <a:fld id="{A15398AD-8323-46F4-B629-46467E57F312}" type="datetimeFigureOut">
              <a:rPr lang="en-US" smtClean="0"/>
              <a:t>11/9/2023</a:t>
            </a:fld>
            <a:endParaRPr lang="en-US"/>
          </a:p>
        </p:txBody>
      </p:sp>
      <p:sp>
        <p:nvSpPr>
          <p:cNvPr id="5" name="Footer Placeholder 4">
            <a:extLst>
              <a:ext uri="{FF2B5EF4-FFF2-40B4-BE49-F238E27FC236}">
                <a16:creationId xmlns:a16="http://schemas.microsoft.com/office/drawing/2014/main" id="{8D8341C5-1F2F-D5D4-2059-92EC803F2F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3D3A5F-4ED1-86E2-358E-C74116332684}"/>
              </a:ext>
            </a:extLst>
          </p:cNvPr>
          <p:cNvSpPr>
            <a:spLocks noGrp="1"/>
          </p:cNvSpPr>
          <p:nvPr>
            <p:ph type="sldNum" sz="quarter" idx="12"/>
          </p:nvPr>
        </p:nvSpPr>
        <p:spPr/>
        <p:txBody>
          <a:bodyPr/>
          <a:lstStyle/>
          <a:p>
            <a:fld id="{3E69F8EE-EF47-4F73-8E1B-6CA70CDC4C3F}" type="slidenum">
              <a:rPr lang="en-US" smtClean="0"/>
              <a:t>‹#›</a:t>
            </a:fld>
            <a:endParaRPr lang="en-US"/>
          </a:p>
        </p:txBody>
      </p:sp>
    </p:spTree>
    <p:extLst>
      <p:ext uri="{BB962C8B-B14F-4D97-AF65-F5344CB8AC3E}">
        <p14:creationId xmlns:p14="http://schemas.microsoft.com/office/powerpoint/2010/main" val="4258864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4E5403-F4DE-30E2-58B1-563141861F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FCF936-C384-7071-9DCF-1FBC3B5A82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05A60-0C78-233E-E475-71D84FDB4861}"/>
              </a:ext>
            </a:extLst>
          </p:cNvPr>
          <p:cNvSpPr>
            <a:spLocks noGrp="1"/>
          </p:cNvSpPr>
          <p:nvPr>
            <p:ph type="dt" sz="half" idx="10"/>
          </p:nvPr>
        </p:nvSpPr>
        <p:spPr/>
        <p:txBody>
          <a:bodyPr/>
          <a:lstStyle/>
          <a:p>
            <a:fld id="{A15398AD-8323-46F4-B629-46467E57F312}" type="datetimeFigureOut">
              <a:rPr lang="en-US" smtClean="0"/>
              <a:t>11/9/2023</a:t>
            </a:fld>
            <a:endParaRPr lang="en-US"/>
          </a:p>
        </p:txBody>
      </p:sp>
      <p:sp>
        <p:nvSpPr>
          <p:cNvPr id="5" name="Footer Placeholder 4">
            <a:extLst>
              <a:ext uri="{FF2B5EF4-FFF2-40B4-BE49-F238E27FC236}">
                <a16:creationId xmlns:a16="http://schemas.microsoft.com/office/drawing/2014/main" id="{038B6AC7-D226-A93D-DC40-83AD428883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5AC9D9-8780-9575-3BB7-8932591EA762}"/>
              </a:ext>
            </a:extLst>
          </p:cNvPr>
          <p:cNvSpPr>
            <a:spLocks noGrp="1"/>
          </p:cNvSpPr>
          <p:nvPr>
            <p:ph type="sldNum" sz="quarter" idx="12"/>
          </p:nvPr>
        </p:nvSpPr>
        <p:spPr/>
        <p:txBody>
          <a:bodyPr/>
          <a:lstStyle/>
          <a:p>
            <a:fld id="{3E69F8EE-EF47-4F73-8E1B-6CA70CDC4C3F}" type="slidenum">
              <a:rPr lang="en-US" smtClean="0"/>
              <a:t>‹#›</a:t>
            </a:fld>
            <a:endParaRPr lang="en-US"/>
          </a:p>
        </p:txBody>
      </p:sp>
    </p:spTree>
    <p:extLst>
      <p:ext uri="{BB962C8B-B14F-4D97-AF65-F5344CB8AC3E}">
        <p14:creationId xmlns:p14="http://schemas.microsoft.com/office/powerpoint/2010/main" val="1857560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3C516-E937-333A-680C-8563BD5D46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76FD17-551C-39C2-96DC-F502AD59D6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49E6D-4E3B-06C5-6404-383D5C1B3272}"/>
              </a:ext>
            </a:extLst>
          </p:cNvPr>
          <p:cNvSpPr>
            <a:spLocks noGrp="1"/>
          </p:cNvSpPr>
          <p:nvPr>
            <p:ph type="dt" sz="half" idx="10"/>
          </p:nvPr>
        </p:nvSpPr>
        <p:spPr/>
        <p:txBody>
          <a:bodyPr/>
          <a:lstStyle/>
          <a:p>
            <a:fld id="{A15398AD-8323-46F4-B629-46467E57F312}" type="datetimeFigureOut">
              <a:rPr lang="en-US" smtClean="0"/>
              <a:t>11/9/2023</a:t>
            </a:fld>
            <a:endParaRPr lang="en-US"/>
          </a:p>
        </p:txBody>
      </p:sp>
      <p:sp>
        <p:nvSpPr>
          <p:cNvPr id="5" name="Footer Placeholder 4">
            <a:extLst>
              <a:ext uri="{FF2B5EF4-FFF2-40B4-BE49-F238E27FC236}">
                <a16:creationId xmlns:a16="http://schemas.microsoft.com/office/drawing/2014/main" id="{BE3F7C84-28DA-E06B-193B-31CC70F7B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7E3363-F47B-A0D7-9F64-21A415D29DFF}"/>
              </a:ext>
            </a:extLst>
          </p:cNvPr>
          <p:cNvSpPr>
            <a:spLocks noGrp="1"/>
          </p:cNvSpPr>
          <p:nvPr>
            <p:ph type="sldNum" sz="quarter" idx="12"/>
          </p:nvPr>
        </p:nvSpPr>
        <p:spPr/>
        <p:txBody>
          <a:bodyPr/>
          <a:lstStyle/>
          <a:p>
            <a:fld id="{3E69F8EE-EF47-4F73-8E1B-6CA70CDC4C3F}" type="slidenum">
              <a:rPr lang="en-US" smtClean="0"/>
              <a:t>‹#›</a:t>
            </a:fld>
            <a:endParaRPr lang="en-US"/>
          </a:p>
        </p:txBody>
      </p:sp>
    </p:spTree>
    <p:extLst>
      <p:ext uri="{BB962C8B-B14F-4D97-AF65-F5344CB8AC3E}">
        <p14:creationId xmlns:p14="http://schemas.microsoft.com/office/powerpoint/2010/main" val="308622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F31A6-6F10-1FB7-6600-AB1DC43B78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0B0298-27E7-EBCF-83BC-3DF84BFA23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06AA9C-0290-DD65-7DD8-A606AFB663C0}"/>
              </a:ext>
            </a:extLst>
          </p:cNvPr>
          <p:cNvSpPr>
            <a:spLocks noGrp="1"/>
          </p:cNvSpPr>
          <p:nvPr>
            <p:ph type="dt" sz="half" idx="10"/>
          </p:nvPr>
        </p:nvSpPr>
        <p:spPr/>
        <p:txBody>
          <a:bodyPr/>
          <a:lstStyle/>
          <a:p>
            <a:fld id="{A15398AD-8323-46F4-B629-46467E57F312}" type="datetimeFigureOut">
              <a:rPr lang="en-US" smtClean="0"/>
              <a:t>11/9/2023</a:t>
            </a:fld>
            <a:endParaRPr lang="en-US"/>
          </a:p>
        </p:txBody>
      </p:sp>
      <p:sp>
        <p:nvSpPr>
          <p:cNvPr id="5" name="Footer Placeholder 4">
            <a:extLst>
              <a:ext uri="{FF2B5EF4-FFF2-40B4-BE49-F238E27FC236}">
                <a16:creationId xmlns:a16="http://schemas.microsoft.com/office/drawing/2014/main" id="{66D525E9-4C7D-357C-C9F5-51219DAB2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E01CAF-39C5-7E71-29F9-5F49536749CE}"/>
              </a:ext>
            </a:extLst>
          </p:cNvPr>
          <p:cNvSpPr>
            <a:spLocks noGrp="1"/>
          </p:cNvSpPr>
          <p:nvPr>
            <p:ph type="sldNum" sz="quarter" idx="12"/>
          </p:nvPr>
        </p:nvSpPr>
        <p:spPr/>
        <p:txBody>
          <a:bodyPr/>
          <a:lstStyle/>
          <a:p>
            <a:fld id="{3E69F8EE-EF47-4F73-8E1B-6CA70CDC4C3F}" type="slidenum">
              <a:rPr lang="en-US" smtClean="0"/>
              <a:t>‹#›</a:t>
            </a:fld>
            <a:endParaRPr lang="en-US"/>
          </a:p>
        </p:txBody>
      </p:sp>
    </p:spTree>
    <p:extLst>
      <p:ext uri="{BB962C8B-B14F-4D97-AF65-F5344CB8AC3E}">
        <p14:creationId xmlns:p14="http://schemas.microsoft.com/office/powerpoint/2010/main" val="2245186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03FC2-5F8A-BC77-BA96-620E363D72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577068-7686-02D9-06CF-F9EBBAF318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5B689E-9E8F-FD1C-7251-9C4E1CC1B7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0E8AE8-2920-AB08-512C-5ECB5F1EB4EC}"/>
              </a:ext>
            </a:extLst>
          </p:cNvPr>
          <p:cNvSpPr>
            <a:spLocks noGrp="1"/>
          </p:cNvSpPr>
          <p:nvPr>
            <p:ph type="dt" sz="half" idx="10"/>
          </p:nvPr>
        </p:nvSpPr>
        <p:spPr/>
        <p:txBody>
          <a:bodyPr/>
          <a:lstStyle/>
          <a:p>
            <a:fld id="{A15398AD-8323-46F4-B629-46467E57F312}" type="datetimeFigureOut">
              <a:rPr lang="en-US" smtClean="0"/>
              <a:t>11/9/2023</a:t>
            </a:fld>
            <a:endParaRPr lang="en-US"/>
          </a:p>
        </p:txBody>
      </p:sp>
      <p:sp>
        <p:nvSpPr>
          <p:cNvPr id="6" name="Footer Placeholder 5">
            <a:extLst>
              <a:ext uri="{FF2B5EF4-FFF2-40B4-BE49-F238E27FC236}">
                <a16:creationId xmlns:a16="http://schemas.microsoft.com/office/drawing/2014/main" id="{73672C9B-EA2B-CABB-6395-3908C8392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A1CA58-B4CB-10AF-CDA7-51D0C9CCB019}"/>
              </a:ext>
            </a:extLst>
          </p:cNvPr>
          <p:cNvSpPr>
            <a:spLocks noGrp="1"/>
          </p:cNvSpPr>
          <p:nvPr>
            <p:ph type="sldNum" sz="quarter" idx="12"/>
          </p:nvPr>
        </p:nvSpPr>
        <p:spPr/>
        <p:txBody>
          <a:bodyPr/>
          <a:lstStyle/>
          <a:p>
            <a:fld id="{3E69F8EE-EF47-4F73-8E1B-6CA70CDC4C3F}" type="slidenum">
              <a:rPr lang="en-US" smtClean="0"/>
              <a:t>‹#›</a:t>
            </a:fld>
            <a:endParaRPr lang="en-US"/>
          </a:p>
        </p:txBody>
      </p:sp>
    </p:spTree>
    <p:extLst>
      <p:ext uri="{BB962C8B-B14F-4D97-AF65-F5344CB8AC3E}">
        <p14:creationId xmlns:p14="http://schemas.microsoft.com/office/powerpoint/2010/main" val="2203530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7AD41-AF14-A705-454B-F5F60CF102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9F1A2B-C881-B022-97E5-C437D1AFE4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BDCE37-7AFD-C45F-027F-B7DDD3FD6E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18B052-7817-9E19-2C2E-2D99316FD4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5B1673-BB22-E8F2-E5B1-325A30AE42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AC8C58-FE27-0C27-42BD-B2FC1077EE34}"/>
              </a:ext>
            </a:extLst>
          </p:cNvPr>
          <p:cNvSpPr>
            <a:spLocks noGrp="1"/>
          </p:cNvSpPr>
          <p:nvPr>
            <p:ph type="dt" sz="half" idx="10"/>
          </p:nvPr>
        </p:nvSpPr>
        <p:spPr/>
        <p:txBody>
          <a:bodyPr/>
          <a:lstStyle/>
          <a:p>
            <a:fld id="{A15398AD-8323-46F4-B629-46467E57F312}" type="datetimeFigureOut">
              <a:rPr lang="en-US" smtClean="0"/>
              <a:t>11/9/2023</a:t>
            </a:fld>
            <a:endParaRPr lang="en-US"/>
          </a:p>
        </p:txBody>
      </p:sp>
      <p:sp>
        <p:nvSpPr>
          <p:cNvPr id="8" name="Footer Placeholder 7">
            <a:extLst>
              <a:ext uri="{FF2B5EF4-FFF2-40B4-BE49-F238E27FC236}">
                <a16:creationId xmlns:a16="http://schemas.microsoft.com/office/drawing/2014/main" id="{6856ABAF-2EB8-737A-4B16-3E1DD93403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D9CC86-5068-4271-5474-D08D902066AE}"/>
              </a:ext>
            </a:extLst>
          </p:cNvPr>
          <p:cNvSpPr>
            <a:spLocks noGrp="1"/>
          </p:cNvSpPr>
          <p:nvPr>
            <p:ph type="sldNum" sz="quarter" idx="12"/>
          </p:nvPr>
        </p:nvSpPr>
        <p:spPr/>
        <p:txBody>
          <a:bodyPr/>
          <a:lstStyle/>
          <a:p>
            <a:fld id="{3E69F8EE-EF47-4F73-8E1B-6CA70CDC4C3F}" type="slidenum">
              <a:rPr lang="en-US" smtClean="0"/>
              <a:t>‹#›</a:t>
            </a:fld>
            <a:endParaRPr lang="en-US"/>
          </a:p>
        </p:txBody>
      </p:sp>
    </p:spTree>
    <p:extLst>
      <p:ext uri="{BB962C8B-B14F-4D97-AF65-F5344CB8AC3E}">
        <p14:creationId xmlns:p14="http://schemas.microsoft.com/office/powerpoint/2010/main" val="1751019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0658B-E8FE-E185-F5F7-E8770AB4CA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6C9132-C6A6-A9CB-9E90-3EE8B21F2812}"/>
              </a:ext>
            </a:extLst>
          </p:cNvPr>
          <p:cNvSpPr>
            <a:spLocks noGrp="1"/>
          </p:cNvSpPr>
          <p:nvPr>
            <p:ph type="dt" sz="half" idx="10"/>
          </p:nvPr>
        </p:nvSpPr>
        <p:spPr/>
        <p:txBody>
          <a:bodyPr/>
          <a:lstStyle/>
          <a:p>
            <a:fld id="{A15398AD-8323-46F4-B629-46467E57F312}" type="datetimeFigureOut">
              <a:rPr lang="en-US" smtClean="0"/>
              <a:t>11/9/2023</a:t>
            </a:fld>
            <a:endParaRPr lang="en-US"/>
          </a:p>
        </p:txBody>
      </p:sp>
      <p:sp>
        <p:nvSpPr>
          <p:cNvPr id="4" name="Footer Placeholder 3">
            <a:extLst>
              <a:ext uri="{FF2B5EF4-FFF2-40B4-BE49-F238E27FC236}">
                <a16:creationId xmlns:a16="http://schemas.microsoft.com/office/drawing/2014/main" id="{10FE6CB0-2E0E-A3B7-A30E-02EBB5A35F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222BF6-7CD0-9423-6E3A-C656D385734C}"/>
              </a:ext>
            </a:extLst>
          </p:cNvPr>
          <p:cNvSpPr>
            <a:spLocks noGrp="1"/>
          </p:cNvSpPr>
          <p:nvPr>
            <p:ph type="sldNum" sz="quarter" idx="12"/>
          </p:nvPr>
        </p:nvSpPr>
        <p:spPr/>
        <p:txBody>
          <a:bodyPr/>
          <a:lstStyle/>
          <a:p>
            <a:fld id="{3E69F8EE-EF47-4F73-8E1B-6CA70CDC4C3F}" type="slidenum">
              <a:rPr lang="en-US" smtClean="0"/>
              <a:t>‹#›</a:t>
            </a:fld>
            <a:endParaRPr lang="en-US"/>
          </a:p>
        </p:txBody>
      </p:sp>
    </p:spTree>
    <p:extLst>
      <p:ext uri="{BB962C8B-B14F-4D97-AF65-F5344CB8AC3E}">
        <p14:creationId xmlns:p14="http://schemas.microsoft.com/office/powerpoint/2010/main" val="319834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E8059E-D088-04C9-1367-8C1FD9E9F2FD}"/>
              </a:ext>
            </a:extLst>
          </p:cNvPr>
          <p:cNvSpPr>
            <a:spLocks noGrp="1"/>
          </p:cNvSpPr>
          <p:nvPr>
            <p:ph type="dt" sz="half" idx="10"/>
          </p:nvPr>
        </p:nvSpPr>
        <p:spPr/>
        <p:txBody>
          <a:bodyPr/>
          <a:lstStyle/>
          <a:p>
            <a:fld id="{A15398AD-8323-46F4-B629-46467E57F312}" type="datetimeFigureOut">
              <a:rPr lang="en-US" smtClean="0"/>
              <a:t>11/9/2023</a:t>
            </a:fld>
            <a:endParaRPr lang="en-US"/>
          </a:p>
        </p:txBody>
      </p:sp>
      <p:sp>
        <p:nvSpPr>
          <p:cNvPr id="3" name="Footer Placeholder 2">
            <a:extLst>
              <a:ext uri="{FF2B5EF4-FFF2-40B4-BE49-F238E27FC236}">
                <a16:creationId xmlns:a16="http://schemas.microsoft.com/office/drawing/2014/main" id="{0BD541EC-378F-B0E2-6C1A-68D3DFA352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3A639C-D904-0673-3205-C7308A102AF6}"/>
              </a:ext>
            </a:extLst>
          </p:cNvPr>
          <p:cNvSpPr>
            <a:spLocks noGrp="1"/>
          </p:cNvSpPr>
          <p:nvPr>
            <p:ph type="sldNum" sz="quarter" idx="12"/>
          </p:nvPr>
        </p:nvSpPr>
        <p:spPr/>
        <p:txBody>
          <a:bodyPr/>
          <a:lstStyle/>
          <a:p>
            <a:fld id="{3E69F8EE-EF47-4F73-8E1B-6CA70CDC4C3F}" type="slidenum">
              <a:rPr lang="en-US" smtClean="0"/>
              <a:t>‹#›</a:t>
            </a:fld>
            <a:endParaRPr lang="en-US"/>
          </a:p>
        </p:txBody>
      </p:sp>
    </p:spTree>
    <p:extLst>
      <p:ext uri="{BB962C8B-B14F-4D97-AF65-F5344CB8AC3E}">
        <p14:creationId xmlns:p14="http://schemas.microsoft.com/office/powerpoint/2010/main" val="2910791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D7CDE-BAC9-EED9-ED06-03F5829819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C1E98E-50EC-BA9C-4868-9BE2FD908B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C5BE1C-D408-0349-2FF5-9FEEBB0A1B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CB1330-BBF1-D6E1-8F5B-2F9B500548B7}"/>
              </a:ext>
            </a:extLst>
          </p:cNvPr>
          <p:cNvSpPr>
            <a:spLocks noGrp="1"/>
          </p:cNvSpPr>
          <p:nvPr>
            <p:ph type="dt" sz="half" idx="10"/>
          </p:nvPr>
        </p:nvSpPr>
        <p:spPr/>
        <p:txBody>
          <a:bodyPr/>
          <a:lstStyle/>
          <a:p>
            <a:fld id="{A15398AD-8323-46F4-B629-46467E57F312}" type="datetimeFigureOut">
              <a:rPr lang="en-US" smtClean="0"/>
              <a:t>11/9/2023</a:t>
            </a:fld>
            <a:endParaRPr lang="en-US"/>
          </a:p>
        </p:txBody>
      </p:sp>
      <p:sp>
        <p:nvSpPr>
          <p:cNvPr id="6" name="Footer Placeholder 5">
            <a:extLst>
              <a:ext uri="{FF2B5EF4-FFF2-40B4-BE49-F238E27FC236}">
                <a16:creationId xmlns:a16="http://schemas.microsoft.com/office/drawing/2014/main" id="{8D528C81-E275-CE75-829E-AD6CFE1F52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FD6559-80EF-B429-8743-D14A2DB1BCA6}"/>
              </a:ext>
            </a:extLst>
          </p:cNvPr>
          <p:cNvSpPr>
            <a:spLocks noGrp="1"/>
          </p:cNvSpPr>
          <p:nvPr>
            <p:ph type="sldNum" sz="quarter" idx="12"/>
          </p:nvPr>
        </p:nvSpPr>
        <p:spPr/>
        <p:txBody>
          <a:bodyPr/>
          <a:lstStyle/>
          <a:p>
            <a:fld id="{3E69F8EE-EF47-4F73-8E1B-6CA70CDC4C3F}" type="slidenum">
              <a:rPr lang="en-US" smtClean="0"/>
              <a:t>‹#›</a:t>
            </a:fld>
            <a:endParaRPr lang="en-US"/>
          </a:p>
        </p:txBody>
      </p:sp>
    </p:spTree>
    <p:extLst>
      <p:ext uri="{BB962C8B-B14F-4D97-AF65-F5344CB8AC3E}">
        <p14:creationId xmlns:p14="http://schemas.microsoft.com/office/powerpoint/2010/main" val="4080728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419BD-4DC2-CDA9-0715-7778440052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EBC271-EE82-227C-7992-3E4FDB6AC0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B38BEA-BD6F-AD0F-B2D3-A868DBC9B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BD381C-1D92-2CBE-9C10-6F0F55BC8BF3}"/>
              </a:ext>
            </a:extLst>
          </p:cNvPr>
          <p:cNvSpPr>
            <a:spLocks noGrp="1"/>
          </p:cNvSpPr>
          <p:nvPr>
            <p:ph type="dt" sz="half" idx="10"/>
          </p:nvPr>
        </p:nvSpPr>
        <p:spPr/>
        <p:txBody>
          <a:bodyPr/>
          <a:lstStyle/>
          <a:p>
            <a:fld id="{A15398AD-8323-46F4-B629-46467E57F312}" type="datetimeFigureOut">
              <a:rPr lang="en-US" smtClean="0"/>
              <a:t>11/9/2023</a:t>
            </a:fld>
            <a:endParaRPr lang="en-US"/>
          </a:p>
        </p:txBody>
      </p:sp>
      <p:sp>
        <p:nvSpPr>
          <p:cNvPr id="6" name="Footer Placeholder 5">
            <a:extLst>
              <a:ext uri="{FF2B5EF4-FFF2-40B4-BE49-F238E27FC236}">
                <a16:creationId xmlns:a16="http://schemas.microsoft.com/office/drawing/2014/main" id="{76DB440A-6951-B83C-BAAC-32897100A7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B7D4F5-7659-531E-B144-8BFEDF511B66}"/>
              </a:ext>
            </a:extLst>
          </p:cNvPr>
          <p:cNvSpPr>
            <a:spLocks noGrp="1"/>
          </p:cNvSpPr>
          <p:nvPr>
            <p:ph type="sldNum" sz="quarter" idx="12"/>
          </p:nvPr>
        </p:nvSpPr>
        <p:spPr/>
        <p:txBody>
          <a:bodyPr/>
          <a:lstStyle/>
          <a:p>
            <a:fld id="{3E69F8EE-EF47-4F73-8E1B-6CA70CDC4C3F}" type="slidenum">
              <a:rPr lang="en-US" smtClean="0"/>
              <a:t>‹#›</a:t>
            </a:fld>
            <a:endParaRPr lang="en-US"/>
          </a:p>
        </p:txBody>
      </p:sp>
    </p:spTree>
    <p:extLst>
      <p:ext uri="{BB962C8B-B14F-4D97-AF65-F5344CB8AC3E}">
        <p14:creationId xmlns:p14="http://schemas.microsoft.com/office/powerpoint/2010/main" val="3651429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16D5C6-F3D8-A92D-30FB-334EB3D973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6ACCFC-92CE-280F-74E1-E13DBA9E1A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600F1-A9B3-F6A2-09E4-BCD37B95E5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398AD-8323-46F4-B629-46467E57F312}" type="datetimeFigureOut">
              <a:rPr lang="en-US" smtClean="0"/>
              <a:t>11/9/2023</a:t>
            </a:fld>
            <a:endParaRPr lang="en-US"/>
          </a:p>
        </p:txBody>
      </p:sp>
      <p:sp>
        <p:nvSpPr>
          <p:cNvPr id="5" name="Footer Placeholder 4">
            <a:extLst>
              <a:ext uri="{FF2B5EF4-FFF2-40B4-BE49-F238E27FC236}">
                <a16:creationId xmlns:a16="http://schemas.microsoft.com/office/drawing/2014/main" id="{DFB00558-238B-B629-C366-663715F51C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FDE125-B0C7-94D0-DB86-76D3A2BCD0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9F8EE-EF47-4F73-8E1B-6CA70CDC4C3F}" type="slidenum">
              <a:rPr lang="en-US" smtClean="0"/>
              <a:t>‹#›</a:t>
            </a:fld>
            <a:endParaRPr lang="en-US"/>
          </a:p>
        </p:txBody>
      </p:sp>
    </p:spTree>
    <p:extLst>
      <p:ext uri="{BB962C8B-B14F-4D97-AF65-F5344CB8AC3E}">
        <p14:creationId xmlns:p14="http://schemas.microsoft.com/office/powerpoint/2010/main" val="2242592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30BF183-95F4-BB66-B010-04A4255E4E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6498" y="-4329"/>
            <a:ext cx="7365505" cy="6869586"/>
            <a:chOff x="5171844" y="-11586"/>
            <a:chExt cx="7020159" cy="6869586"/>
          </a:xfrm>
        </p:grpSpPr>
        <p:sp>
          <p:nvSpPr>
            <p:cNvPr id="12" name="Rectangle 11">
              <a:extLst>
                <a:ext uri="{FF2B5EF4-FFF2-40B4-BE49-F238E27FC236}">
                  <a16:creationId xmlns:a16="http://schemas.microsoft.com/office/drawing/2014/main" id="{D6EC0811-82F8-B72B-7337-11661C4C5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1848" y="-11580"/>
              <a:ext cx="7020152"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3F0ACC-9042-D640-74E7-B5D84C249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351336" y="876304"/>
              <a:ext cx="5840664" cy="5981696"/>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31451942-3878-8115-FA90-98C064E78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1844" y="-11586"/>
              <a:ext cx="5171848" cy="6869586"/>
            </a:xfrm>
            <a:prstGeom prst="rect">
              <a:avLst/>
            </a:prstGeom>
            <a:gradFill flip="none" rotWithShape="1">
              <a:gsLst>
                <a:gs pos="3000">
                  <a:schemeClr val="accent2">
                    <a:alpha val="70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BCC1355-8FED-E0C4-05D5-A28CBB1E8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42356" y="708353"/>
              <a:ext cx="6869583" cy="5429710"/>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CE20012-90CF-199C-0C3A-C96174DD0EE2}"/>
              </a:ext>
            </a:extLst>
          </p:cNvPr>
          <p:cNvSpPr>
            <a:spLocks noGrp="1"/>
          </p:cNvSpPr>
          <p:nvPr>
            <p:ph type="ctrTitle"/>
          </p:nvPr>
        </p:nvSpPr>
        <p:spPr>
          <a:xfrm>
            <a:off x="6002272" y="1460310"/>
            <a:ext cx="5007275" cy="2161610"/>
          </a:xfrm>
        </p:spPr>
        <p:txBody>
          <a:bodyPr>
            <a:normAutofit/>
          </a:bodyPr>
          <a:lstStyle/>
          <a:p>
            <a:r>
              <a:rPr lang="en-US" sz="4800" dirty="0">
                <a:solidFill>
                  <a:srgbClr val="FFFFFF"/>
                </a:solidFill>
                <a:latin typeface="Lucida Bright" panose="02040602050505020304" pitchFamily="18" charset="0"/>
              </a:rPr>
              <a:t>Purchase Agreement Training</a:t>
            </a:r>
          </a:p>
        </p:txBody>
      </p:sp>
      <p:pic>
        <p:nvPicPr>
          <p:cNvPr id="5" name="Picture 4">
            <a:extLst>
              <a:ext uri="{FF2B5EF4-FFF2-40B4-BE49-F238E27FC236}">
                <a16:creationId xmlns:a16="http://schemas.microsoft.com/office/drawing/2014/main" id="{5CA805AB-CA58-BFB6-7EB9-A1D6FC721B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946" y="3309487"/>
            <a:ext cx="3026827" cy="460938"/>
          </a:xfrm>
          <a:prstGeom prst="rect">
            <a:avLst/>
          </a:prstGeom>
        </p:spPr>
      </p:pic>
      <p:pic>
        <p:nvPicPr>
          <p:cNvPr id="6" name="Picture 5">
            <a:extLst>
              <a:ext uri="{FF2B5EF4-FFF2-40B4-BE49-F238E27FC236}">
                <a16:creationId xmlns:a16="http://schemas.microsoft.com/office/drawing/2014/main" id="{BF5E2B8D-6EE0-01E7-AA1D-4B373614A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014" y="4336891"/>
            <a:ext cx="3026828" cy="401054"/>
          </a:xfrm>
          <a:prstGeom prst="rect">
            <a:avLst/>
          </a:prstGeom>
        </p:spPr>
      </p:pic>
      <p:pic>
        <p:nvPicPr>
          <p:cNvPr id="4" name="Picture 3">
            <a:extLst>
              <a:ext uri="{FF2B5EF4-FFF2-40B4-BE49-F238E27FC236}">
                <a16:creationId xmlns:a16="http://schemas.microsoft.com/office/drawing/2014/main" id="{E68C57FC-3B9F-9ACF-D462-7C8BCAF6CF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233" y="1459517"/>
            <a:ext cx="2607498" cy="1566737"/>
          </a:xfrm>
          <a:prstGeom prst="rect">
            <a:avLst/>
          </a:prstGeom>
        </p:spPr>
      </p:pic>
      <p:sp>
        <p:nvSpPr>
          <p:cNvPr id="3" name="TextBox 2">
            <a:extLst>
              <a:ext uri="{FF2B5EF4-FFF2-40B4-BE49-F238E27FC236}">
                <a16:creationId xmlns:a16="http://schemas.microsoft.com/office/drawing/2014/main" id="{916D7FAC-7D64-2397-F295-C695C2BC21AF}"/>
              </a:ext>
            </a:extLst>
          </p:cNvPr>
          <p:cNvSpPr txBox="1"/>
          <p:nvPr/>
        </p:nvSpPr>
        <p:spPr>
          <a:xfrm>
            <a:off x="5938827" y="4509804"/>
            <a:ext cx="5381601" cy="707886"/>
          </a:xfrm>
          <a:prstGeom prst="rect">
            <a:avLst/>
          </a:prstGeom>
          <a:noFill/>
        </p:spPr>
        <p:txBody>
          <a:bodyPr wrap="none" rtlCol="0">
            <a:spAutoFit/>
          </a:bodyPr>
          <a:lstStyle/>
          <a:p>
            <a:pPr algn="ctr"/>
            <a:r>
              <a:rPr lang="en-US" sz="2000" dirty="0">
                <a:solidFill>
                  <a:srgbClr val="FFFFFF"/>
                </a:solidFill>
                <a:latin typeface="Lucida Bright" panose="02040602050505020304" pitchFamily="18" charset="0"/>
                <a:ea typeface="+mj-ea"/>
                <a:cs typeface="+mj-cs"/>
              </a:rPr>
              <a:t>Andrew Lim</a:t>
            </a:r>
          </a:p>
          <a:p>
            <a:pPr algn="ctr"/>
            <a:r>
              <a:rPr lang="en-US" sz="2000" dirty="0">
                <a:solidFill>
                  <a:srgbClr val="FFFFFF"/>
                </a:solidFill>
                <a:latin typeface="Lucida Bright" panose="02040602050505020304" pitchFamily="18" charset="0"/>
                <a:ea typeface="+mj-ea"/>
                <a:cs typeface="+mj-cs"/>
              </a:rPr>
              <a:t>Director, Contracts Management Services </a:t>
            </a:r>
          </a:p>
        </p:txBody>
      </p:sp>
    </p:spTree>
    <p:extLst>
      <p:ext uri="{BB962C8B-B14F-4D97-AF65-F5344CB8AC3E}">
        <p14:creationId xmlns:p14="http://schemas.microsoft.com/office/powerpoint/2010/main" val="1025902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ight Triangle 1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323E50FC-2F05-40F2-9050-C90474E7073B}"/>
              </a:ext>
            </a:extLst>
          </p:cNvPr>
          <p:cNvPicPr>
            <a:picLocks noGrp="1" noChangeAspect="1"/>
          </p:cNvPicPr>
          <p:nvPr>
            <p:ph idx="1"/>
          </p:nvPr>
        </p:nvPicPr>
        <p:blipFill>
          <a:blip r:embed="rId2"/>
          <a:stretch>
            <a:fillRect/>
          </a:stretch>
        </p:blipFill>
        <p:spPr>
          <a:xfrm>
            <a:off x="962163" y="1361497"/>
            <a:ext cx="7746709" cy="4093431"/>
          </a:xfrm>
          <a:prstGeom prst="rect">
            <a:avLst/>
          </a:prstGeom>
        </p:spPr>
      </p:pic>
      <p:sp>
        <p:nvSpPr>
          <p:cNvPr id="3" name="TextBox 2">
            <a:extLst>
              <a:ext uri="{FF2B5EF4-FFF2-40B4-BE49-F238E27FC236}">
                <a16:creationId xmlns:a16="http://schemas.microsoft.com/office/drawing/2014/main" id="{A01C46D5-0F9B-E982-3483-C0C2EA0D88DE}"/>
              </a:ext>
            </a:extLst>
          </p:cNvPr>
          <p:cNvSpPr txBox="1"/>
          <p:nvPr/>
        </p:nvSpPr>
        <p:spPr>
          <a:xfrm>
            <a:off x="8708872" y="1508167"/>
            <a:ext cx="2855654" cy="2539157"/>
          </a:xfrm>
          <a:prstGeom prst="rect">
            <a:avLst/>
          </a:prstGeom>
          <a:noFill/>
        </p:spPr>
        <p:txBody>
          <a:bodyPr wrap="none" rtlCol="0">
            <a:spAutoFit/>
          </a:bodyPr>
          <a:lstStyle/>
          <a:p>
            <a:pPr>
              <a:spcAft>
                <a:spcPts val="600"/>
              </a:spcAft>
            </a:pPr>
            <a:r>
              <a:rPr lang="en-US" sz="3600" b="1" dirty="0"/>
              <a:t>Moved from </a:t>
            </a:r>
          </a:p>
          <a:p>
            <a:pPr>
              <a:spcAft>
                <a:spcPts val="600"/>
              </a:spcAft>
            </a:pPr>
            <a:r>
              <a:rPr lang="en-US" sz="3600" b="1" dirty="0"/>
              <a:t>Risk </a:t>
            </a:r>
          </a:p>
          <a:p>
            <a:pPr>
              <a:spcAft>
                <a:spcPts val="600"/>
              </a:spcAft>
            </a:pPr>
            <a:r>
              <a:rPr lang="en-US" sz="3600" b="1" dirty="0"/>
              <a:t>Management </a:t>
            </a:r>
          </a:p>
          <a:p>
            <a:pPr>
              <a:spcAft>
                <a:spcPts val="600"/>
              </a:spcAft>
            </a:pPr>
            <a:r>
              <a:rPr lang="en-US" sz="3600" b="1" dirty="0"/>
              <a:t>intranet</a:t>
            </a:r>
          </a:p>
        </p:txBody>
      </p:sp>
    </p:spTree>
    <p:extLst>
      <p:ext uri="{BB962C8B-B14F-4D97-AF65-F5344CB8AC3E}">
        <p14:creationId xmlns:p14="http://schemas.microsoft.com/office/powerpoint/2010/main" val="473907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23E0E4-1E3E-5819-6A4D-394003232445}"/>
              </a:ext>
            </a:extLst>
          </p:cNvPr>
          <p:cNvSpPr>
            <a:spLocks noGrp="1"/>
          </p:cNvSpPr>
          <p:nvPr>
            <p:ph type="title"/>
          </p:nvPr>
        </p:nvSpPr>
        <p:spPr>
          <a:xfrm>
            <a:off x="1153618" y="1239927"/>
            <a:ext cx="4008586" cy="4680583"/>
          </a:xfrm>
        </p:spPr>
        <p:txBody>
          <a:bodyPr anchor="ctr">
            <a:normAutofit/>
          </a:bodyPr>
          <a:lstStyle/>
          <a:p>
            <a:r>
              <a:rPr lang="en-US" sz="5200"/>
              <a:t>Purchase Agreement and SOW</a:t>
            </a:r>
          </a:p>
        </p:txBody>
      </p:sp>
    </p:spTree>
    <p:extLst>
      <p:ext uri="{BB962C8B-B14F-4D97-AF65-F5344CB8AC3E}">
        <p14:creationId xmlns:p14="http://schemas.microsoft.com/office/powerpoint/2010/main" val="1879188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23E0E4-1E3E-5819-6A4D-394003232445}"/>
              </a:ext>
            </a:extLst>
          </p:cNvPr>
          <p:cNvSpPr>
            <a:spLocks noGrp="1"/>
          </p:cNvSpPr>
          <p:nvPr>
            <p:ph type="title"/>
          </p:nvPr>
        </p:nvSpPr>
        <p:spPr>
          <a:xfrm>
            <a:off x="1153618" y="1239927"/>
            <a:ext cx="4008586" cy="4680583"/>
          </a:xfrm>
        </p:spPr>
        <p:txBody>
          <a:bodyPr anchor="ctr">
            <a:normAutofit/>
          </a:bodyPr>
          <a:lstStyle/>
          <a:p>
            <a:r>
              <a:rPr lang="en-US" sz="5200"/>
              <a:t>Purchase Agreement and SOW</a:t>
            </a:r>
          </a:p>
        </p:txBody>
      </p:sp>
      <p:sp>
        <p:nvSpPr>
          <p:cNvPr id="3" name="Content Placeholder 2">
            <a:extLst>
              <a:ext uri="{FF2B5EF4-FFF2-40B4-BE49-F238E27FC236}">
                <a16:creationId xmlns:a16="http://schemas.microsoft.com/office/drawing/2014/main" id="{C033C510-48E4-944B-7004-62C2B03A0D0C}"/>
              </a:ext>
            </a:extLst>
          </p:cNvPr>
          <p:cNvSpPr>
            <a:spLocks noGrp="1"/>
          </p:cNvSpPr>
          <p:nvPr>
            <p:ph idx="1"/>
          </p:nvPr>
        </p:nvSpPr>
        <p:spPr>
          <a:xfrm>
            <a:off x="6291923" y="1239927"/>
            <a:ext cx="4971824" cy="4680583"/>
          </a:xfrm>
        </p:spPr>
        <p:txBody>
          <a:bodyPr anchor="ctr">
            <a:normAutofit fontScale="92500" lnSpcReduction="20000"/>
          </a:bodyPr>
          <a:lstStyle/>
          <a:p>
            <a:pPr marL="0" indent="0">
              <a:buNone/>
            </a:pPr>
            <a:r>
              <a:rPr lang="en-US" sz="2000" dirty="0"/>
              <a:t>Used for purchases requiring a contract</a:t>
            </a:r>
          </a:p>
          <a:p>
            <a:pPr marL="0" indent="0">
              <a:buNone/>
            </a:pPr>
            <a:endParaRPr lang="en-US" sz="2000" dirty="0"/>
          </a:p>
          <a:p>
            <a:pPr marL="0" indent="0">
              <a:buNone/>
            </a:pPr>
            <a:r>
              <a:rPr lang="en-US" sz="2000" dirty="0"/>
              <a:t>Pre-drafted Statement of Work with fillable fields</a:t>
            </a:r>
          </a:p>
          <a:p>
            <a:pPr marL="0" indent="0">
              <a:buNone/>
            </a:pPr>
            <a:endParaRPr lang="en-US" sz="2000" dirty="0"/>
          </a:p>
          <a:p>
            <a:pPr marL="0" indent="0">
              <a:buNone/>
            </a:pPr>
            <a:r>
              <a:rPr lang="en-US" sz="2000" dirty="0"/>
              <a:t>Use checklist as needed to assist with information gathering. Download on Intranet</a:t>
            </a:r>
          </a:p>
          <a:p>
            <a:pPr marL="0" indent="0">
              <a:buNone/>
            </a:pPr>
            <a:endParaRPr lang="en-US" sz="2000" dirty="0"/>
          </a:p>
          <a:p>
            <a:pPr marL="0" indent="0">
              <a:buNone/>
            </a:pPr>
            <a:r>
              <a:rPr lang="en-US" sz="2000" dirty="0"/>
              <a:t>Replaces the Professional Services Agreement but flexible to be used for non-professional services </a:t>
            </a:r>
          </a:p>
          <a:p>
            <a:pPr marL="0" indent="0">
              <a:buNone/>
            </a:pPr>
            <a:endParaRPr lang="en-US" sz="2000" dirty="0"/>
          </a:p>
          <a:p>
            <a:pPr marL="0" indent="0">
              <a:buNone/>
            </a:pPr>
            <a:r>
              <a:rPr lang="en-US" sz="2000" dirty="0"/>
              <a:t>Term: </a:t>
            </a:r>
            <a:r>
              <a:rPr lang="en-US" sz="2000" b="1" dirty="0"/>
              <a:t>Supplier </a:t>
            </a:r>
            <a:r>
              <a:rPr lang="en-US" sz="2000" dirty="0"/>
              <a:t>to be used vs. Contractor</a:t>
            </a:r>
          </a:p>
          <a:p>
            <a:pPr marL="0" indent="0">
              <a:buNone/>
            </a:pPr>
            <a:endParaRPr lang="en-US" sz="2000" b="1" dirty="0"/>
          </a:p>
          <a:p>
            <a:pPr marL="0" indent="0">
              <a:buNone/>
            </a:pPr>
            <a:r>
              <a:rPr lang="en-US" sz="2000" b="1" dirty="0"/>
              <a:t>Not to be used for public works, field service agreements, or performer agreements.</a:t>
            </a:r>
          </a:p>
        </p:txBody>
      </p:sp>
    </p:spTree>
    <p:extLst>
      <p:ext uri="{BB962C8B-B14F-4D97-AF65-F5344CB8AC3E}">
        <p14:creationId xmlns:p14="http://schemas.microsoft.com/office/powerpoint/2010/main" val="12453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07DF2-D04E-F348-3D93-3885AA70ED74}"/>
              </a:ext>
            </a:extLst>
          </p:cNvPr>
          <p:cNvSpPr>
            <a:spLocks noGrp="1"/>
          </p:cNvSpPr>
          <p:nvPr>
            <p:ph type="title"/>
          </p:nvPr>
        </p:nvSpPr>
        <p:spPr/>
        <p:txBody>
          <a:bodyPr/>
          <a:lstStyle/>
          <a:p>
            <a:r>
              <a:rPr lang="en-US" dirty="0"/>
              <a:t>Location	</a:t>
            </a:r>
          </a:p>
        </p:txBody>
      </p:sp>
      <p:pic>
        <p:nvPicPr>
          <p:cNvPr id="5" name="Picture 4">
            <a:extLst>
              <a:ext uri="{FF2B5EF4-FFF2-40B4-BE49-F238E27FC236}">
                <a16:creationId xmlns:a16="http://schemas.microsoft.com/office/drawing/2014/main" id="{48E682C9-EAA0-E58C-66AA-63DF7F72786C}"/>
              </a:ext>
            </a:extLst>
          </p:cNvPr>
          <p:cNvPicPr>
            <a:picLocks noChangeAspect="1"/>
          </p:cNvPicPr>
          <p:nvPr/>
        </p:nvPicPr>
        <p:blipFill>
          <a:blip r:embed="rId2"/>
          <a:stretch>
            <a:fillRect/>
          </a:stretch>
        </p:blipFill>
        <p:spPr>
          <a:xfrm>
            <a:off x="59361" y="1825625"/>
            <a:ext cx="11740394" cy="3118334"/>
          </a:xfrm>
          <a:prstGeom prst="rect">
            <a:avLst/>
          </a:prstGeom>
        </p:spPr>
      </p:pic>
      <p:sp>
        <p:nvSpPr>
          <p:cNvPr id="6" name="Arrow: Down 5">
            <a:extLst>
              <a:ext uri="{FF2B5EF4-FFF2-40B4-BE49-F238E27FC236}">
                <a16:creationId xmlns:a16="http://schemas.microsoft.com/office/drawing/2014/main" id="{BDDA6102-CE3F-1C8B-4A71-9CD84B54495E}"/>
              </a:ext>
            </a:extLst>
          </p:cNvPr>
          <p:cNvSpPr/>
          <p:nvPr/>
        </p:nvSpPr>
        <p:spPr>
          <a:xfrm>
            <a:off x="838200" y="1534332"/>
            <a:ext cx="1300566" cy="15653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059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07DF2-D04E-F348-3D93-3885AA70ED74}"/>
              </a:ext>
            </a:extLst>
          </p:cNvPr>
          <p:cNvSpPr>
            <a:spLocks noGrp="1"/>
          </p:cNvSpPr>
          <p:nvPr>
            <p:ph type="title"/>
          </p:nvPr>
        </p:nvSpPr>
        <p:spPr/>
        <p:txBody>
          <a:bodyPr/>
          <a:lstStyle/>
          <a:p>
            <a:r>
              <a:rPr lang="en-US" dirty="0"/>
              <a:t>Location	</a:t>
            </a:r>
          </a:p>
        </p:txBody>
      </p:sp>
      <p:pic>
        <p:nvPicPr>
          <p:cNvPr id="5" name="Picture 4">
            <a:extLst>
              <a:ext uri="{FF2B5EF4-FFF2-40B4-BE49-F238E27FC236}">
                <a16:creationId xmlns:a16="http://schemas.microsoft.com/office/drawing/2014/main" id="{48E682C9-EAA0-E58C-66AA-63DF7F72786C}"/>
              </a:ext>
            </a:extLst>
          </p:cNvPr>
          <p:cNvPicPr>
            <a:picLocks noChangeAspect="1"/>
          </p:cNvPicPr>
          <p:nvPr/>
        </p:nvPicPr>
        <p:blipFill>
          <a:blip r:embed="rId2"/>
          <a:stretch>
            <a:fillRect/>
          </a:stretch>
        </p:blipFill>
        <p:spPr>
          <a:xfrm>
            <a:off x="59361" y="1825625"/>
            <a:ext cx="11740394" cy="3118334"/>
          </a:xfrm>
          <a:prstGeom prst="rect">
            <a:avLst/>
          </a:prstGeom>
        </p:spPr>
      </p:pic>
      <p:sp>
        <p:nvSpPr>
          <p:cNvPr id="6" name="Arrow: Down 5">
            <a:extLst>
              <a:ext uri="{FF2B5EF4-FFF2-40B4-BE49-F238E27FC236}">
                <a16:creationId xmlns:a16="http://schemas.microsoft.com/office/drawing/2014/main" id="{BDDA6102-CE3F-1C8B-4A71-9CD84B54495E}"/>
              </a:ext>
            </a:extLst>
          </p:cNvPr>
          <p:cNvSpPr/>
          <p:nvPr/>
        </p:nvSpPr>
        <p:spPr>
          <a:xfrm>
            <a:off x="5929558" y="1400533"/>
            <a:ext cx="1300566" cy="15653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2097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CD4E9C4-9636-111F-EC28-E99A4084443A}"/>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791C4E-3314-FCD2-9DCF-129523E4DE28}"/>
              </a:ext>
            </a:extLst>
          </p:cNvPr>
          <p:cNvSpPr>
            <a:spLocks noGrp="1"/>
          </p:cNvSpPr>
          <p:nvPr>
            <p:ph type="title"/>
          </p:nvPr>
        </p:nvSpPr>
        <p:spPr>
          <a:xfrm>
            <a:off x="838200" y="365125"/>
            <a:ext cx="10515600" cy="1325563"/>
          </a:xfrm>
        </p:spPr>
        <p:txBody>
          <a:bodyPr>
            <a:normAutofit/>
          </a:bodyPr>
          <a:lstStyle/>
          <a:p>
            <a:r>
              <a:rPr lang="en-US"/>
              <a:t>General Purchase Terms and Conditions</a:t>
            </a:r>
          </a:p>
        </p:txBody>
      </p:sp>
      <p:graphicFrame>
        <p:nvGraphicFramePr>
          <p:cNvPr id="19" name="Content Placeholder 2">
            <a:extLst>
              <a:ext uri="{FF2B5EF4-FFF2-40B4-BE49-F238E27FC236}">
                <a16:creationId xmlns:a16="http://schemas.microsoft.com/office/drawing/2014/main" id="{66491591-3037-1D86-A726-422F75FFA047}"/>
              </a:ext>
            </a:extLst>
          </p:cNvPr>
          <p:cNvGraphicFramePr>
            <a:graphicFrameLocks noGrp="1"/>
          </p:cNvGraphicFramePr>
          <p:nvPr>
            <p:ph idx="1"/>
            <p:extLst>
              <p:ext uri="{D42A27DB-BD31-4B8C-83A1-F6EECF244321}">
                <p14:modId xmlns:p14="http://schemas.microsoft.com/office/powerpoint/2010/main" val="6188086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5461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B03C8-8BAF-51A5-2184-C7D6F682F1C1}"/>
              </a:ext>
            </a:extLst>
          </p:cNvPr>
          <p:cNvSpPr>
            <a:spLocks noGrp="1"/>
          </p:cNvSpPr>
          <p:nvPr>
            <p:ph type="title"/>
          </p:nvPr>
        </p:nvSpPr>
        <p:spPr/>
        <p:txBody>
          <a:bodyPr/>
          <a:lstStyle/>
          <a:p>
            <a:r>
              <a:rPr lang="en-US" dirty="0"/>
              <a:t>Location</a:t>
            </a:r>
          </a:p>
        </p:txBody>
      </p:sp>
      <p:pic>
        <p:nvPicPr>
          <p:cNvPr id="5" name="Content Placeholder 4">
            <a:extLst>
              <a:ext uri="{FF2B5EF4-FFF2-40B4-BE49-F238E27FC236}">
                <a16:creationId xmlns:a16="http://schemas.microsoft.com/office/drawing/2014/main" id="{F53969B3-8ACF-4343-581D-46C10E4114F6}"/>
              </a:ext>
            </a:extLst>
          </p:cNvPr>
          <p:cNvPicPr>
            <a:picLocks noGrp="1" noChangeAspect="1"/>
          </p:cNvPicPr>
          <p:nvPr>
            <p:ph idx="1"/>
          </p:nvPr>
        </p:nvPicPr>
        <p:blipFill>
          <a:blip r:embed="rId2"/>
          <a:stretch>
            <a:fillRect/>
          </a:stretch>
        </p:blipFill>
        <p:spPr>
          <a:xfrm>
            <a:off x="0" y="1375809"/>
            <a:ext cx="15079851" cy="10522549"/>
          </a:xfrm>
        </p:spPr>
      </p:pic>
      <p:sp>
        <p:nvSpPr>
          <p:cNvPr id="6" name="Arrow: Down 5">
            <a:extLst>
              <a:ext uri="{FF2B5EF4-FFF2-40B4-BE49-F238E27FC236}">
                <a16:creationId xmlns:a16="http://schemas.microsoft.com/office/drawing/2014/main" id="{305BE59D-D4CA-A94A-4E3A-9F52671C8DF1}"/>
              </a:ext>
            </a:extLst>
          </p:cNvPr>
          <p:cNvSpPr/>
          <p:nvPr/>
        </p:nvSpPr>
        <p:spPr>
          <a:xfrm>
            <a:off x="2681207" y="2603715"/>
            <a:ext cx="1146874" cy="16893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667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B03C8-8BAF-51A5-2184-C7D6F682F1C1}"/>
              </a:ext>
            </a:extLst>
          </p:cNvPr>
          <p:cNvSpPr>
            <a:spLocks noGrp="1"/>
          </p:cNvSpPr>
          <p:nvPr>
            <p:ph type="title"/>
          </p:nvPr>
        </p:nvSpPr>
        <p:spPr/>
        <p:txBody>
          <a:bodyPr/>
          <a:lstStyle/>
          <a:p>
            <a:r>
              <a:rPr lang="en-US" dirty="0"/>
              <a:t>Location</a:t>
            </a:r>
          </a:p>
        </p:txBody>
      </p:sp>
      <p:pic>
        <p:nvPicPr>
          <p:cNvPr id="5" name="Content Placeholder 4">
            <a:extLst>
              <a:ext uri="{FF2B5EF4-FFF2-40B4-BE49-F238E27FC236}">
                <a16:creationId xmlns:a16="http://schemas.microsoft.com/office/drawing/2014/main" id="{F53969B3-8ACF-4343-581D-46C10E4114F6}"/>
              </a:ext>
            </a:extLst>
          </p:cNvPr>
          <p:cNvPicPr>
            <a:picLocks noGrp="1" noChangeAspect="1"/>
          </p:cNvPicPr>
          <p:nvPr>
            <p:ph idx="1"/>
          </p:nvPr>
        </p:nvPicPr>
        <p:blipFill>
          <a:blip r:embed="rId2"/>
          <a:stretch>
            <a:fillRect/>
          </a:stretch>
        </p:blipFill>
        <p:spPr>
          <a:xfrm>
            <a:off x="0" y="-3664549"/>
            <a:ext cx="15079851" cy="10522549"/>
          </a:xfrm>
        </p:spPr>
      </p:pic>
      <p:sp>
        <p:nvSpPr>
          <p:cNvPr id="6" name="Arrow: Down 5">
            <a:extLst>
              <a:ext uri="{FF2B5EF4-FFF2-40B4-BE49-F238E27FC236}">
                <a16:creationId xmlns:a16="http://schemas.microsoft.com/office/drawing/2014/main" id="{305BE59D-D4CA-A94A-4E3A-9F52671C8DF1}"/>
              </a:ext>
            </a:extLst>
          </p:cNvPr>
          <p:cNvSpPr/>
          <p:nvPr/>
        </p:nvSpPr>
        <p:spPr>
          <a:xfrm>
            <a:off x="4676262" y="4456266"/>
            <a:ext cx="1146874" cy="16893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533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ectangle 29">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ectangle 31">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57F070-C674-A9CD-3BA9-D46AC60AF930}"/>
              </a:ext>
            </a:extLst>
          </p:cNvPr>
          <p:cNvSpPr>
            <a:spLocks noGrp="1"/>
          </p:cNvSpPr>
          <p:nvPr>
            <p:ph type="title"/>
          </p:nvPr>
        </p:nvSpPr>
        <p:spPr>
          <a:xfrm>
            <a:off x="504967" y="675564"/>
            <a:ext cx="3609833" cy="5204085"/>
          </a:xfrm>
        </p:spPr>
        <p:txBody>
          <a:bodyPr>
            <a:normAutofit/>
          </a:bodyPr>
          <a:lstStyle/>
          <a:p>
            <a:r>
              <a:rPr lang="en-US"/>
              <a:t>Data Protection Appendix</a:t>
            </a:r>
          </a:p>
        </p:txBody>
      </p:sp>
      <p:cxnSp>
        <p:nvCxnSpPr>
          <p:cNvPr id="36" name="Straight Connector 35">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4" name="Content Placeholder 2">
            <a:extLst>
              <a:ext uri="{FF2B5EF4-FFF2-40B4-BE49-F238E27FC236}">
                <a16:creationId xmlns:a16="http://schemas.microsoft.com/office/drawing/2014/main" id="{4847CC9E-F664-DA37-2DE7-4E7B2504101B}"/>
              </a:ext>
            </a:extLst>
          </p:cNvPr>
          <p:cNvGraphicFramePr>
            <a:graphicFrameLocks noGrp="1"/>
          </p:cNvGraphicFramePr>
          <p:nvPr>
            <p:ph idx="1"/>
            <p:extLst>
              <p:ext uri="{D42A27DB-BD31-4B8C-83A1-F6EECF244321}">
                <p14:modId xmlns:p14="http://schemas.microsoft.com/office/powerpoint/2010/main" val="3090300838"/>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2585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ectangle 23">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Rectangle 25">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DC56C5-1AE2-A284-DF23-925A2D3F2F4D}"/>
              </a:ext>
            </a:extLst>
          </p:cNvPr>
          <p:cNvSpPr>
            <a:spLocks noGrp="1"/>
          </p:cNvSpPr>
          <p:nvPr>
            <p:ph type="title"/>
          </p:nvPr>
        </p:nvSpPr>
        <p:spPr>
          <a:xfrm>
            <a:off x="504967" y="675564"/>
            <a:ext cx="3609833" cy="5204085"/>
          </a:xfrm>
        </p:spPr>
        <p:txBody>
          <a:bodyPr>
            <a:normAutofit/>
          </a:bodyPr>
          <a:lstStyle/>
          <a:p>
            <a:r>
              <a:rPr lang="en-US"/>
              <a:t>Service Level Agreement Exhibit</a:t>
            </a:r>
          </a:p>
        </p:txBody>
      </p:sp>
      <p:cxnSp>
        <p:nvCxnSpPr>
          <p:cNvPr id="30" name="Straight Connector 29">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8" name="Content Placeholder 2">
            <a:extLst>
              <a:ext uri="{FF2B5EF4-FFF2-40B4-BE49-F238E27FC236}">
                <a16:creationId xmlns:a16="http://schemas.microsoft.com/office/drawing/2014/main" id="{2A815319-805D-5BA9-DC14-034A39A87319}"/>
              </a:ext>
            </a:extLst>
          </p:cNvPr>
          <p:cNvGraphicFramePr>
            <a:graphicFrameLocks noGrp="1"/>
          </p:cNvGraphicFramePr>
          <p:nvPr>
            <p:ph idx="1"/>
            <p:extLst>
              <p:ext uri="{D42A27DB-BD31-4B8C-83A1-F6EECF244321}">
                <p14:modId xmlns:p14="http://schemas.microsoft.com/office/powerpoint/2010/main" val="981755931"/>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1239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Calendar on table">
            <a:extLst>
              <a:ext uri="{FF2B5EF4-FFF2-40B4-BE49-F238E27FC236}">
                <a16:creationId xmlns:a16="http://schemas.microsoft.com/office/drawing/2014/main" id="{CB9F1D47-77C2-172E-2243-A05CC0E489A1}"/>
              </a:ext>
            </a:extLst>
          </p:cNvPr>
          <p:cNvPicPr>
            <a:picLocks noChangeAspect="1"/>
          </p:cNvPicPr>
          <p:nvPr/>
        </p:nvPicPr>
        <p:blipFill rotWithShape="1">
          <a:blip r:embed="rId2"/>
          <a:srcRect l="6587" r="40754" b="-2"/>
          <a:stretch/>
        </p:blipFill>
        <p:spPr>
          <a:xfrm>
            <a:off x="-1" y="-2"/>
            <a:ext cx="5410198" cy="6858002"/>
          </a:xfrm>
          <a:prstGeom prst="rect">
            <a:avLst/>
          </a:prstGeom>
        </p:spPr>
      </p:pic>
      <p:sp useBgFill="1">
        <p:nvSpPr>
          <p:cNvPr id="28" name="Rectangle 27">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C6EA4C-1334-BB3F-D7EC-F01CA76F09D4}"/>
              </a:ext>
            </a:extLst>
          </p:cNvPr>
          <p:cNvSpPr>
            <a:spLocks noGrp="1"/>
          </p:cNvSpPr>
          <p:nvPr>
            <p:ph type="title"/>
          </p:nvPr>
        </p:nvSpPr>
        <p:spPr>
          <a:xfrm>
            <a:off x="6115317" y="405685"/>
            <a:ext cx="5464968" cy="1559301"/>
          </a:xfrm>
        </p:spPr>
        <p:txBody>
          <a:bodyPr>
            <a:normAutofit/>
          </a:bodyPr>
          <a:lstStyle/>
          <a:p>
            <a:r>
              <a:rPr lang="en-US" sz="4000"/>
              <a:t>Agenda</a:t>
            </a:r>
          </a:p>
        </p:txBody>
      </p:sp>
      <p:sp>
        <p:nvSpPr>
          <p:cNvPr id="3" name="Content Placeholder 2">
            <a:extLst>
              <a:ext uri="{FF2B5EF4-FFF2-40B4-BE49-F238E27FC236}">
                <a16:creationId xmlns:a16="http://schemas.microsoft.com/office/drawing/2014/main" id="{D8EEB84A-8F47-86F6-B807-433A99082332}"/>
              </a:ext>
            </a:extLst>
          </p:cNvPr>
          <p:cNvSpPr>
            <a:spLocks noGrp="1"/>
          </p:cNvSpPr>
          <p:nvPr>
            <p:ph idx="1"/>
          </p:nvPr>
        </p:nvSpPr>
        <p:spPr>
          <a:xfrm>
            <a:off x="6115317" y="2743200"/>
            <a:ext cx="5247340" cy="3496878"/>
          </a:xfrm>
        </p:spPr>
        <p:txBody>
          <a:bodyPr anchor="ctr">
            <a:normAutofit/>
          </a:bodyPr>
          <a:lstStyle/>
          <a:p>
            <a:r>
              <a:rPr lang="en-US" sz="2000" dirty="0"/>
              <a:t>Objective and Purpose</a:t>
            </a:r>
          </a:p>
          <a:p>
            <a:r>
              <a:rPr lang="en-US" sz="2000" dirty="0"/>
              <a:t>Current State of District Purchasing Contracts</a:t>
            </a:r>
          </a:p>
          <a:p>
            <a:r>
              <a:rPr lang="en-US" sz="2000" dirty="0"/>
              <a:t>What is being updated and why</a:t>
            </a:r>
          </a:p>
          <a:p>
            <a:r>
              <a:rPr lang="en-US" sz="2000" dirty="0"/>
              <a:t>Updated Documents</a:t>
            </a:r>
          </a:p>
          <a:p>
            <a:r>
              <a:rPr lang="en-US" sz="2000" dirty="0"/>
              <a:t>Resources</a:t>
            </a:r>
          </a:p>
          <a:p>
            <a:r>
              <a:rPr lang="en-US" sz="2000" dirty="0"/>
              <a:t>Final Thoughts</a:t>
            </a:r>
          </a:p>
          <a:p>
            <a:r>
              <a:rPr lang="en-US" sz="2000" dirty="0"/>
              <a:t>Questions</a:t>
            </a:r>
          </a:p>
        </p:txBody>
      </p:sp>
    </p:spTree>
    <p:extLst>
      <p:ext uri="{BB962C8B-B14F-4D97-AF65-F5344CB8AC3E}">
        <p14:creationId xmlns:p14="http://schemas.microsoft.com/office/powerpoint/2010/main" val="1717928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ectangle 23">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Rectangle 25">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DC56C5-1AE2-A284-DF23-925A2D3F2F4D}"/>
              </a:ext>
            </a:extLst>
          </p:cNvPr>
          <p:cNvSpPr>
            <a:spLocks noGrp="1"/>
          </p:cNvSpPr>
          <p:nvPr>
            <p:ph type="title"/>
          </p:nvPr>
        </p:nvSpPr>
        <p:spPr>
          <a:xfrm>
            <a:off x="504967" y="675564"/>
            <a:ext cx="3609833" cy="5204085"/>
          </a:xfrm>
        </p:spPr>
        <p:txBody>
          <a:bodyPr>
            <a:normAutofit/>
          </a:bodyPr>
          <a:lstStyle/>
          <a:p>
            <a:r>
              <a:rPr lang="en-US"/>
              <a:t>Amendment</a:t>
            </a:r>
          </a:p>
        </p:txBody>
      </p:sp>
      <p:cxnSp>
        <p:nvCxnSpPr>
          <p:cNvPr id="30" name="Straight Connector 29">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8" name="Content Placeholder 2">
            <a:extLst>
              <a:ext uri="{FF2B5EF4-FFF2-40B4-BE49-F238E27FC236}">
                <a16:creationId xmlns:a16="http://schemas.microsoft.com/office/drawing/2014/main" id="{7661B039-A80B-46B3-B387-BE14DD5CBBA9}"/>
              </a:ext>
            </a:extLst>
          </p:cNvPr>
          <p:cNvGraphicFramePr>
            <a:graphicFrameLocks noGrp="1"/>
          </p:cNvGraphicFramePr>
          <p:nvPr>
            <p:ph idx="1"/>
            <p:extLst>
              <p:ext uri="{D42A27DB-BD31-4B8C-83A1-F6EECF244321}">
                <p14:modId xmlns:p14="http://schemas.microsoft.com/office/powerpoint/2010/main" val="462215678"/>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0389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B2BC-BFF1-854F-1C12-EB221C128C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20FA80-E3BD-D0DD-E8A8-79D44C7BF125}"/>
              </a:ext>
            </a:extLst>
          </p:cNvPr>
          <p:cNvSpPr>
            <a:spLocks noGrp="1"/>
          </p:cNvSpPr>
          <p:nvPr>
            <p:ph idx="1"/>
          </p:nvPr>
        </p:nvSpPr>
        <p:spPr/>
        <p:txBody>
          <a:bodyPr/>
          <a:lstStyle/>
          <a:p>
            <a:endParaRPr lang="en-US" dirty="0"/>
          </a:p>
        </p:txBody>
      </p:sp>
      <p:graphicFrame>
        <p:nvGraphicFramePr>
          <p:cNvPr id="5" name="Object 4">
            <a:extLst>
              <a:ext uri="{FF2B5EF4-FFF2-40B4-BE49-F238E27FC236}">
                <a16:creationId xmlns:a16="http://schemas.microsoft.com/office/drawing/2014/main" id="{41CB0873-5DF1-FD54-B2C9-F0421673BF17}"/>
              </a:ext>
            </a:extLst>
          </p:cNvPr>
          <p:cNvGraphicFramePr>
            <a:graphicFrameLocks noChangeAspect="1"/>
          </p:cNvGraphicFramePr>
          <p:nvPr>
            <p:extLst>
              <p:ext uri="{D42A27DB-BD31-4B8C-83A1-F6EECF244321}">
                <p14:modId xmlns:p14="http://schemas.microsoft.com/office/powerpoint/2010/main" val="4058515039"/>
              </p:ext>
            </p:extLst>
          </p:nvPr>
        </p:nvGraphicFramePr>
        <p:xfrm>
          <a:off x="0" y="0"/>
          <a:ext cx="12192000" cy="12721274"/>
        </p:xfrm>
        <a:graphic>
          <a:graphicData uri="http://schemas.openxmlformats.org/presentationml/2006/ole">
            <mc:AlternateContent xmlns:mc="http://schemas.openxmlformats.org/markup-compatibility/2006">
              <mc:Choice xmlns:v="urn:schemas-microsoft-com:vml" Requires="v">
                <p:oleObj name="Acrobat Document" r:id="rId2" imgW="24288599" imgH="25345996" progId="Acrobat.Document.DC">
                  <p:embed/>
                </p:oleObj>
              </mc:Choice>
              <mc:Fallback>
                <p:oleObj name="Acrobat Document" r:id="rId2" imgW="24288599" imgH="25345996" progId="Acrobat.Document.DC">
                  <p:embed/>
                  <p:pic>
                    <p:nvPicPr>
                      <p:cNvPr id="0" name=""/>
                      <p:cNvPicPr/>
                      <p:nvPr/>
                    </p:nvPicPr>
                    <p:blipFill>
                      <a:blip r:embed="rId3"/>
                      <a:stretch>
                        <a:fillRect/>
                      </a:stretch>
                    </p:blipFill>
                    <p:spPr>
                      <a:xfrm>
                        <a:off x="0" y="0"/>
                        <a:ext cx="12192000" cy="12721274"/>
                      </a:xfrm>
                      <a:prstGeom prst="rect">
                        <a:avLst/>
                      </a:prstGeom>
                    </p:spPr>
                  </p:pic>
                </p:oleObj>
              </mc:Fallback>
            </mc:AlternateContent>
          </a:graphicData>
        </a:graphic>
      </p:graphicFrame>
    </p:spTree>
    <p:extLst>
      <p:ext uri="{BB962C8B-B14F-4D97-AF65-F5344CB8AC3E}">
        <p14:creationId xmlns:p14="http://schemas.microsoft.com/office/powerpoint/2010/main" val="4288614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B2BC-BFF1-854F-1C12-EB221C128C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20FA80-E3BD-D0DD-E8A8-79D44C7BF125}"/>
              </a:ext>
            </a:extLst>
          </p:cNvPr>
          <p:cNvSpPr>
            <a:spLocks noGrp="1"/>
          </p:cNvSpPr>
          <p:nvPr>
            <p:ph idx="1"/>
          </p:nvPr>
        </p:nvSpPr>
        <p:spPr/>
        <p:txBody>
          <a:bodyPr/>
          <a:lstStyle/>
          <a:p>
            <a:endParaRPr lang="en-US" dirty="0"/>
          </a:p>
        </p:txBody>
      </p:sp>
      <p:graphicFrame>
        <p:nvGraphicFramePr>
          <p:cNvPr id="5" name="Object 4">
            <a:extLst>
              <a:ext uri="{FF2B5EF4-FFF2-40B4-BE49-F238E27FC236}">
                <a16:creationId xmlns:a16="http://schemas.microsoft.com/office/drawing/2014/main" id="{41CB0873-5DF1-FD54-B2C9-F0421673BF17}"/>
              </a:ext>
            </a:extLst>
          </p:cNvPr>
          <p:cNvGraphicFramePr>
            <a:graphicFrameLocks noChangeAspect="1"/>
          </p:cNvGraphicFramePr>
          <p:nvPr>
            <p:extLst>
              <p:ext uri="{D42A27DB-BD31-4B8C-83A1-F6EECF244321}">
                <p14:modId xmlns:p14="http://schemas.microsoft.com/office/powerpoint/2010/main" val="951234889"/>
              </p:ext>
            </p:extLst>
          </p:nvPr>
        </p:nvGraphicFramePr>
        <p:xfrm>
          <a:off x="-1448790" y="1027906"/>
          <a:ext cx="12192000" cy="12721274"/>
        </p:xfrm>
        <a:graphic>
          <a:graphicData uri="http://schemas.openxmlformats.org/presentationml/2006/ole">
            <mc:AlternateContent xmlns:mc="http://schemas.openxmlformats.org/markup-compatibility/2006">
              <mc:Choice xmlns:v="urn:schemas-microsoft-com:vml" Requires="v">
                <p:oleObj name="Acrobat Document" r:id="rId2" imgW="24288599" imgH="25345996" progId="Acrobat.Document.DC">
                  <p:embed/>
                </p:oleObj>
              </mc:Choice>
              <mc:Fallback>
                <p:oleObj name="Acrobat Document" r:id="rId2" imgW="24288599" imgH="25345996" progId="Acrobat.Document.DC">
                  <p:embed/>
                  <p:pic>
                    <p:nvPicPr>
                      <p:cNvPr id="5" name="Object 4">
                        <a:extLst>
                          <a:ext uri="{FF2B5EF4-FFF2-40B4-BE49-F238E27FC236}">
                            <a16:creationId xmlns:a16="http://schemas.microsoft.com/office/drawing/2014/main" id="{41CB0873-5DF1-FD54-B2C9-F0421673BF17}"/>
                          </a:ext>
                        </a:extLst>
                      </p:cNvPr>
                      <p:cNvPicPr/>
                      <p:nvPr/>
                    </p:nvPicPr>
                    <p:blipFill>
                      <a:blip r:embed="rId3"/>
                      <a:stretch>
                        <a:fillRect/>
                      </a:stretch>
                    </p:blipFill>
                    <p:spPr>
                      <a:xfrm>
                        <a:off x="-1448790" y="1027906"/>
                        <a:ext cx="12192000" cy="12721274"/>
                      </a:xfrm>
                      <a:prstGeom prst="rect">
                        <a:avLst/>
                      </a:prstGeom>
                    </p:spPr>
                  </p:pic>
                </p:oleObj>
              </mc:Fallback>
            </mc:AlternateContent>
          </a:graphicData>
        </a:graphic>
      </p:graphicFrame>
    </p:spTree>
    <p:extLst>
      <p:ext uri="{BB962C8B-B14F-4D97-AF65-F5344CB8AC3E}">
        <p14:creationId xmlns:p14="http://schemas.microsoft.com/office/powerpoint/2010/main" val="39611825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B2BC-BFF1-854F-1C12-EB221C128C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20FA80-E3BD-D0DD-E8A8-79D44C7BF125}"/>
              </a:ext>
            </a:extLst>
          </p:cNvPr>
          <p:cNvSpPr>
            <a:spLocks noGrp="1"/>
          </p:cNvSpPr>
          <p:nvPr>
            <p:ph idx="1"/>
          </p:nvPr>
        </p:nvSpPr>
        <p:spPr/>
        <p:txBody>
          <a:bodyPr/>
          <a:lstStyle/>
          <a:p>
            <a:endParaRPr lang="en-US" dirty="0"/>
          </a:p>
        </p:txBody>
      </p:sp>
      <p:graphicFrame>
        <p:nvGraphicFramePr>
          <p:cNvPr id="5" name="Object 4">
            <a:extLst>
              <a:ext uri="{FF2B5EF4-FFF2-40B4-BE49-F238E27FC236}">
                <a16:creationId xmlns:a16="http://schemas.microsoft.com/office/drawing/2014/main" id="{41CB0873-5DF1-FD54-B2C9-F0421673BF17}"/>
              </a:ext>
            </a:extLst>
          </p:cNvPr>
          <p:cNvGraphicFramePr>
            <a:graphicFrameLocks noChangeAspect="1"/>
          </p:cNvGraphicFramePr>
          <p:nvPr>
            <p:extLst>
              <p:ext uri="{D42A27DB-BD31-4B8C-83A1-F6EECF244321}">
                <p14:modId xmlns:p14="http://schemas.microsoft.com/office/powerpoint/2010/main" val="1998144881"/>
              </p:ext>
            </p:extLst>
          </p:nvPr>
        </p:nvGraphicFramePr>
        <p:xfrm>
          <a:off x="-1460665" y="-1109653"/>
          <a:ext cx="12192000" cy="12721274"/>
        </p:xfrm>
        <a:graphic>
          <a:graphicData uri="http://schemas.openxmlformats.org/presentationml/2006/ole">
            <mc:AlternateContent xmlns:mc="http://schemas.openxmlformats.org/markup-compatibility/2006">
              <mc:Choice xmlns:v="urn:schemas-microsoft-com:vml" Requires="v">
                <p:oleObj name="Acrobat Document" r:id="rId2" imgW="24288599" imgH="25345996" progId="Acrobat.Document.DC">
                  <p:embed/>
                </p:oleObj>
              </mc:Choice>
              <mc:Fallback>
                <p:oleObj name="Acrobat Document" r:id="rId2" imgW="24288599" imgH="25345996" progId="Acrobat.Document.DC">
                  <p:embed/>
                  <p:pic>
                    <p:nvPicPr>
                      <p:cNvPr id="5" name="Object 4">
                        <a:extLst>
                          <a:ext uri="{FF2B5EF4-FFF2-40B4-BE49-F238E27FC236}">
                            <a16:creationId xmlns:a16="http://schemas.microsoft.com/office/drawing/2014/main" id="{41CB0873-5DF1-FD54-B2C9-F0421673BF17}"/>
                          </a:ext>
                        </a:extLst>
                      </p:cNvPr>
                      <p:cNvPicPr/>
                      <p:nvPr/>
                    </p:nvPicPr>
                    <p:blipFill>
                      <a:blip r:embed="rId3"/>
                      <a:stretch>
                        <a:fillRect/>
                      </a:stretch>
                    </p:blipFill>
                    <p:spPr>
                      <a:xfrm>
                        <a:off x="-1460665" y="-1109653"/>
                        <a:ext cx="12192000" cy="12721274"/>
                      </a:xfrm>
                      <a:prstGeom prst="rect">
                        <a:avLst/>
                      </a:prstGeom>
                    </p:spPr>
                  </p:pic>
                </p:oleObj>
              </mc:Fallback>
            </mc:AlternateContent>
          </a:graphicData>
        </a:graphic>
      </p:graphicFrame>
    </p:spTree>
    <p:extLst>
      <p:ext uri="{BB962C8B-B14F-4D97-AF65-F5344CB8AC3E}">
        <p14:creationId xmlns:p14="http://schemas.microsoft.com/office/powerpoint/2010/main" val="2589757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B2BC-BFF1-854F-1C12-EB221C128C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20FA80-E3BD-D0DD-E8A8-79D44C7BF125}"/>
              </a:ext>
            </a:extLst>
          </p:cNvPr>
          <p:cNvSpPr>
            <a:spLocks noGrp="1"/>
          </p:cNvSpPr>
          <p:nvPr>
            <p:ph idx="1"/>
          </p:nvPr>
        </p:nvSpPr>
        <p:spPr/>
        <p:txBody>
          <a:bodyPr/>
          <a:lstStyle/>
          <a:p>
            <a:endParaRPr lang="en-US" dirty="0"/>
          </a:p>
        </p:txBody>
      </p:sp>
      <p:graphicFrame>
        <p:nvGraphicFramePr>
          <p:cNvPr id="5" name="Object 4">
            <a:extLst>
              <a:ext uri="{FF2B5EF4-FFF2-40B4-BE49-F238E27FC236}">
                <a16:creationId xmlns:a16="http://schemas.microsoft.com/office/drawing/2014/main" id="{41CB0873-5DF1-FD54-B2C9-F0421673BF17}"/>
              </a:ext>
            </a:extLst>
          </p:cNvPr>
          <p:cNvGraphicFramePr>
            <a:graphicFrameLocks noChangeAspect="1"/>
          </p:cNvGraphicFramePr>
          <p:nvPr>
            <p:extLst>
              <p:ext uri="{D42A27DB-BD31-4B8C-83A1-F6EECF244321}">
                <p14:modId xmlns:p14="http://schemas.microsoft.com/office/powerpoint/2010/main" val="2330766687"/>
              </p:ext>
            </p:extLst>
          </p:nvPr>
        </p:nvGraphicFramePr>
        <p:xfrm>
          <a:off x="-4857008" y="-1287782"/>
          <a:ext cx="12192000" cy="12721274"/>
        </p:xfrm>
        <a:graphic>
          <a:graphicData uri="http://schemas.openxmlformats.org/presentationml/2006/ole">
            <mc:AlternateContent xmlns:mc="http://schemas.openxmlformats.org/markup-compatibility/2006">
              <mc:Choice xmlns:v="urn:schemas-microsoft-com:vml" Requires="v">
                <p:oleObj name="Acrobat Document" r:id="rId2" imgW="24288599" imgH="25345996" progId="Acrobat.Document.DC">
                  <p:embed/>
                </p:oleObj>
              </mc:Choice>
              <mc:Fallback>
                <p:oleObj name="Acrobat Document" r:id="rId2" imgW="24288599" imgH="25345996" progId="Acrobat.Document.DC">
                  <p:embed/>
                  <p:pic>
                    <p:nvPicPr>
                      <p:cNvPr id="5" name="Object 4">
                        <a:extLst>
                          <a:ext uri="{FF2B5EF4-FFF2-40B4-BE49-F238E27FC236}">
                            <a16:creationId xmlns:a16="http://schemas.microsoft.com/office/drawing/2014/main" id="{41CB0873-5DF1-FD54-B2C9-F0421673BF17}"/>
                          </a:ext>
                        </a:extLst>
                      </p:cNvPr>
                      <p:cNvPicPr/>
                      <p:nvPr/>
                    </p:nvPicPr>
                    <p:blipFill>
                      <a:blip r:embed="rId3"/>
                      <a:stretch>
                        <a:fillRect/>
                      </a:stretch>
                    </p:blipFill>
                    <p:spPr>
                      <a:xfrm>
                        <a:off x="-4857008" y="-1287782"/>
                        <a:ext cx="12192000" cy="12721274"/>
                      </a:xfrm>
                      <a:prstGeom prst="rect">
                        <a:avLst/>
                      </a:prstGeom>
                    </p:spPr>
                  </p:pic>
                </p:oleObj>
              </mc:Fallback>
            </mc:AlternateContent>
          </a:graphicData>
        </a:graphic>
      </p:graphicFrame>
    </p:spTree>
    <p:extLst>
      <p:ext uri="{BB962C8B-B14F-4D97-AF65-F5344CB8AC3E}">
        <p14:creationId xmlns:p14="http://schemas.microsoft.com/office/powerpoint/2010/main" val="32329219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B2BC-BFF1-854F-1C12-EB221C128C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20FA80-E3BD-D0DD-E8A8-79D44C7BF125}"/>
              </a:ext>
            </a:extLst>
          </p:cNvPr>
          <p:cNvSpPr>
            <a:spLocks noGrp="1"/>
          </p:cNvSpPr>
          <p:nvPr>
            <p:ph idx="1"/>
          </p:nvPr>
        </p:nvSpPr>
        <p:spPr/>
        <p:txBody>
          <a:bodyPr/>
          <a:lstStyle/>
          <a:p>
            <a:endParaRPr lang="en-US" dirty="0"/>
          </a:p>
        </p:txBody>
      </p:sp>
      <p:graphicFrame>
        <p:nvGraphicFramePr>
          <p:cNvPr id="5" name="Object 4">
            <a:extLst>
              <a:ext uri="{FF2B5EF4-FFF2-40B4-BE49-F238E27FC236}">
                <a16:creationId xmlns:a16="http://schemas.microsoft.com/office/drawing/2014/main" id="{41CB0873-5DF1-FD54-B2C9-F0421673BF17}"/>
              </a:ext>
            </a:extLst>
          </p:cNvPr>
          <p:cNvGraphicFramePr>
            <a:graphicFrameLocks noChangeAspect="1"/>
          </p:cNvGraphicFramePr>
          <p:nvPr>
            <p:extLst>
              <p:ext uri="{D42A27DB-BD31-4B8C-83A1-F6EECF244321}">
                <p14:modId xmlns:p14="http://schemas.microsoft.com/office/powerpoint/2010/main" val="2902531470"/>
              </p:ext>
            </p:extLst>
          </p:nvPr>
        </p:nvGraphicFramePr>
        <p:xfrm>
          <a:off x="1698171" y="909153"/>
          <a:ext cx="12192000" cy="12721274"/>
        </p:xfrm>
        <a:graphic>
          <a:graphicData uri="http://schemas.openxmlformats.org/presentationml/2006/ole">
            <mc:AlternateContent xmlns:mc="http://schemas.openxmlformats.org/markup-compatibility/2006">
              <mc:Choice xmlns:v="urn:schemas-microsoft-com:vml" Requires="v">
                <p:oleObj name="Acrobat Document" r:id="rId2" imgW="24288599" imgH="25345996" progId="Acrobat.Document.DC">
                  <p:embed/>
                </p:oleObj>
              </mc:Choice>
              <mc:Fallback>
                <p:oleObj name="Acrobat Document" r:id="rId2" imgW="24288599" imgH="25345996" progId="Acrobat.Document.DC">
                  <p:embed/>
                  <p:pic>
                    <p:nvPicPr>
                      <p:cNvPr id="5" name="Object 4">
                        <a:extLst>
                          <a:ext uri="{FF2B5EF4-FFF2-40B4-BE49-F238E27FC236}">
                            <a16:creationId xmlns:a16="http://schemas.microsoft.com/office/drawing/2014/main" id="{41CB0873-5DF1-FD54-B2C9-F0421673BF17}"/>
                          </a:ext>
                        </a:extLst>
                      </p:cNvPr>
                      <p:cNvPicPr/>
                      <p:nvPr/>
                    </p:nvPicPr>
                    <p:blipFill>
                      <a:blip r:embed="rId3"/>
                      <a:stretch>
                        <a:fillRect/>
                      </a:stretch>
                    </p:blipFill>
                    <p:spPr>
                      <a:xfrm>
                        <a:off x="1698171" y="909153"/>
                        <a:ext cx="12192000" cy="12721274"/>
                      </a:xfrm>
                      <a:prstGeom prst="rect">
                        <a:avLst/>
                      </a:prstGeom>
                    </p:spPr>
                  </p:pic>
                </p:oleObj>
              </mc:Fallback>
            </mc:AlternateContent>
          </a:graphicData>
        </a:graphic>
      </p:graphicFrame>
    </p:spTree>
    <p:extLst>
      <p:ext uri="{BB962C8B-B14F-4D97-AF65-F5344CB8AC3E}">
        <p14:creationId xmlns:p14="http://schemas.microsoft.com/office/powerpoint/2010/main" val="2666593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B2BC-BFF1-854F-1C12-EB221C128C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20FA80-E3BD-D0DD-E8A8-79D44C7BF125}"/>
              </a:ext>
            </a:extLst>
          </p:cNvPr>
          <p:cNvSpPr>
            <a:spLocks noGrp="1"/>
          </p:cNvSpPr>
          <p:nvPr>
            <p:ph idx="1"/>
          </p:nvPr>
        </p:nvSpPr>
        <p:spPr/>
        <p:txBody>
          <a:bodyPr/>
          <a:lstStyle/>
          <a:p>
            <a:endParaRPr lang="en-US" dirty="0"/>
          </a:p>
        </p:txBody>
      </p:sp>
      <p:graphicFrame>
        <p:nvGraphicFramePr>
          <p:cNvPr id="5" name="Object 4">
            <a:extLst>
              <a:ext uri="{FF2B5EF4-FFF2-40B4-BE49-F238E27FC236}">
                <a16:creationId xmlns:a16="http://schemas.microsoft.com/office/drawing/2014/main" id="{41CB0873-5DF1-FD54-B2C9-F0421673BF17}"/>
              </a:ext>
            </a:extLst>
          </p:cNvPr>
          <p:cNvGraphicFramePr>
            <a:graphicFrameLocks noChangeAspect="1"/>
          </p:cNvGraphicFramePr>
          <p:nvPr>
            <p:extLst>
              <p:ext uri="{D42A27DB-BD31-4B8C-83A1-F6EECF244321}">
                <p14:modId xmlns:p14="http://schemas.microsoft.com/office/powerpoint/2010/main" val="3516413067"/>
              </p:ext>
            </p:extLst>
          </p:nvPr>
        </p:nvGraphicFramePr>
        <p:xfrm>
          <a:off x="1258784" y="-2359343"/>
          <a:ext cx="12192000" cy="12721274"/>
        </p:xfrm>
        <a:graphic>
          <a:graphicData uri="http://schemas.openxmlformats.org/presentationml/2006/ole">
            <mc:AlternateContent xmlns:mc="http://schemas.openxmlformats.org/markup-compatibility/2006">
              <mc:Choice xmlns:v="urn:schemas-microsoft-com:vml" Requires="v">
                <p:oleObj name="Acrobat Document" r:id="rId2" imgW="24288599" imgH="25345996" progId="Acrobat.Document.DC">
                  <p:embed/>
                </p:oleObj>
              </mc:Choice>
              <mc:Fallback>
                <p:oleObj name="Acrobat Document" r:id="rId2" imgW="24288599" imgH="25345996" progId="Acrobat.Document.DC">
                  <p:embed/>
                  <p:pic>
                    <p:nvPicPr>
                      <p:cNvPr id="5" name="Object 4">
                        <a:extLst>
                          <a:ext uri="{FF2B5EF4-FFF2-40B4-BE49-F238E27FC236}">
                            <a16:creationId xmlns:a16="http://schemas.microsoft.com/office/drawing/2014/main" id="{41CB0873-5DF1-FD54-B2C9-F0421673BF17}"/>
                          </a:ext>
                        </a:extLst>
                      </p:cNvPr>
                      <p:cNvPicPr/>
                      <p:nvPr/>
                    </p:nvPicPr>
                    <p:blipFill>
                      <a:blip r:embed="rId3"/>
                      <a:stretch>
                        <a:fillRect/>
                      </a:stretch>
                    </p:blipFill>
                    <p:spPr>
                      <a:xfrm>
                        <a:off x="1258784" y="-2359343"/>
                        <a:ext cx="12192000" cy="12721274"/>
                      </a:xfrm>
                      <a:prstGeom prst="rect">
                        <a:avLst/>
                      </a:prstGeom>
                    </p:spPr>
                  </p:pic>
                </p:oleObj>
              </mc:Fallback>
            </mc:AlternateContent>
          </a:graphicData>
        </a:graphic>
      </p:graphicFrame>
    </p:spTree>
    <p:extLst>
      <p:ext uri="{BB962C8B-B14F-4D97-AF65-F5344CB8AC3E}">
        <p14:creationId xmlns:p14="http://schemas.microsoft.com/office/powerpoint/2010/main" val="1509086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B2BC-BFF1-854F-1C12-EB221C128C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20FA80-E3BD-D0DD-E8A8-79D44C7BF125}"/>
              </a:ext>
            </a:extLst>
          </p:cNvPr>
          <p:cNvSpPr>
            <a:spLocks noGrp="1"/>
          </p:cNvSpPr>
          <p:nvPr>
            <p:ph idx="1"/>
          </p:nvPr>
        </p:nvSpPr>
        <p:spPr/>
        <p:txBody>
          <a:bodyPr/>
          <a:lstStyle/>
          <a:p>
            <a:endParaRPr lang="en-US" dirty="0"/>
          </a:p>
        </p:txBody>
      </p:sp>
      <p:graphicFrame>
        <p:nvGraphicFramePr>
          <p:cNvPr id="5" name="Object 4">
            <a:extLst>
              <a:ext uri="{FF2B5EF4-FFF2-40B4-BE49-F238E27FC236}">
                <a16:creationId xmlns:a16="http://schemas.microsoft.com/office/drawing/2014/main" id="{41CB0873-5DF1-FD54-B2C9-F0421673BF17}"/>
              </a:ext>
            </a:extLst>
          </p:cNvPr>
          <p:cNvGraphicFramePr>
            <a:graphicFrameLocks noChangeAspect="1"/>
          </p:cNvGraphicFramePr>
          <p:nvPr>
            <p:extLst>
              <p:ext uri="{D42A27DB-BD31-4B8C-83A1-F6EECF244321}">
                <p14:modId xmlns:p14="http://schemas.microsoft.com/office/powerpoint/2010/main" val="4117824453"/>
              </p:ext>
            </p:extLst>
          </p:nvPr>
        </p:nvGraphicFramePr>
        <p:xfrm>
          <a:off x="0" y="-4188143"/>
          <a:ext cx="12192000" cy="12721274"/>
        </p:xfrm>
        <a:graphic>
          <a:graphicData uri="http://schemas.openxmlformats.org/presentationml/2006/ole">
            <mc:AlternateContent xmlns:mc="http://schemas.openxmlformats.org/markup-compatibility/2006">
              <mc:Choice xmlns:v="urn:schemas-microsoft-com:vml" Requires="v">
                <p:oleObj name="Acrobat Document" r:id="rId2" imgW="24288599" imgH="25345996" progId="Acrobat.Document.DC">
                  <p:embed/>
                </p:oleObj>
              </mc:Choice>
              <mc:Fallback>
                <p:oleObj name="Acrobat Document" r:id="rId2" imgW="24288599" imgH="25345996" progId="Acrobat.Document.DC">
                  <p:embed/>
                  <p:pic>
                    <p:nvPicPr>
                      <p:cNvPr id="5" name="Object 4">
                        <a:extLst>
                          <a:ext uri="{FF2B5EF4-FFF2-40B4-BE49-F238E27FC236}">
                            <a16:creationId xmlns:a16="http://schemas.microsoft.com/office/drawing/2014/main" id="{41CB0873-5DF1-FD54-B2C9-F0421673BF17}"/>
                          </a:ext>
                        </a:extLst>
                      </p:cNvPr>
                      <p:cNvPicPr/>
                      <p:nvPr/>
                    </p:nvPicPr>
                    <p:blipFill>
                      <a:blip r:embed="rId3"/>
                      <a:stretch>
                        <a:fillRect/>
                      </a:stretch>
                    </p:blipFill>
                    <p:spPr>
                      <a:xfrm>
                        <a:off x="0" y="-4188143"/>
                        <a:ext cx="12192000" cy="12721274"/>
                      </a:xfrm>
                      <a:prstGeom prst="rect">
                        <a:avLst/>
                      </a:prstGeom>
                    </p:spPr>
                  </p:pic>
                </p:oleObj>
              </mc:Fallback>
            </mc:AlternateContent>
          </a:graphicData>
        </a:graphic>
      </p:graphicFrame>
    </p:spTree>
    <p:extLst>
      <p:ext uri="{BB962C8B-B14F-4D97-AF65-F5344CB8AC3E}">
        <p14:creationId xmlns:p14="http://schemas.microsoft.com/office/powerpoint/2010/main" val="2443473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B2BC-BFF1-854F-1C12-EB221C128C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20FA80-E3BD-D0DD-E8A8-79D44C7BF125}"/>
              </a:ext>
            </a:extLst>
          </p:cNvPr>
          <p:cNvSpPr>
            <a:spLocks noGrp="1"/>
          </p:cNvSpPr>
          <p:nvPr>
            <p:ph idx="1"/>
          </p:nvPr>
        </p:nvSpPr>
        <p:spPr/>
        <p:txBody>
          <a:bodyPr/>
          <a:lstStyle/>
          <a:p>
            <a:endParaRPr lang="en-US" dirty="0"/>
          </a:p>
        </p:txBody>
      </p:sp>
      <p:graphicFrame>
        <p:nvGraphicFramePr>
          <p:cNvPr id="5" name="Object 4">
            <a:extLst>
              <a:ext uri="{FF2B5EF4-FFF2-40B4-BE49-F238E27FC236}">
                <a16:creationId xmlns:a16="http://schemas.microsoft.com/office/drawing/2014/main" id="{41CB0873-5DF1-FD54-B2C9-F0421673BF17}"/>
              </a:ext>
            </a:extLst>
          </p:cNvPr>
          <p:cNvGraphicFramePr>
            <a:graphicFrameLocks noChangeAspect="1"/>
          </p:cNvGraphicFramePr>
          <p:nvPr>
            <p:extLst>
              <p:ext uri="{D42A27DB-BD31-4B8C-83A1-F6EECF244321}">
                <p14:modId xmlns:p14="http://schemas.microsoft.com/office/powerpoint/2010/main" val="1752325239"/>
              </p:ext>
            </p:extLst>
          </p:nvPr>
        </p:nvGraphicFramePr>
        <p:xfrm>
          <a:off x="0" y="-5995512"/>
          <a:ext cx="12192000" cy="12721274"/>
        </p:xfrm>
        <a:graphic>
          <a:graphicData uri="http://schemas.openxmlformats.org/presentationml/2006/ole">
            <mc:AlternateContent xmlns:mc="http://schemas.openxmlformats.org/markup-compatibility/2006">
              <mc:Choice xmlns:v="urn:schemas-microsoft-com:vml" Requires="v">
                <p:oleObj name="Acrobat Document" r:id="rId2" imgW="24288599" imgH="25345996" progId="Acrobat.Document.DC">
                  <p:embed/>
                </p:oleObj>
              </mc:Choice>
              <mc:Fallback>
                <p:oleObj name="Acrobat Document" r:id="rId2" imgW="24288599" imgH="25345996" progId="Acrobat.Document.DC">
                  <p:embed/>
                  <p:pic>
                    <p:nvPicPr>
                      <p:cNvPr id="5" name="Object 4">
                        <a:extLst>
                          <a:ext uri="{FF2B5EF4-FFF2-40B4-BE49-F238E27FC236}">
                            <a16:creationId xmlns:a16="http://schemas.microsoft.com/office/drawing/2014/main" id="{41CB0873-5DF1-FD54-B2C9-F0421673BF17}"/>
                          </a:ext>
                        </a:extLst>
                      </p:cNvPr>
                      <p:cNvPicPr/>
                      <p:nvPr/>
                    </p:nvPicPr>
                    <p:blipFill>
                      <a:blip r:embed="rId3"/>
                      <a:stretch>
                        <a:fillRect/>
                      </a:stretch>
                    </p:blipFill>
                    <p:spPr>
                      <a:xfrm>
                        <a:off x="0" y="-5995512"/>
                        <a:ext cx="12192000" cy="12721274"/>
                      </a:xfrm>
                      <a:prstGeom prst="rect">
                        <a:avLst/>
                      </a:prstGeom>
                    </p:spPr>
                  </p:pic>
                </p:oleObj>
              </mc:Fallback>
            </mc:AlternateContent>
          </a:graphicData>
        </a:graphic>
      </p:graphicFrame>
    </p:spTree>
    <p:extLst>
      <p:ext uri="{BB962C8B-B14F-4D97-AF65-F5344CB8AC3E}">
        <p14:creationId xmlns:p14="http://schemas.microsoft.com/office/powerpoint/2010/main" val="1348751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1F53C8E3-408D-BFCA-276B-554A9C223471}"/>
              </a:ext>
            </a:extLst>
          </p:cNvPr>
          <p:cNvPicPr>
            <a:picLocks noChangeAspect="1"/>
          </p:cNvPicPr>
          <p:nvPr/>
        </p:nvPicPr>
        <p:blipFill rotWithShape="1">
          <a:blip r:embed="rId2">
            <a:duotone>
              <a:schemeClr val="bg2">
                <a:shade val="45000"/>
                <a:satMod val="135000"/>
              </a:schemeClr>
              <a:prstClr val="white"/>
            </a:duotone>
          </a:blip>
          <a:srcRect t="15059" r="9091" b="8332"/>
          <a:stretch/>
        </p:blipFill>
        <p:spPr>
          <a:xfrm>
            <a:off x="20" y="10"/>
            <a:ext cx="12191980" cy="6857990"/>
          </a:xfrm>
          <a:prstGeom prst="rect">
            <a:avLst/>
          </a:prstGeom>
        </p:spPr>
      </p:pic>
      <p:sp>
        <p:nvSpPr>
          <p:cNvPr id="50" name="Rectangle 47">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53F2BD-1A62-5057-286A-0F513D3A01AF}"/>
              </a:ext>
            </a:extLst>
          </p:cNvPr>
          <p:cNvSpPr>
            <a:spLocks noGrp="1"/>
          </p:cNvSpPr>
          <p:nvPr>
            <p:ph type="title"/>
          </p:nvPr>
        </p:nvSpPr>
        <p:spPr>
          <a:xfrm>
            <a:off x="838200" y="365125"/>
            <a:ext cx="10515600" cy="1325563"/>
          </a:xfrm>
        </p:spPr>
        <p:txBody>
          <a:bodyPr>
            <a:normAutofit/>
          </a:bodyPr>
          <a:lstStyle/>
          <a:p>
            <a:r>
              <a:rPr lang="en-US" dirty="0"/>
              <a:t>Contracts Management Services Intranet</a:t>
            </a:r>
          </a:p>
        </p:txBody>
      </p:sp>
      <p:graphicFrame>
        <p:nvGraphicFramePr>
          <p:cNvPr id="5" name="Content Placeholder 2">
            <a:extLst>
              <a:ext uri="{FF2B5EF4-FFF2-40B4-BE49-F238E27FC236}">
                <a16:creationId xmlns:a16="http://schemas.microsoft.com/office/drawing/2014/main" id="{5D7C2611-24C8-1ACE-1037-B7F20E43871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4477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1E53FE-310E-D586-78BA-B5A796A2BC32}"/>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Objective and Purpose</a:t>
            </a:r>
          </a:p>
        </p:txBody>
      </p:sp>
      <p:graphicFrame>
        <p:nvGraphicFramePr>
          <p:cNvPr id="5" name="Content Placeholder 2">
            <a:extLst>
              <a:ext uri="{FF2B5EF4-FFF2-40B4-BE49-F238E27FC236}">
                <a16:creationId xmlns:a16="http://schemas.microsoft.com/office/drawing/2014/main" id="{2BC957ED-F926-F005-669A-12A75627E728}"/>
              </a:ext>
            </a:extLst>
          </p:cNvPr>
          <p:cNvGraphicFramePr>
            <a:graphicFrameLocks noGrp="1"/>
          </p:cNvGraphicFramePr>
          <p:nvPr>
            <p:ph idx="1"/>
            <p:extLst>
              <p:ext uri="{D42A27DB-BD31-4B8C-83A1-F6EECF244321}">
                <p14:modId xmlns:p14="http://schemas.microsoft.com/office/powerpoint/2010/main" val="238086583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74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27A56-FBAE-C95B-D90E-A27B56F14C0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23E50FC-2F05-40F2-9050-C90474E7073B}"/>
              </a:ext>
            </a:extLst>
          </p:cNvPr>
          <p:cNvPicPr>
            <a:picLocks noGrp="1" noChangeAspect="1"/>
          </p:cNvPicPr>
          <p:nvPr>
            <p:ph idx="1"/>
          </p:nvPr>
        </p:nvPicPr>
        <p:blipFill>
          <a:blip r:embed="rId2"/>
          <a:stretch>
            <a:fillRect/>
          </a:stretch>
        </p:blipFill>
        <p:spPr>
          <a:xfrm>
            <a:off x="278968" y="385398"/>
            <a:ext cx="11716719" cy="6191221"/>
          </a:xfrm>
        </p:spPr>
      </p:pic>
    </p:spTree>
    <p:extLst>
      <p:ext uri="{BB962C8B-B14F-4D97-AF65-F5344CB8AC3E}">
        <p14:creationId xmlns:p14="http://schemas.microsoft.com/office/powerpoint/2010/main" val="2243068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53C19-6A50-7A8F-B159-8599DA4122F4}"/>
              </a:ext>
            </a:extLst>
          </p:cNvPr>
          <p:cNvSpPr>
            <a:spLocks noGrp="1"/>
          </p:cNvSpPr>
          <p:nvPr>
            <p:ph type="title"/>
          </p:nvPr>
        </p:nvSpPr>
        <p:spPr>
          <a:xfrm>
            <a:off x="624444" y="365125"/>
            <a:ext cx="10515600" cy="1325563"/>
          </a:xfrm>
        </p:spPr>
        <p:txBody>
          <a:bodyPr/>
          <a:lstStyle/>
          <a:p>
            <a:pPr algn="ctr"/>
            <a:r>
              <a:rPr lang="en-US" dirty="0"/>
              <a:t>Implementation</a:t>
            </a:r>
          </a:p>
        </p:txBody>
      </p:sp>
      <p:graphicFrame>
        <p:nvGraphicFramePr>
          <p:cNvPr id="7" name="Content Placeholder 2">
            <a:extLst>
              <a:ext uri="{FF2B5EF4-FFF2-40B4-BE49-F238E27FC236}">
                <a16:creationId xmlns:a16="http://schemas.microsoft.com/office/drawing/2014/main" id="{6CCEFD7E-D040-BBD2-7D80-17FD0035AB87}"/>
              </a:ext>
            </a:extLst>
          </p:cNvPr>
          <p:cNvGraphicFramePr>
            <a:graphicFrameLocks noGrp="1"/>
          </p:cNvGraphicFramePr>
          <p:nvPr>
            <p:ph idx="1"/>
            <p:extLst>
              <p:ext uri="{D42A27DB-BD31-4B8C-83A1-F6EECF244321}">
                <p14:modId xmlns:p14="http://schemas.microsoft.com/office/powerpoint/2010/main" val="17339030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929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320FE-1CAE-9292-B64F-AA24BCFC6F6A}"/>
              </a:ext>
            </a:extLst>
          </p:cNvPr>
          <p:cNvSpPr>
            <a:spLocks noGrp="1"/>
          </p:cNvSpPr>
          <p:nvPr>
            <p:ph type="title"/>
          </p:nvPr>
        </p:nvSpPr>
        <p:spPr/>
        <p:txBody>
          <a:bodyPr/>
          <a:lstStyle/>
          <a:p>
            <a:r>
              <a:rPr lang="en-US" dirty="0"/>
              <a:t>Final Thoughts</a:t>
            </a:r>
          </a:p>
        </p:txBody>
      </p:sp>
      <p:graphicFrame>
        <p:nvGraphicFramePr>
          <p:cNvPr id="7" name="Content Placeholder 2">
            <a:extLst>
              <a:ext uri="{FF2B5EF4-FFF2-40B4-BE49-F238E27FC236}">
                <a16:creationId xmlns:a16="http://schemas.microsoft.com/office/drawing/2014/main" id="{47EDC576-77C6-2E06-9F51-20B26D3775ED}"/>
              </a:ext>
            </a:extLst>
          </p:cNvPr>
          <p:cNvGraphicFramePr>
            <a:graphicFrameLocks noGrp="1"/>
          </p:cNvGraphicFramePr>
          <p:nvPr>
            <p:ph idx="1"/>
            <p:extLst>
              <p:ext uri="{D42A27DB-BD31-4B8C-83A1-F6EECF244321}">
                <p14:modId xmlns:p14="http://schemas.microsoft.com/office/powerpoint/2010/main" val="3820897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2881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Slide Background">
            <a:extLst>
              <a:ext uri="{FF2B5EF4-FFF2-40B4-BE49-F238E27FC236}">
                <a16:creationId xmlns:a16="http://schemas.microsoft.com/office/drawing/2014/main" id="{2431FC1B-47A4-43C3-B636-23DEEB14E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9" name="Rectangle 27">
            <a:extLst>
              <a:ext uri="{FF2B5EF4-FFF2-40B4-BE49-F238E27FC236}">
                <a16:creationId xmlns:a16="http://schemas.microsoft.com/office/drawing/2014/main" id="{6D6F7247-7E74-4743-AF45-768A3F014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4402" y="0"/>
            <a:ext cx="7467598" cy="6858000"/>
          </a:xfrm>
          <a:prstGeom prst="rect">
            <a:avLst/>
          </a:prstGeom>
          <a:ln>
            <a:noFill/>
          </a:ln>
          <a:effectLst>
            <a:outerShdw blurRad="596900" dist="330200" dir="882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C034AF-ACFF-F901-B941-3161D60F036A}"/>
              </a:ext>
            </a:extLst>
          </p:cNvPr>
          <p:cNvSpPr>
            <a:spLocks noGrp="1"/>
          </p:cNvSpPr>
          <p:nvPr>
            <p:ph type="ctrTitle"/>
          </p:nvPr>
        </p:nvSpPr>
        <p:spPr>
          <a:xfrm>
            <a:off x="5440392" y="777240"/>
            <a:ext cx="5606244" cy="3217653"/>
          </a:xfrm>
        </p:spPr>
        <p:txBody>
          <a:bodyPr anchor="t">
            <a:normAutofit/>
          </a:bodyPr>
          <a:lstStyle/>
          <a:p>
            <a:pPr algn="l"/>
            <a:r>
              <a:rPr lang="en-US" sz="4800" dirty="0"/>
              <a:t>Questions</a:t>
            </a:r>
            <a:br>
              <a:rPr lang="en-US" sz="4800" dirty="0"/>
            </a:br>
            <a:br>
              <a:rPr lang="en-US" sz="4800" dirty="0"/>
            </a:br>
            <a:br>
              <a:rPr lang="en-US" sz="4800" dirty="0"/>
            </a:br>
            <a:r>
              <a:rPr lang="en-US" sz="2700" dirty="0"/>
              <a:t>Need assistance? </a:t>
            </a:r>
            <a:br>
              <a:rPr lang="en-US" sz="2700" dirty="0"/>
            </a:br>
            <a:br>
              <a:rPr lang="en-US" sz="2700" dirty="0"/>
            </a:br>
            <a:r>
              <a:rPr lang="en-US" sz="2700" dirty="0"/>
              <a:t>Contact Contracts@RSCCD.edu</a:t>
            </a:r>
          </a:p>
        </p:txBody>
      </p:sp>
      <p:sp useBgFill="1">
        <p:nvSpPr>
          <p:cNvPr id="40" name="Rectangle 29">
            <a:extLst>
              <a:ext uri="{FF2B5EF4-FFF2-40B4-BE49-F238E27FC236}">
                <a16:creationId xmlns:a16="http://schemas.microsoft.com/office/drawing/2014/main" id="{30C1ECA2-AFC1-E67F-1B69-5DC352CDA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4401" y="5142055"/>
            <a:ext cx="7473350" cy="1705455"/>
          </a:xfrm>
          <a:prstGeom prst="rect">
            <a:avLst/>
          </a:prstGeom>
          <a:ln>
            <a:noFill/>
          </a:ln>
          <a:effectLst>
            <a:outerShdw blurRad="177800" dist="12700" dir="10200000" sx="95000" sy="95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29A8CA6-CD14-25A0-8463-C5436D4C2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878" y="743651"/>
            <a:ext cx="2657207" cy="1596605"/>
          </a:xfrm>
          <a:prstGeom prst="rect">
            <a:avLst/>
          </a:prstGeom>
        </p:spPr>
      </p:pic>
      <p:pic>
        <p:nvPicPr>
          <p:cNvPr id="4" name="Picture 3">
            <a:extLst>
              <a:ext uri="{FF2B5EF4-FFF2-40B4-BE49-F238E27FC236}">
                <a16:creationId xmlns:a16="http://schemas.microsoft.com/office/drawing/2014/main" id="{9C9337CB-C20A-DE16-6CC0-ECC4E0D4B6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069" y="3182974"/>
            <a:ext cx="3112825" cy="474034"/>
          </a:xfrm>
          <a:prstGeom prst="rect">
            <a:avLst/>
          </a:prstGeom>
        </p:spPr>
      </p:pic>
      <p:pic>
        <p:nvPicPr>
          <p:cNvPr id="5" name="Picture 4">
            <a:extLst>
              <a:ext uri="{FF2B5EF4-FFF2-40B4-BE49-F238E27FC236}">
                <a16:creationId xmlns:a16="http://schemas.microsoft.com/office/drawing/2014/main" id="{53E410ED-9F60-5C5A-B25C-5991B2585A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069" y="5087591"/>
            <a:ext cx="3112825" cy="412448"/>
          </a:xfrm>
          <a:prstGeom prst="rect">
            <a:avLst/>
          </a:prstGeom>
        </p:spPr>
      </p:pic>
    </p:spTree>
    <p:extLst>
      <p:ext uri="{BB962C8B-B14F-4D97-AF65-F5344CB8AC3E}">
        <p14:creationId xmlns:p14="http://schemas.microsoft.com/office/powerpoint/2010/main" val="3761038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DFE0C8-DCAC-115C-CFE2-C729B8BA9794}"/>
              </a:ext>
            </a:extLst>
          </p:cNvPr>
          <p:cNvPicPr>
            <a:picLocks noChangeAspect="1"/>
          </p:cNvPicPr>
          <p:nvPr/>
        </p:nvPicPr>
        <p:blipFill rotWithShape="1">
          <a:blip r:embed="rId2">
            <a:duotone>
              <a:schemeClr val="bg2">
                <a:shade val="45000"/>
                <a:satMod val="135000"/>
              </a:schemeClr>
              <a:prstClr val="white"/>
            </a:duotone>
          </a:blip>
          <a:srcRect l="8387" t="15431" r="1" b="7369"/>
          <a:stretch/>
        </p:blipFill>
        <p:spPr>
          <a:xfrm>
            <a:off x="20" y="10"/>
            <a:ext cx="12191980" cy="6857990"/>
          </a:xfrm>
          <a:prstGeom prst="rect">
            <a:avLst/>
          </a:prstGeom>
        </p:spPr>
      </p:pic>
      <p:sp>
        <p:nvSpPr>
          <p:cNvPr id="22" name="Rectangle 2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95815B-98DA-E69E-1C15-B81727DC261B}"/>
              </a:ext>
            </a:extLst>
          </p:cNvPr>
          <p:cNvSpPr>
            <a:spLocks noGrp="1"/>
          </p:cNvSpPr>
          <p:nvPr>
            <p:ph type="title"/>
          </p:nvPr>
        </p:nvSpPr>
        <p:spPr>
          <a:xfrm>
            <a:off x="838200" y="365125"/>
            <a:ext cx="10515600" cy="1325563"/>
          </a:xfrm>
        </p:spPr>
        <p:txBody>
          <a:bodyPr>
            <a:normAutofit/>
          </a:bodyPr>
          <a:lstStyle/>
          <a:p>
            <a:r>
              <a:rPr lang="en-US"/>
              <a:t>Current State</a:t>
            </a:r>
            <a:endParaRPr lang="en-US" dirty="0"/>
          </a:p>
        </p:txBody>
      </p:sp>
      <p:graphicFrame>
        <p:nvGraphicFramePr>
          <p:cNvPr id="5" name="Content Placeholder 2">
            <a:extLst>
              <a:ext uri="{FF2B5EF4-FFF2-40B4-BE49-F238E27FC236}">
                <a16:creationId xmlns:a16="http://schemas.microsoft.com/office/drawing/2014/main" id="{45B302FA-8BE6-B25E-4E70-3BD34AC3D65D}"/>
              </a:ext>
            </a:extLst>
          </p:cNvPr>
          <p:cNvGraphicFramePr>
            <a:graphicFrameLocks noGrp="1"/>
          </p:cNvGraphicFramePr>
          <p:nvPr>
            <p:ph idx="1"/>
            <p:extLst>
              <p:ext uri="{D42A27DB-BD31-4B8C-83A1-F6EECF244321}">
                <p14:modId xmlns:p14="http://schemas.microsoft.com/office/powerpoint/2010/main" val="13171928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3858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DFE0C8-DCAC-115C-CFE2-C729B8BA9794}"/>
              </a:ext>
            </a:extLst>
          </p:cNvPr>
          <p:cNvPicPr>
            <a:picLocks noChangeAspect="1"/>
          </p:cNvPicPr>
          <p:nvPr/>
        </p:nvPicPr>
        <p:blipFill rotWithShape="1">
          <a:blip r:embed="rId2">
            <a:duotone>
              <a:schemeClr val="bg2">
                <a:shade val="45000"/>
                <a:satMod val="135000"/>
              </a:schemeClr>
              <a:prstClr val="white"/>
            </a:duotone>
          </a:blip>
          <a:srcRect l="8387" t="15431" r="1" b="7369"/>
          <a:stretch/>
        </p:blipFill>
        <p:spPr>
          <a:xfrm>
            <a:off x="20" y="10"/>
            <a:ext cx="12191980" cy="6857990"/>
          </a:xfrm>
          <a:prstGeom prst="rect">
            <a:avLst/>
          </a:prstGeom>
        </p:spPr>
      </p:pic>
      <p:sp>
        <p:nvSpPr>
          <p:cNvPr id="22" name="Rectangle 2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95815B-98DA-E69E-1C15-B81727DC261B}"/>
              </a:ext>
            </a:extLst>
          </p:cNvPr>
          <p:cNvSpPr>
            <a:spLocks noGrp="1"/>
          </p:cNvSpPr>
          <p:nvPr>
            <p:ph type="title"/>
          </p:nvPr>
        </p:nvSpPr>
        <p:spPr>
          <a:xfrm>
            <a:off x="838200" y="365125"/>
            <a:ext cx="10515600" cy="1325563"/>
          </a:xfrm>
        </p:spPr>
        <p:txBody>
          <a:bodyPr>
            <a:normAutofit/>
          </a:bodyPr>
          <a:lstStyle/>
          <a:p>
            <a:r>
              <a:rPr lang="en-US" dirty="0"/>
              <a:t>Current State</a:t>
            </a:r>
          </a:p>
        </p:txBody>
      </p:sp>
      <p:graphicFrame>
        <p:nvGraphicFramePr>
          <p:cNvPr id="5" name="Content Placeholder 2">
            <a:extLst>
              <a:ext uri="{FF2B5EF4-FFF2-40B4-BE49-F238E27FC236}">
                <a16:creationId xmlns:a16="http://schemas.microsoft.com/office/drawing/2014/main" id="{45B302FA-8BE6-B25E-4E70-3BD34AC3D65D}"/>
              </a:ext>
            </a:extLst>
          </p:cNvPr>
          <p:cNvGraphicFramePr>
            <a:graphicFrameLocks noGrp="1"/>
          </p:cNvGraphicFramePr>
          <p:nvPr>
            <p:ph idx="1"/>
            <p:extLst>
              <p:ext uri="{D42A27DB-BD31-4B8C-83A1-F6EECF244321}">
                <p14:modId xmlns:p14="http://schemas.microsoft.com/office/powerpoint/2010/main" val="21419641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0090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B88853-13D1-A6AF-D398-E107DA6D0C80}"/>
              </a:ext>
            </a:extLst>
          </p:cNvPr>
          <p:cNvSpPr>
            <a:spLocks noGrp="1"/>
          </p:cNvSpPr>
          <p:nvPr>
            <p:ph type="title"/>
          </p:nvPr>
        </p:nvSpPr>
        <p:spPr>
          <a:xfrm>
            <a:off x="635000" y="640823"/>
            <a:ext cx="3418659" cy="5583148"/>
          </a:xfrm>
        </p:spPr>
        <p:txBody>
          <a:bodyPr anchor="ctr">
            <a:normAutofit/>
          </a:bodyPr>
          <a:lstStyle/>
          <a:p>
            <a:r>
              <a:rPr lang="en-US" sz="5400"/>
              <a:t>What is being updated?</a:t>
            </a:r>
          </a:p>
        </p:txBody>
      </p:sp>
      <p:sp>
        <p:nvSpPr>
          <p:cNvPr id="5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C133CE3-5D02-B9A4-5F39-867701096912}"/>
              </a:ext>
            </a:extLst>
          </p:cNvPr>
          <p:cNvGraphicFramePr>
            <a:graphicFrameLocks noGrp="1"/>
          </p:cNvGraphicFramePr>
          <p:nvPr>
            <p:ph idx="1"/>
            <p:extLst>
              <p:ext uri="{D42A27DB-BD31-4B8C-83A1-F6EECF244321}">
                <p14:modId xmlns:p14="http://schemas.microsoft.com/office/powerpoint/2010/main" val="211488128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0999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A9754D-A08A-53D0-93D2-E08A97956E95}"/>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Why the change? </a:t>
            </a:r>
          </a:p>
        </p:txBody>
      </p:sp>
      <p:graphicFrame>
        <p:nvGraphicFramePr>
          <p:cNvPr id="5" name="Content Placeholder 2">
            <a:extLst>
              <a:ext uri="{FF2B5EF4-FFF2-40B4-BE49-F238E27FC236}">
                <a16:creationId xmlns:a16="http://schemas.microsoft.com/office/drawing/2014/main" id="{E5BA3D23-4551-DE5F-038B-A4E72716A203}"/>
              </a:ext>
            </a:extLst>
          </p:cNvPr>
          <p:cNvGraphicFramePr>
            <a:graphicFrameLocks noGrp="1"/>
          </p:cNvGraphicFramePr>
          <p:nvPr>
            <p:ph idx="1"/>
            <p:extLst>
              <p:ext uri="{D42A27DB-BD31-4B8C-83A1-F6EECF244321}">
                <p14:modId xmlns:p14="http://schemas.microsoft.com/office/powerpoint/2010/main" val="418847297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3589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8" name="Rectangle 5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8" name="Rectangle 6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B88853-13D1-A6AF-D398-E107DA6D0C80}"/>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What is </a:t>
            </a:r>
            <a:r>
              <a:rPr lang="en-US" sz="4000" b="1">
                <a:solidFill>
                  <a:srgbClr val="FFFFFF"/>
                </a:solidFill>
              </a:rPr>
              <a:t>NOT</a:t>
            </a:r>
            <a:r>
              <a:rPr lang="en-US" sz="4000">
                <a:solidFill>
                  <a:srgbClr val="FFFFFF"/>
                </a:solidFill>
              </a:rPr>
              <a:t> being updated?</a:t>
            </a:r>
          </a:p>
        </p:txBody>
      </p:sp>
      <p:sp>
        <p:nvSpPr>
          <p:cNvPr id="4" name="Content Placeholder 3">
            <a:extLst>
              <a:ext uri="{FF2B5EF4-FFF2-40B4-BE49-F238E27FC236}">
                <a16:creationId xmlns:a16="http://schemas.microsoft.com/office/drawing/2014/main" id="{8C167085-6415-490F-9755-7E57D350C3E7}"/>
              </a:ext>
            </a:extLst>
          </p:cNvPr>
          <p:cNvSpPr>
            <a:spLocks noGrp="1"/>
          </p:cNvSpPr>
          <p:nvPr>
            <p:ph idx="1"/>
          </p:nvPr>
        </p:nvSpPr>
        <p:spPr>
          <a:xfrm>
            <a:off x="4810259" y="649480"/>
            <a:ext cx="6555347" cy="5546047"/>
          </a:xfrm>
        </p:spPr>
        <p:txBody>
          <a:bodyPr anchor="ctr">
            <a:normAutofit/>
          </a:bodyPr>
          <a:lstStyle/>
          <a:p>
            <a:r>
              <a:rPr lang="en-US" sz="2000" dirty="0"/>
              <a:t>Purchase Requisition Process is unchanged</a:t>
            </a:r>
          </a:p>
          <a:p>
            <a:r>
              <a:rPr lang="en-US" sz="2000" dirty="0"/>
              <a:t>Signature process is unchanged</a:t>
            </a:r>
          </a:p>
          <a:p>
            <a:r>
              <a:rPr lang="en-US" sz="2000" dirty="0"/>
              <a:t>Contracts Review Process is unchanged</a:t>
            </a:r>
          </a:p>
          <a:p>
            <a:r>
              <a:rPr lang="en-US" sz="2000" dirty="0"/>
              <a:t>Public work contracts are unchanged (including Field Service Agreements)</a:t>
            </a:r>
          </a:p>
          <a:p>
            <a:r>
              <a:rPr lang="en-US" sz="2000" dirty="0"/>
              <a:t>Speaker/Performer agreements are unchanged</a:t>
            </a:r>
          </a:p>
          <a:p>
            <a:r>
              <a:rPr lang="en-US" sz="2000" b="1" dirty="0"/>
              <a:t>Educational Affiliation Agreements and Instructional Service Agreements templates are unchanged</a:t>
            </a:r>
          </a:p>
          <a:p>
            <a:r>
              <a:rPr lang="en-US" sz="2000" dirty="0"/>
              <a:t>Independent contractor verification is unchanged</a:t>
            </a:r>
          </a:p>
          <a:p>
            <a:endParaRPr lang="en-US" sz="2000" dirty="0"/>
          </a:p>
          <a:p>
            <a:endParaRPr lang="en-US" sz="2000" dirty="0"/>
          </a:p>
          <a:p>
            <a:pPr marL="0" indent="0">
              <a:buNone/>
            </a:pPr>
            <a:r>
              <a:rPr lang="en-US" sz="2000" dirty="0"/>
              <a:t>The </a:t>
            </a:r>
            <a:r>
              <a:rPr lang="en-US" sz="3600" u="sng" dirty="0">
                <a:solidFill>
                  <a:srgbClr val="FF0000"/>
                </a:solidFill>
              </a:rPr>
              <a:t>TOOL</a:t>
            </a:r>
            <a:r>
              <a:rPr lang="en-US" sz="2000" dirty="0"/>
              <a:t> is being updated, but the </a:t>
            </a:r>
            <a:r>
              <a:rPr lang="en-US" sz="3200" u="sng" dirty="0">
                <a:solidFill>
                  <a:srgbClr val="FF0000"/>
                </a:solidFill>
              </a:rPr>
              <a:t>PROCESS</a:t>
            </a:r>
            <a:r>
              <a:rPr lang="en-US" sz="2000" dirty="0"/>
              <a:t> remains the same</a:t>
            </a:r>
          </a:p>
        </p:txBody>
      </p:sp>
    </p:spTree>
    <p:extLst>
      <p:ext uri="{BB962C8B-B14F-4D97-AF65-F5344CB8AC3E}">
        <p14:creationId xmlns:p14="http://schemas.microsoft.com/office/powerpoint/2010/main" val="291656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1F53C8E3-408D-BFCA-276B-554A9C223471}"/>
              </a:ext>
            </a:extLst>
          </p:cNvPr>
          <p:cNvPicPr>
            <a:picLocks noChangeAspect="1"/>
          </p:cNvPicPr>
          <p:nvPr/>
        </p:nvPicPr>
        <p:blipFill rotWithShape="1">
          <a:blip r:embed="rId2">
            <a:duotone>
              <a:schemeClr val="bg2">
                <a:shade val="45000"/>
                <a:satMod val="135000"/>
              </a:schemeClr>
              <a:prstClr val="white"/>
            </a:duotone>
          </a:blip>
          <a:srcRect t="15059" r="9091" b="8332"/>
          <a:stretch/>
        </p:blipFill>
        <p:spPr>
          <a:xfrm>
            <a:off x="20" y="10"/>
            <a:ext cx="12191980" cy="6857990"/>
          </a:xfrm>
          <a:prstGeom prst="rect">
            <a:avLst/>
          </a:prstGeom>
        </p:spPr>
      </p:pic>
      <p:sp>
        <p:nvSpPr>
          <p:cNvPr id="50" name="Rectangle 47">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53F2BD-1A62-5057-286A-0F513D3A01AF}"/>
              </a:ext>
            </a:extLst>
          </p:cNvPr>
          <p:cNvSpPr>
            <a:spLocks noGrp="1"/>
          </p:cNvSpPr>
          <p:nvPr>
            <p:ph type="title"/>
          </p:nvPr>
        </p:nvSpPr>
        <p:spPr>
          <a:xfrm>
            <a:off x="838200" y="365125"/>
            <a:ext cx="10515600" cy="1325563"/>
          </a:xfrm>
        </p:spPr>
        <p:txBody>
          <a:bodyPr>
            <a:normAutofit/>
          </a:bodyPr>
          <a:lstStyle/>
          <a:p>
            <a:r>
              <a:rPr lang="en-US" dirty="0"/>
              <a:t>Contracts Management Services Intranet</a:t>
            </a:r>
          </a:p>
        </p:txBody>
      </p:sp>
      <p:graphicFrame>
        <p:nvGraphicFramePr>
          <p:cNvPr id="5" name="Content Placeholder 2">
            <a:extLst>
              <a:ext uri="{FF2B5EF4-FFF2-40B4-BE49-F238E27FC236}">
                <a16:creationId xmlns:a16="http://schemas.microsoft.com/office/drawing/2014/main" id="{5D7C2611-24C8-1ACE-1037-B7F20E43871E}"/>
              </a:ext>
            </a:extLst>
          </p:cNvPr>
          <p:cNvGraphicFramePr>
            <a:graphicFrameLocks noGrp="1"/>
          </p:cNvGraphicFramePr>
          <p:nvPr>
            <p:ph idx="1"/>
            <p:extLst>
              <p:ext uri="{D42A27DB-BD31-4B8C-83A1-F6EECF244321}">
                <p14:modId xmlns:p14="http://schemas.microsoft.com/office/powerpoint/2010/main" val="38761346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2282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8A2096D1DFB84EA382E9AABFEC2CD0" ma:contentTypeVersion="1" ma:contentTypeDescription="Create a new document." ma:contentTypeScope="" ma:versionID="6d8dd106c04d06aa2d409395d1cf22b8">
  <xsd:schema xmlns:xsd="http://www.w3.org/2001/XMLSchema" xmlns:xs="http://www.w3.org/2001/XMLSchema" xmlns:p="http://schemas.microsoft.com/office/2006/metadata/properties" xmlns:ns1="http://schemas.microsoft.com/sharepoint/v3" targetNamespace="http://schemas.microsoft.com/office/2006/metadata/properties" ma:root="true" ma:fieldsID="76306148d0f7b992e79f2d9b1f249a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0692B56-F0CB-426D-AC26-0C744FA8E09F}"/>
</file>

<file path=customXml/itemProps2.xml><?xml version="1.0" encoding="utf-8"?>
<ds:datastoreItem xmlns:ds="http://schemas.openxmlformats.org/officeDocument/2006/customXml" ds:itemID="{2BA10EFA-6CC8-4FE2-AF2E-27D688B25214}"/>
</file>

<file path=customXml/itemProps3.xml><?xml version="1.0" encoding="utf-8"?>
<ds:datastoreItem xmlns:ds="http://schemas.openxmlformats.org/officeDocument/2006/customXml" ds:itemID="{37E8FA22-4A0C-4F4F-AF44-97325C00C0EE}"/>
</file>

<file path=docProps/app.xml><?xml version="1.0" encoding="utf-8"?>
<Properties xmlns="http://schemas.openxmlformats.org/officeDocument/2006/extended-properties" xmlns:vt="http://schemas.openxmlformats.org/officeDocument/2006/docPropsVTypes">
  <TotalTime>2789</TotalTime>
  <Words>740</Words>
  <Application>Microsoft Office PowerPoint</Application>
  <PresentationFormat>Widescreen</PresentationFormat>
  <Paragraphs>105</Paragraphs>
  <Slides>33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9" baseType="lpstr">
      <vt:lpstr>Arial</vt:lpstr>
      <vt:lpstr>Calibri</vt:lpstr>
      <vt:lpstr>Calibri Light</vt:lpstr>
      <vt:lpstr>Lucida Bright</vt:lpstr>
      <vt:lpstr>Office Theme</vt:lpstr>
      <vt:lpstr>Acrobat Document</vt:lpstr>
      <vt:lpstr>Purchase Agreement Training</vt:lpstr>
      <vt:lpstr>Agenda</vt:lpstr>
      <vt:lpstr>Objective and Purpose</vt:lpstr>
      <vt:lpstr>Current State</vt:lpstr>
      <vt:lpstr>Current State</vt:lpstr>
      <vt:lpstr>What is being updated?</vt:lpstr>
      <vt:lpstr>Why the change? </vt:lpstr>
      <vt:lpstr>What is NOT being updated?</vt:lpstr>
      <vt:lpstr>Contracts Management Services Intranet</vt:lpstr>
      <vt:lpstr>PowerPoint Presentation</vt:lpstr>
      <vt:lpstr>Purchase Agreement and SOW</vt:lpstr>
      <vt:lpstr>Purchase Agreement and SOW</vt:lpstr>
      <vt:lpstr>Location </vt:lpstr>
      <vt:lpstr>Location </vt:lpstr>
      <vt:lpstr>General Purchase Terms and Conditions</vt:lpstr>
      <vt:lpstr>Location</vt:lpstr>
      <vt:lpstr>Location</vt:lpstr>
      <vt:lpstr>Data Protection Appendix</vt:lpstr>
      <vt:lpstr>Service Level Agreement Exhibit</vt:lpstr>
      <vt:lpstr>Amendment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Contracts Management Services Intranet</vt:lpstr>
      <vt:lpstr>PowerPoint Presentation</vt:lpstr>
      <vt:lpstr>Implementation</vt:lpstr>
      <vt:lpstr>Final Thoughts</vt:lpstr>
      <vt:lpstr>Questions   Need assistance?   Contact Contracts@RSCCD.edu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Agreement Training</dc:title>
  <dc:creator>Lim, Andrew</dc:creator>
  <cp:lastModifiedBy>Lim, Andrew</cp:lastModifiedBy>
  <cp:revision>31</cp:revision>
  <dcterms:created xsi:type="dcterms:W3CDTF">2023-09-19T17:24:10Z</dcterms:created>
  <dcterms:modified xsi:type="dcterms:W3CDTF">2023-11-09T17:03:59Z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0x010100D38A2096D1DFB84EA382E9AABFEC2CD0</vt:lpwstr>
  </property>
</Properties>
</file>