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789" r:id="rId4"/>
  </p:sldMasterIdLst>
  <p:notesMasterIdLst>
    <p:notesMasterId r:id="rId64"/>
  </p:notesMasterIdLst>
  <p:handoutMasterIdLst>
    <p:handoutMasterId r:id="rId65"/>
  </p:handoutMasterIdLst>
  <p:sldIdLst>
    <p:sldId id="322" r:id="rId5"/>
    <p:sldId id="335" r:id="rId6"/>
    <p:sldId id="257" r:id="rId7"/>
    <p:sldId id="372" r:id="rId8"/>
    <p:sldId id="373" r:id="rId9"/>
    <p:sldId id="375" r:id="rId10"/>
    <p:sldId id="376" r:id="rId11"/>
    <p:sldId id="364" r:id="rId12"/>
    <p:sldId id="365" r:id="rId13"/>
    <p:sldId id="382" r:id="rId14"/>
    <p:sldId id="383" r:id="rId15"/>
    <p:sldId id="355" r:id="rId16"/>
    <p:sldId id="356" r:id="rId17"/>
    <p:sldId id="362" r:id="rId18"/>
    <p:sldId id="343" r:id="rId19"/>
    <p:sldId id="357" r:id="rId20"/>
    <p:sldId id="359" r:id="rId21"/>
    <p:sldId id="377" r:id="rId22"/>
    <p:sldId id="378" r:id="rId23"/>
    <p:sldId id="379" r:id="rId24"/>
    <p:sldId id="367" r:id="rId25"/>
    <p:sldId id="331" r:id="rId26"/>
    <p:sldId id="389" r:id="rId27"/>
    <p:sldId id="388" r:id="rId28"/>
    <p:sldId id="361" r:id="rId29"/>
    <p:sldId id="330" r:id="rId30"/>
    <p:sldId id="325" r:id="rId31"/>
    <p:sldId id="337" r:id="rId32"/>
    <p:sldId id="327" r:id="rId33"/>
    <p:sldId id="256" r:id="rId34"/>
    <p:sldId id="259" r:id="rId35"/>
    <p:sldId id="260" r:id="rId36"/>
    <p:sldId id="263" r:id="rId37"/>
    <p:sldId id="341" r:id="rId38"/>
    <p:sldId id="264" r:id="rId39"/>
    <p:sldId id="267" r:id="rId40"/>
    <p:sldId id="348" r:id="rId41"/>
    <p:sldId id="349" r:id="rId42"/>
    <p:sldId id="350" r:id="rId43"/>
    <p:sldId id="351" r:id="rId44"/>
    <p:sldId id="352" r:id="rId45"/>
    <p:sldId id="353" r:id="rId46"/>
    <p:sldId id="354" r:id="rId47"/>
    <p:sldId id="360" r:id="rId48"/>
    <p:sldId id="366" r:id="rId49"/>
    <p:sldId id="336" r:id="rId50"/>
    <p:sldId id="381" r:id="rId51"/>
    <p:sldId id="386" r:id="rId52"/>
    <p:sldId id="387" r:id="rId53"/>
    <p:sldId id="339" r:id="rId54"/>
    <p:sldId id="326" r:id="rId55"/>
    <p:sldId id="338" r:id="rId56"/>
    <p:sldId id="340" r:id="rId57"/>
    <p:sldId id="385" r:id="rId58"/>
    <p:sldId id="384" r:id="rId59"/>
    <p:sldId id="370" r:id="rId60"/>
    <p:sldId id="369" r:id="rId61"/>
    <p:sldId id="371" r:id="rId62"/>
    <p:sldId id="344" r:id="rId6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C0EF79B-D7D1-472D-B98A-4418F6F0644B}">
          <p14:sldIdLst>
            <p14:sldId id="322"/>
            <p14:sldId id="335"/>
          </p14:sldIdLst>
        </p14:section>
        <p14:section name="Untitled Section" id="{11926B1A-971C-4B99-BB97-5E240C4E3568}">
          <p14:sldIdLst>
            <p14:sldId id="257"/>
            <p14:sldId id="372"/>
            <p14:sldId id="373"/>
            <p14:sldId id="375"/>
            <p14:sldId id="376"/>
            <p14:sldId id="364"/>
            <p14:sldId id="365"/>
            <p14:sldId id="382"/>
            <p14:sldId id="383"/>
            <p14:sldId id="355"/>
            <p14:sldId id="356"/>
            <p14:sldId id="362"/>
            <p14:sldId id="343"/>
            <p14:sldId id="357"/>
            <p14:sldId id="359"/>
            <p14:sldId id="377"/>
            <p14:sldId id="378"/>
            <p14:sldId id="379"/>
            <p14:sldId id="367"/>
            <p14:sldId id="331"/>
            <p14:sldId id="389"/>
            <p14:sldId id="388"/>
            <p14:sldId id="361"/>
            <p14:sldId id="330"/>
            <p14:sldId id="325"/>
            <p14:sldId id="337"/>
            <p14:sldId id="327"/>
            <p14:sldId id="256"/>
            <p14:sldId id="259"/>
            <p14:sldId id="260"/>
            <p14:sldId id="263"/>
            <p14:sldId id="341"/>
            <p14:sldId id="264"/>
            <p14:sldId id="267"/>
            <p14:sldId id="348"/>
            <p14:sldId id="349"/>
            <p14:sldId id="350"/>
            <p14:sldId id="351"/>
            <p14:sldId id="352"/>
            <p14:sldId id="353"/>
            <p14:sldId id="354"/>
            <p14:sldId id="360"/>
            <p14:sldId id="366"/>
            <p14:sldId id="336"/>
            <p14:sldId id="381"/>
            <p14:sldId id="386"/>
            <p14:sldId id="387"/>
            <p14:sldId id="339"/>
            <p14:sldId id="326"/>
            <p14:sldId id="338"/>
            <p14:sldId id="340"/>
            <p14:sldId id="385"/>
            <p14:sldId id="384"/>
            <p14:sldId id="370"/>
            <p14:sldId id="369"/>
            <p14:sldId id="371"/>
            <p14:sldId id="344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B8BF"/>
    <a:srgbClr val="5869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3516FCE-741F-42EB-BABA-D28B5656F375}" v="1329" dt="2025-09-09T15:01:55.191"/>
  </p1510:revLst>
</p1510:revInfo>
</file>

<file path=ppt/tableStyles.xml><?xml version="1.0" encoding="utf-8"?>
<a:tblStyleLst xmlns:a="http://schemas.openxmlformats.org/drawingml/2006/main" def="{0E3FDE45-AF77-4B5C-9715-49D594BDF05E}"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894" autoAdjust="0"/>
    <p:restoredTop sz="95388" autoAdjust="0"/>
  </p:normalViewPr>
  <p:slideViewPr>
    <p:cSldViewPr snapToGrid="0">
      <p:cViewPr varScale="1">
        <p:scale>
          <a:sx n="157" d="100"/>
          <a:sy n="157" d="100"/>
        </p:scale>
        <p:origin x="680" y="92"/>
      </p:cViewPr>
      <p:guideLst/>
    </p:cSldViewPr>
  </p:slideViewPr>
  <p:outlineViewPr>
    <p:cViewPr>
      <p:scale>
        <a:sx n="33" d="100"/>
        <a:sy n="33" d="100"/>
      </p:scale>
      <p:origin x="0" y="-7776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3480" y="55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theme" Target="theme/theme1.xml"/><Relationship Id="rId7" Type="http://schemas.openxmlformats.org/officeDocument/2006/relationships/slide" Target="slides/slide3.xml"/><Relationship Id="rId71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microsoft.com/office/2018/10/relationships/authors" Target="author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rrera, Christian" userId="729746c2-65ab-4879-824e-ae65bebf6e70" providerId="ADAL" clId="{33516FCE-741F-42EB-BABA-D28B5656F375}"/>
    <pc:docChg chg="undo redo custSel addSld delSld modSld sldOrd modMainMaster addSection modSection">
      <pc:chgData name="Herrera, Christian" userId="729746c2-65ab-4879-824e-ae65bebf6e70" providerId="ADAL" clId="{33516FCE-741F-42EB-BABA-D28B5656F375}" dt="2025-09-09T15:07:34.343" v="4340" actId="478"/>
      <pc:docMkLst>
        <pc:docMk/>
      </pc:docMkLst>
      <pc:sldChg chg="add del">
        <pc:chgData name="Herrera, Christian" userId="729746c2-65ab-4879-824e-ae65bebf6e70" providerId="ADAL" clId="{33516FCE-741F-42EB-BABA-D28B5656F375}" dt="2025-09-04T17:47:31.173" v="811"/>
        <pc:sldMkLst>
          <pc:docMk/>
          <pc:sldMk cId="3577463038" sldId="256"/>
        </pc:sldMkLst>
      </pc:sldChg>
      <pc:sldChg chg="add del">
        <pc:chgData name="Herrera, Christian" userId="729746c2-65ab-4879-824e-ae65bebf6e70" providerId="ADAL" clId="{33516FCE-741F-42EB-BABA-D28B5656F375}" dt="2025-09-04T17:47:22.613" v="809"/>
        <pc:sldMkLst>
          <pc:docMk/>
          <pc:sldMk cId="692277635" sldId="258"/>
        </pc:sldMkLst>
      </pc:sldChg>
      <pc:sldChg chg="addSp delSp modSp del mod setBg setClrOvrMap delDesignElem">
        <pc:chgData name="Herrera, Christian" userId="729746c2-65ab-4879-824e-ae65bebf6e70" providerId="ADAL" clId="{33516FCE-741F-42EB-BABA-D28B5656F375}" dt="2025-09-04T17:07:14.363" v="750" actId="47"/>
        <pc:sldMkLst>
          <pc:docMk/>
          <pc:sldMk cId="3752118431" sldId="320"/>
        </pc:sldMkLst>
        <pc:spChg chg="add del">
          <ac:chgData name="Herrera, Christian" userId="729746c2-65ab-4879-824e-ae65bebf6e70" providerId="ADAL" clId="{33516FCE-741F-42EB-BABA-D28B5656F375}" dt="2025-09-04T16:51:09.515" v="611" actId="26606"/>
          <ac:spMkLst>
            <pc:docMk/>
            <pc:sldMk cId="3752118431" sldId="320"/>
            <ac:spMk id="9" creationId="{0E99ED6D-365F-4CAE-942F-ECA78F74BD7F}"/>
          </ac:spMkLst>
        </pc:spChg>
        <pc:spChg chg="add del">
          <ac:chgData name="Herrera, Christian" userId="729746c2-65ab-4879-824e-ae65bebf6e70" providerId="ADAL" clId="{33516FCE-741F-42EB-BABA-D28B5656F375}" dt="2025-09-04T16:58:54.933" v="643" actId="26606"/>
          <ac:spMkLst>
            <pc:docMk/>
            <pc:sldMk cId="3752118431" sldId="320"/>
            <ac:spMk id="10" creationId="{21FFDA05-9640-4040-B33E-D46FD04434DB}"/>
          </ac:spMkLst>
        </pc:spChg>
        <pc:spChg chg="add del">
          <ac:chgData name="Herrera, Christian" userId="729746c2-65ab-4879-824e-ae65bebf6e70" providerId="ADAL" clId="{33516FCE-741F-42EB-BABA-D28B5656F375}" dt="2025-09-04T16:58:54.933" v="643" actId="26606"/>
          <ac:spMkLst>
            <pc:docMk/>
            <pc:sldMk cId="3752118431" sldId="320"/>
            <ac:spMk id="11" creationId="{F9502067-16AD-4130-AD6C-62BCF8E4E22D}"/>
          </ac:spMkLst>
        </pc:spChg>
        <pc:spChg chg="add del">
          <ac:chgData name="Herrera, Christian" userId="729746c2-65ab-4879-824e-ae65bebf6e70" providerId="ADAL" clId="{33516FCE-741F-42EB-BABA-D28B5656F375}" dt="2025-09-04T16:58:54.933" v="643" actId="26606"/>
          <ac:spMkLst>
            <pc:docMk/>
            <pc:sldMk cId="3752118431" sldId="320"/>
            <ac:spMk id="13" creationId="{B6F14B1B-8BB6-4733-8DD0-15785C4EFBC7}"/>
          </ac:spMkLst>
        </pc:spChg>
        <pc:spChg chg="add del">
          <ac:chgData name="Herrera, Christian" userId="729746c2-65ab-4879-824e-ae65bebf6e70" providerId="ADAL" clId="{33516FCE-741F-42EB-BABA-D28B5656F375}" dt="2025-09-04T16:51:09.515" v="611" actId="26606"/>
          <ac:spMkLst>
            <pc:docMk/>
            <pc:sldMk cId="3752118431" sldId="320"/>
            <ac:spMk id="14" creationId="{9235782D-E7F7-4402-B05E-EE96B8CF5C95}"/>
          </ac:spMkLst>
        </pc:spChg>
        <pc:spChg chg="add del">
          <ac:chgData name="Herrera, Christian" userId="729746c2-65ab-4879-824e-ae65bebf6e70" providerId="ADAL" clId="{33516FCE-741F-42EB-BABA-D28B5656F375}" dt="2025-09-04T16:58:55.903" v="645" actId="26606"/>
          <ac:spMkLst>
            <pc:docMk/>
            <pc:sldMk cId="3752118431" sldId="320"/>
            <ac:spMk id="15" creationId="{21FFDA05-9640-4040-B33E-D46FD04434DB}"/>
          </ac:spMkLst>
        </pc:spChg>
        <pc:spChg chg="add del">
          <ac:chgData name="Herrera, Christian" userId="729746c2-65ab-4879-824e-ae65bebf6e70" providerId="ADAL" clId="{33516FCE-741F-42EB-BABA-D28B5656F375}" dt="2025-09-04T16:51:09.925" v="613" actId="26606"/>
          <ac:spMkLst>
            <pc:docMk/>
            <pc:sldMk cId="3752118431" sldId="320"/>
            <ac:spMk id="16" creationId="{E56C425C-3C64-47BA-B583-94D39B9B7F78}"/>
          </ac:spMkLst>
        </pc:spChg>
        <pc:spChg chg="add del">
          <ac:chgData name="Herrera, Christian" userId="729746c2-65ab-4879-824e-ae65bebf6e70" providerId="ADAL" clId="{33516FCE-741F-42EB-BABA-D28B5656F375}" dt="2025-09-04T16:51:09.925" v="613" actId="26606"/>
          <ac:spMkLst>
            <pc:docMk/>
            <pc:sldMk cId="3752118431" sldId="320"/>
            <ac:spMk id="17" creationId="{0E99ED6D-365F-4CAE-942F-ECA78F74BD7F}"/>
          </ac:spMkLst>
        </pc:spChg>
        <pc:spChg chg="add del">
          <ac:chgData name="Herrera, Christian" userId="729746c2-65ab-4879-824e-ae65bebf6e70" providerId="ADAL" clId="{33516FCE-741F-42EB-BABA-D28B5656F375}" dt="2025-09-04T16:51:09.925" v="613" actId="26606"/>
          <ac:spMkLst>
            <pc:docMk/>
            <pc:sldMk cId="3752118431" sldId="320"/>
            <ac:spMk id="18" creationId="{C42F24F1-C1EF-471F-A19B-A340CE541DEF}"/>
          </ac:spMkLst>
        </pc:spChg>
        <pc:spChg chg="add del">
          <ac:chgData name="Herrera, Christian" userId="729746c2-65ab-4879-824e-ae65bebf6e70" providerId="ADAL" clId="{33516FCE-741F-42EB-BABA-D28B5656F375}" dt="2025-09-04T16:59:00.263" v="649"/>
          <ac:spMkLst>
            <pc:docMk/>
            <pc:sldMk cId="3752118431" sldId="320"/>
            <ac:spMk id="19" creationId="{21FFDA05-9640-4040-B33E-D46FD04434DB}"/>
          </ac:spMkLst>
        </pc:spChg>
        <pc:spChg chg="add del">
          <ac:chgData name="Herrera, Christian" userId="729746c2-65ab-4879-824e-ae65bebf6e70" providerId="ADAL" clId="{33516FCE-741F-42EB-BABA-D28B5656F375}" dt="2025-09-04T16:51:10.885" v="615" actId="26606"/>
          <ac:spMkLst>
            <pc:docMk/>
            <pc:sldMk cId="3752118431" sldId="320"/>
            <ac:spMk id="21" creationId="{21FFDA05-9640-4040-B33E-D46FD04434DB}"/>
          </ac:spMkLst>
        </pc:spChg>
        <pc:spChg chg="add del">
          <ac:chgData name="Herrera, Christian" userId="729746c2-65ab-4879-824e-ae65bebf6e70" providerId="ADAL" clId="{33516FCE-741F-42EB-BABA-D28B5656F375}" dt="2025-09-04T16:42:04.715" v="528" actId="26606"/>
          <ac:spMkLst>
            <pc:docMk/>
            <pc:sldMk cId="3752118431" sldId="320"/>
            <ac:spMk id="22" creationId="{E05E1684-CF44-4EAD-B3A4-FCE98461F3EE}"/>
          </ac:spMkLst>
        </pc:spChg>
        <pc:spChg chg="add del">
          <ac:chgData name="Herrera, Christian" userId="729746c2-65ab-4879-824e-ae65bebf6e70" providerId="ADAL" clId="{33516FCE-741F-42EB-BABA-D28B5656F375}" dt="2025-09-04T16:51:11.918" v="617" actId="26606"/>
          <ac:spMkLst>
            <pc:docMk/>
            <pc:sldMk cId="3752118431" sldId="320"/>
            <ac:spMk id="23" creationId="{0E99ED6D-365F-4CAE-942F-ECA78F74BD7F}"/>
          </ac:spMkLst>
        </pc:spChg>
        <pc:spChg chg="add del">
          <ac:chgData name="Herrera, Christian" userId="729746c2-65ab-4879-824e-ae65bebf6e70" providerId="ADAL" clId="{33516FCE-741F-42EB-BABA-D28B5656F375}" dt="2025-09-04T16:51:11.918" v="617" actId="26606"/>
          <ac:spMkLst>
            <pc:docMk/>
            <pc:sldMk cId="3752118431" sldId="320"/>
            <ac:spMk id="24" creationId="{9B0F74F9-E373-4883-A533-C80C53DE6DE0}"/>
          </ac:spMkLst>
        </pc:spChg>
        <pc:spChg chg="add del">
          <ac:chgData name="Herrera, Christian" userId="729746c2-65ab-4879-824e-ae65bebf6e70" providerId="ADAL" clId="{33516FCE-741F-42EB-BABA-D28B5656F375}" dt="2025-09-04T16:51:11.918" v="617" actId="26606"/>
          <ac:spMkLst>
            <pc:docMk/>
            <pc:sldMk cId="3752118431" sldId="320"/>
            <ac:spMk id="25" creationId="{4765FFFB-1163-4DA7-83B0-B8677ABBC6FF}"/>
          </ac:spMkLst>
        </pc:spChg>
        <pc:spChg chg="add del">
          <ac:chgData name="Herrera, Christian" userId="729746c2-65ab-4879-824e-ae65bebf6e70" providerId="ADAL" clId="{33516FCE-741F-42EB-BABA-D28B5656F375}" dt="2025-09-04T16:51:11.918" v="617" actId="26606"/>
          <ac:spMkLst>
            <pc:docMk/>
            <pc:sldMk cId="3752118431" sldId="320"/>
            <ac:spMk id="26" creationId="{EC117A05-2F4F-4370-A926-6191A5C3DCD1}"/>
          </ac:spMkLst>
        </pc:spChg>
        <pc:spChg chg="add del">
          <ac:chgData name="Herrera, Christian" userId="729746c2-65ab-4879-824e-ae65bebf6e70" providerId="ADAL" clId="{33516FCE-741F-42EB-BABA-D28B5656F375}" dt="2025-09-04T16:59:00.263" v="649"/>
          <ac:spMkLst>
            <pc:docMk/>
            <pc:sldMk cId="3752118431" sldId="320"/>
            <ac:spMk id="27" creationId="{99D2E8B0-23A6-4480-8130-5B42A9709E2B}"/>
          </ac:spMkLst>
        </pc:spChg>
        <pc:spChg chg="add del">
          <ac:chgData name="Herrera, Christian" userId="729746c2-65ab-4879-824e-ae65bebf6e70" providerId="ADAL" clId="{33516FCE-741F-42EB-BABA-D28B5656F375}" dt="2025-09-04T16:42:03.310" v="524" actId="26606"/>
          <ac:spMkLst>
            <pc:docMk/>
            <pc:sldMk cId="3752118431" sldId="320"/>
            <ac:spMk id="28" creationId="{084966D2-3C9B-4F47-8231-1DEC33D3BDFE}"/>
          </ac:spMkLst>
        </pc:spChg>
        <pc:spChg chg="add del">
          <ac:chgData name="Herrera, Christian" userId="729746c2-65ab-4879-824e-ae65bebf6e70" providerId="ADAL" clId="{33516FCE-741F-42EB-BABA-D28B5656F375}" dt="2025-09-04T16:51:12.535" v="619" actId="26606"/>
          <ac:spMkLst>
            <pc:docMk/>
            <pc:sldMk cId="3752118431" sldId="320"/>
            <ac:spMk id="29" creationId="{0E99ED6D-365F-4CAE-942F-ECA78F74BD7F}"/>
          </ac:spMkLst>
        </pc:spChg>
        <pc:spChg chg="add del">
          <ac:chgData name="Herrera, Christian" userId="729746c2-65ab-4879-824e-ae65bebf6e70" providerId="ADAL" clId="{33516FCE-741F-42EB-BABA-D28B5656F375}" dt="2025-09-04T16:51:12.535" v="619" actId="26606"/>
          <ac:spMkLst>
            <pc:docMk/>
            <pc:sldMk cId="3752118431" sldId="320"/>
            <ac:spMk id="31" creationId="{CD0FF873-0D97-4AE7-A97E-539910376DCF}"/>
          </ac:spMkLst>
        </pc:spChg>
        <pc:spChg chg="add del">
          <ac:chgData name="Herrera, Christian" userId="729746c2-65ab-4879-824e-ae65bebf6e70" providerId="ADAL" clId="{33516FCE-741F-42EB-BABA-D28B5656F375}" dt="2025-09-04T16:59:00.263" v="649"/>
          <ac:spMkLst>
            <pc:docMk/>
            <pc:sldMk cId="3752118431" sldId="320"/>
            <ac:spMk id="32" creationId="{DD7FDAA3-7F1B-493D-9A78-DED3907CA68D}"/>
          </ac:spMkLst>
        </pc:spChg>
        <pc:spChg chg="add del">
          <ac:chgData name="Herrera, Christian" userId="729746c2-65ab-4879-824e-ae65bebf6e70" providerId="ADAL" clId="{33516FCE-741F-42EB-BABA-D28B5656F375}" dt="2025-09-04T16:51:14.645" v="621" actId="26606"/>
          <ac:spMkLst>
            <pc:docMk/>
            <pc:sldMk cId="3752118431" sldId="320"/>
            <ac:spMk id="33" creationId="{0E99ED6D-365F-4CAE-942F-ECA78F74BD7F}"/>
          </ac:spMkLst>
        </pc:spChg>
        <pc:spChg chg="add del">
          <ac:chgData name="Herrera, Christian" userId="729746c2-65ab-4879-824e-ae65bebf6e70" providerId="ADAL" clId="{33516FCE-741F-42EB-BABA-D28B5656F375}" dt="2025-09-04T16:51:14.645" v="621" actId="26606"/>
          <ac:spMkLst>
            <pc:docMk/>
            <pc:sldMk cId="3752118431" sldId="320"/>
            <ac:spMk id="34" creationId="{F52E1877-3902-4B70-8515-0964EDC30C7D}"/>
          </ac:spMkLst>
        </pc:spChg>
        <pc:spChg chg="add del">
          <ac:chgData name="Herrera, Christian" userId="729746c2-65ab-4879-824e-ae65bebf6e70" providerId="ADAL" clId="{33516FCE-741F-42EB-BABA-D28B5656F375}" dt="2025-09-04T16:51:14.645" v="621" actId="26606"/>
          <ac:spMkLst>
            <pc:docMk/>
            <pc:sldMk cId="3752118431" sldId="320"/>
            <ac:spMk id="35" creationId="{D02A5863-EFF7-462C-8FF5-B710B33E2636}"/>
          </ac:spMkLst>
        </pc:spChg>
        <pc:spChg chg="add del">
          <ac:chgData name="Herrera, Christian" userId="729746c2-65ab-4879-824e-ae65bebf6e70" providerId="ADAL" clId="{33516FCE-741F-42EB-BABA-D28B5656F375}" dt="2025-09-04T16:59:15.253" v="652" actId="26606"/>
          <ac:spMkLst>
            <pc:docMk/>
            <pc:sldMk cId="3752118431" sldId="320"/>
            <ac:spMk id="36" creationId="{21FFDA05-9640-4040-B33E-D46FD04434DB}"/>
          </ac:spMkLst>
        </pc:spChg>
        <pc:spChg chg="add del">
          <ac:chgData name="Herrera, Christian" userId="729746c2-65ab-4879-824e-ae65bebf6e70" providerId="ADAL" clId="{33516FCE-741F-42EB-BABA-D28B5656F375}" dt="2025-09-04T16:42:03.810" v="526" actId="26606"/>
          <ac:spMkLst>
            <pc:docMk/>
            <pc:sldMk cId="3752118431" sldId="320"/>
            <ac:spMk id="37" creationId="{7E123AAE-7C5D-4EC5-B570-7141C9405CE2}"/>
          </ac:spMkLst>
        </pc:spChg>
        <pc:spChg chg="add del">
          <ac:chgData name="Herrera, Christian" userId="729746c2-65ab-4879-824e-ae65bebf6e70" providerId="ADAL" clId="{33516FCE-741F-42EB-BABA-D28B5656F375}" dt="2025-09-04T16:42:03.810" v="526" actId="26606"/>
          <ac:spMkLst>
            <pc:docMk/>
            <pc:sldMk cId="3752118431" sldId="320"/>
            <ac:spMk id="38" creationId="{EBE68FE8-33EE-42EC-8894-049237550257}"/>
          </ac:spMkLst>
        </pc:spChg>
        <pc:spChg chg="add del">
          <ac:chgData name="Herrera, Christian" userId="729746c2-65ab-4879-824e-ae65bebf6e70" providerId="ADAL" clId="{33516FCE-741F-42EB-BABA-D28B5656F375}" dt="2025-09-04T16:51:23.414" v="626"/>
          <ac:spMkLst>
            <pc:docMk/>
            <pc:sldMk cId="3752118431" sldId="320"/>
            <ac:spMk id="39" creationId="{21FFDA05-9640-4040-B33E-D46FD04434DB}"/>
          </ac:spMkLst>
        </pc:spChg>
        <pc:spChg chg="add del">
          <ac:chgData name="Herrera, Christian" userId="729746c2-65ab-4879-824e-ae65bebf6e70" providerId="ADAL" clId="{33516FCE-741F-42EB-BABA-D28B5656F375}" dt="2025-09-04T16:42:04.715" v="528" actId="26606"/>
          <ac:spMkLst>
            <pc:docMk/>
            <pc:sldMk cId="3752118431" sldId="320"/>
            <ac:spMk id="41" creationId="{7FF78026-DEBB-4D5A-9A4E-872456603835}"/>
          </ac:spMkLst>
        </pc:spChg>
        <pc:spChg chg="add del">
          <ac:chgData name="Herrera, Christian" userId="729746c2-65ab-4879-824e-ae65bebf6e70" providerId="ADAL" clId="{33516FCE-741F-42EB-BABA-D28B5656F375}" dt="2025-09-04T16:59:15.253" v="652" actId="26606"/>
          <ac:spMkLst>
            <pc:docMk/>
            <pc:sldMk cId="3752118431" sldId="320"/>
            <ac:spMk id="42" creationId="{D7846E20-FBC1-4C08-B4B8-47EAF8523A3F}"/>
          </ac:spMkLst>
        </pc:spChg>
        <pc:spChg chg="add del">
          <ac:chgData name="Herrera, Christian" userId="729746c2-65ab-4879-824e-ae65bebf6e70" providerId="ADAL" clId="{33516FCE-741F-42EB-BABA-D28B5656F375}" dt="2025-09-04T16:59:15.253" v="652" actId="26606"/>
          <ac:spMkLst>
            <pc:docMk/>
            <pc:sldMk cId="3752118431" sldId="320"/>
            <ac:spMk id="45" creationId="{B85F2811-D998-42EB-9542-42A05DBA5286}"/>
          </ac:spMkLst>
        </pc:spChg>
        <pc:spChg chg="add del">
          <ac:chgData name="Herrera, Christian" userId="729746c2-65ab-4879-824e-ae65bebf6e70" providerId="ADAL" clId="{33516FCE-741F-42EB-BABA-D28B5656F375}" dt="2025-09-04T17:01:04.971" v="689" actId="26606"/>
          <ac:spMkLst>
            <pc:docMk/>
            <pc:sldMk cId="3752118431" sldId="320"/>
            <ac:spMk id="46" creationId="{0E99ED6D-365F-4CAE-942F-ECA78F74BD7F}"/>
          </ac:spMkLst>
        </pc:spChg>
        <pc:spChg chg="add del">
          <ac:chgData name="Herrera, Christian" userId="729746c2-65ab-4879-824e-ae65bebf6e70" providerId="ADAL" clId="{33516FCE-741F-42EB-BABA-D28B5656F375}" dt="2025-09-04T16:45:31.527" v="564"/>
          <ac:spMkLst>
            <pc:docMk/>
            <pc:sldMk cId="3752118431" sldId="320"/>
            <ac:spMk id="48" creationId="{36993C3A-0E30-417B-B76B-0B62A3462F06}"/>
          </ac:spMkLst>
        </pc:spChg>
        <pc:spChg chg="add del">
          <ac:chgData name="Herrera, Christian" userId="729746c2-65ab-4879-824e-ae65bebf6e70" providerId="ADAL" clId="{33516FCE-741F-42EB-BABA-D28B5656F375}" dt="2025-09-04T16:59:16.842" v="654" actId="26606"/>
          <ac:spMkLst>
            <pc:docMk/>
            <pc:sldMk cId="3752118431" sldId="320"/>
            <ac:spMk id="49" creationId="{21FFDA05-9640-4040-B33E-D46FD04434DB}"/>
          </ac:spMkLst>
        </pc:spChg>
        <pc:spChg chg="add del">
          <ac:chgData name="Herrera, Christian" userId="729746c2-65ab-4879-824e-ae65bebf6e70" providerId="ADAL" clId="{33516FCE-741F-42EB-BABA-D28B5656F375}" dt="2025-09-04T16:59:16.842" v="654" actId="26606"/>
          <ac:spMkLst>
            <pc:docMk/>
            <pc:sldMk cId="3752118431" sldId="320"/>
            <ac:spMk id="50" creationId="{99D2E8B0-23A6-4480-8130-5B42A9709E2B}"/>
          </ac:spMkLst>
        </pc:spChg>
        <pc:spChg chg="add del">
          <ac:chgData name="Herrera, Christian" userId="729746c2-65ab-4879-824e-ae65bebf6e70" providerId="ADAL" clId="{33516FCE-741F-42EB-BABA-D28B5656F375}" dt="2025-09-04T16:59:16.842" v="654" actId="26606"/>
          <ac:spMkLst>
            <pc:docMk/>
            <pc:sldMk cId="3752118431" sldId="320"/>
            <ac:spMk id="51" creationId="{DD7FDAA3-7F1B-493D-9A78-DED3907CA68D}"/>
          </ac:spMkLst>
        </pc:spChg>
        <pc:spChg chg="add del">
          <ac:chgData name="Herrera, Christian" userId="729746c2-65ab-4879-824e-ae65bebf6e70" providerId="ADAL" clId="{33516FCE-741F-42EB-BABA-D28B5656F375}" dt="2025-09-04T17:01:04.971" v="689" actId="26606"/>
          <ac:spMkLst>
            <pc:docMk/>
            <pc:sldMk cId="3752118431" sldId="320"/>
            <ac:spMk id="52" creationId="{9235782D-E7F7-4402-B05E-EE96B8CF5C95}"/>
          </ac:spMkLst>
        </pc:spChg>
        <pc:spChg chg="add del">
          <ac:chgData name="Herrera, Christian" userId="729746c2-65ab-4879-824e-ae65bebf6e70" providerId="ADAL" clId="{33516FCE-741F-42EB-BABA-D28B5656F375}" dt="2025-09-04T16:59:17.763" v="656" actId="26606"/>
          <ac:spMkLst>
            <pc:docMk/>
            <pc:sldMk cId="3752118431" sldId="320"/>
            <ac:spMk id="53" creationId="{0E99ED6D-365F-4CAE-942F-ECA78F74BD7F}"/>
          </ac:spMkLst>
        </pc:spChg>
        <pc:spChg chg="add del">
          <ac:chgData name="Herrera, Christian" userId="729746c2-65ab-4879-824e-ae65bebf6e70" providerId="ADAL" clId="{33516FCE-741F-42EB-BABA-D28B5656F375}" dt="2025-09-04T16:59:17.763" v="656" actId="26606"/>
          <ac:spMkLst>
            <pc:docMk/>
            <pc:sldMk cId="3752118431" sldId="320"/>
            <ac:spMk id="54" creationId="{9B0F74F9-E373-4883-A533-C80C53DE6DE0}"/>
          </ac:spMkLst>
        </pc:spChg>
        <pc:spChg chg="add del">
          <ac:chgData name="Herrera, Christian" userId="729746c2-65ab-4879-824e-ae65bebf6e70" providerId="ADAL" clId="{33516FCE-741F-42EB-BABA-D28B5656F375}" dt="2025-09-04T16:59:17.763" v="656" actId="26606"/>
          <ac:spMkLst>
            <pc:docMk/>
            <pc:sldMk cId="3752118431" sldId="320"/>
            <ac:spMk id="55" creationId="{4765FFFB-1163-4DA7-83B0-B8677ABBC6FF}"/>
          </ac:spMkLst>
        </pc:spChg>
        <pc:spChg chg="add del">
          <ac:chgData name="Herrera, Christian" userId="729746c2-65ab-4879-824e-ae65bebf6e70" providerId="ADAL" clId="{33516FCE-741F-42EB-BABA-D28B5656F375}" dt="2025-09-04T16:59:17.763" v="656" actId="26606"/>
          <ac:spMkLst>
            <pc:docMk/>
            <pc:sldMk cId="3752118431" sldId="320"/>
            <ac:spMk id="56" creationId="{EC117A05-2F4F-4370-A926-6191A5C3DCD1}"/>
          </ac:spMkLst>
        </pc:spChg>
        <pc:spChg chg="add del">
          <ac:chgData name="Herrera, Christian" userId="729746c2-65ab-4879-824e-ae65bebf6e70" providerId="ADAL" clId="{33516FCE-741F-42EB-BABA-D28B5656F375}" dt="2025-09-04T17:01:06.331" v="691" actId="26606"/>
          <ac:spMkLst>
            <pc:docMk/>
            <pc:sldMk cId="3752118431" sldId="320"/>
            <ac:spMk id="57" creationId="{0E99ED6D-365F-4CAE-942F-ECA78F74BD7F}"/>
          </ac:spMkLst>
        </pc:spChg>
        <pc:spChg chg="add del">
          <ac:chgData name="Herrera, Christian" userId="729746c2-65ab-4879-824e-ae65bebf6e70" providerId="ADAL" clId="{33516FCE-741F-42EB-BABA-D28B5656F375}" dt="2025-09-04T16:59:18.511" v="658" actId="26606"/>
          <ac:spMkLst>
            <pc:docMk/>
            <pc:sldMk cId="3752118431" sldId="320"/>
            <ac:spMk id="58" creationId="{21FFDA05-9640-4040-B33E-D46FD04434DB}"/>
          </ac:spMkLst>
        </pc:spChg>
        <pc:spChg chg="add del">
          <ac:chgData name="Herrera, Christian" userId="729746c2-65ab-4879-824e-ae65bebf6e70" providerId="ADAL" clId="{33516FCE-741F-42EB-BABA-D28B5656F375}" dt="2025-09-04T17:01:06.331" v="691" actId="26606"/>
          <ac:spMkLst>
            <pc:docMk/>
            <pc:sldMk cId="3752118431" sldId="320"/>
            <ac:spMk id="59" creationId="{9235782D-E7F7-4402-B05E-EE96B8CF5C95}"/>
          </ac:spMkLst>
        </pc:spChg>
        <pc:spChg chg="add del">
          <ac:chgData name="Herrera, Christian" userId="729746c2-65ab-4879-824e-ae65bebf6e70" providerId="ADAL" clId="{33516FCE-741F-42EB-BABA-D28B5656F375}" dt="2025-09-04T16:59:19.523" v="660" actId="26606"/>
          <ac:spMkLst>
            <pc:docMk/>
            <pc:sldMk cId="3752118431" sldId="320"/>
            <ac:spMk id="60" creationId="{0E99ED6D-365F-4CAE-942F-ECA78F74BD7F}"/>
          </ac:spMkLst>
        </pc:spChg>
        <pc:spChg chg="add del">
          <ac:chgData name="Herrera, Christian" userId="729746c2-65ab-4879-824e-ae65bebf6e70" providerId="ADAL" clId="{33516FCE-741F-42EB-BABA-D28B5656F375}" dt="2025-09-04T16:59:19.523" v="660" actId="26606"/>
          <ac:spMkLst>
            <pc:docMk/>
            <pc:sldMk cId="3752118431" sldId="320"/>
            <ac:spMk id="61" creationId="{C42F24F1-C1EF-471F-A19B-A340CE541DEF}"/>
          </ac:spMkLst>
        </pc:spChg>
        <pc:spChg chg="add del">
          <ac:chgData name="Herrera, Christian" userId="729746c2-65ab-4879-824e-ae65bebf6e70" providerId="ADAL" clId="{33516FCE-741F-42EB-BABA-D28B5656F375}" dt="2025-09-04T16:59:19.523" v="660" actId="26606"/>
          <ac:spMkLst>
            <pc:docMk/>
            <pc:sldMk cId="3752118431" sldId="320"/>
            <ac:spMk id="62" creationId="{E56C425C-3C64-47BA-B583-94D39B9B7F78}"/>
          </ac:spMkLst>
        </pc:spChg>
        <pc:spChg chg="add del">
          <ac:chgData name="Herrera, Christian" userId="729746c2-65ab-4879-824e-ae65bebf6e70" providerId="ADAL" clId="{33516FCE-741F-42EB-BABA-D28B5656F375}" dt="2025-09-04T17:01:07.031" v="693" actId="26606"/>
          <ac:spMkLst>
            <pc:docMk/>
            <pc:sldMk cId="3752118431" sldId="320"/>
            <ac:spMk id="63" creationId="{0E99ED6D-365F-4CAE-942F-ECA78F74BD7F}"/>
          </ac:spMkLst>
        </pc:spChg>
        <pc:spChg chg="add del">
          <ac:chgData name="Herrera, Christian" userId="729746c2-65ab-4879-824e-ae65bebf6e70" providerId="ADAL" clId="{33516FCE-741F-42EB-BABA-D28B5656F375}" dt="2025-09-04T16:59:26.510" v="663" actId="26606"/>
          <ac:spMkLst>
            <pc:docMk/>
            <pc:sldMk cId="3752118431" sldId="320"/>
            <ac:spMk id="64" creationId="{0E99ED6D-365F-4CAE-942F-ECA78F74BD7F}"/>
          </ac:spMkLst>
        </pc:spChg>
        <pc:spChg chg="add del">
          <ac:chgData name="Herrera, Christian" userId="729746c2-65ab-4879-824e-ae65bebf6e70" providerId="ADAL" clId="{33516FCE-741F-42EB-BABA-D28B5656F375}" dt="2025-09-04T16:59:26.510" v="663" actId="26606"/>
          <ac:spMkLst>
            <pc:docMk/>
            <pc:sldMk cId="3752118431" sldId="320"/>
            <ac:spMk id="65" creationId="{9235782D-E7F7-4402-B05E-EE96B8CF5C95}"/>
          </ac:spMkLst>
        </pc:spChg>
        <pc:spChg chg="add del">
          <ac:chgData name="Herrera, Christian" userId="729746c2-65ab-4879-824e-ae65bebf6e70" providerId="ADAL" clId="{33516FCE-741F-42EB-BABA-D28B5656F375}" dt="2025-09-04T17:01:07.031" v="693" actId="26606"/>
          <ac:spMkLst>
            <pc:docMk/>
            <pc:sldMk cId="3752118431" sldId="320"/>
            <ac:spMk id="66" creationId="{CD0FF873-0D97-4AE7-A97E-539910376DCF}"/>
          </ac:spMkLst>
        </pc:spChg>
        <pc:spChg chg="add del">
          <ac:chgData name="Herrera, Christian" userId="729746c2-65ab-4879-824e-ae65bebf6e70" providerId="ADAL" clId="{33516FCE-741F-42EB-BABA-D28B5656F375}" dt="2025-09-04T17:03:38.900" v="720"/>
          <ac:spMkLst>
            <pc:docMk/>
            <pc:sldMk cId="3752118431" sldId="320"/>
            <ac:spMk id="68" creationId="{0E99ED6D-365F-4CAE-942F-ECA78F74BD7F}"/>
          </ac:spMkLst>
        </pc:spChg>
        <pc:spChg chg="add del">
          <ac:chgData name="Herrera, Christian" userId="729746c2-65ab-4879-824e-ae65bebf6e70" providerId="ADAL" clId="{33516FCE-741F-42EB-BABA-D28B5656F375}" dt="2025-09-04T17:03:38.900" v="720"/>
          <ac:spMkLst>
            <pc:docMk/>
            <pc:sldMk cId="3752118431" sldId="320"/>
            <ac:spMk id="69" creationId="{9235782D-E7F7-4402-B05E-EE96B8CF5C95}"/>
          </ac:spMkLst>
        </pc:spChg>
        <pc:spChg chg="add del">
          <ac:chgData name="Herrera, Christian" userId="729746c2-65ab-4879-824e-ae65bebf6e70" providerId="ADAL" clId="{33516FCE-741F-42EB-BABA-D28B5656F375}" dt="2025-09-04T16:59:46.862" v="668" actId="26606"/>
          <ac:spMkLst>
            <pc:docMk/>
            <pc:sldMk cId="3752118431" sldId="320"/>
            <ac:spMk id="70" creationId="{21FFDA05-9640-4040-B33E-D46FD04434DB}"/>
          </ac:spMkLst>
        </pc:spChg>
        <pc:spChg chg="add del">
          <ac:chgData name="Herrera, Christian" userId="729746c2-65ab-4879-824e-ae65bebf6e70" providerId="ADAL" clId="{33516FCE-741F-42EB-BABA-D28B5656F375}" dt="2025-09-04T16:59:46.862" v="668" actId="26606"/>
          <ac:spMkLst>
            <pc:docMk/>
            <pc:sldMk cId="3752118431" sldId="320"/>
            <ac:spMk id="72" creationId="{D7846E20-FBC1-4C08-B4B8-47EAF8523A3F}"/>
          </ac:spMkLst>
        </pc:spChg>
        <pc:spChg chg="add del">
          <ac:chgData name="Herrera, Christian" userId="729746c2-65ab-4879-824e-ae65bebf6e70" providerId="ADAL" clId="{33516FCE-741F-42EB-BABA-D28B5656F375}" dt="2025-09-04T16:59:46.862" v="668" actId="26606"/>
          <ac:spMkLst>
            <pc:docMk/>
            <pc:sldMk cId="3752118431" sldId="320"/>
            <ac:spMk id="74" creationId="{B85F2811-D998-42EB-9542-42A05DBA5286}"/>
          </ac:spMkLst>
        </pc:spChg>
        <pc:spChg chg="add del">
          <ac:chgData name="Herrera, Christian" userId="729746c2-65ab-4879-824e-ae65bebf6e70" providerId="ADAL" clId="{33516FCE-741F-42EB-BABA-D28B5656F375}" dt="2025-09-04T16:59:44.187" v="665" actId="26606"/>
          <ac:spMkLst>
            <pc:docMk/>
            <pc:sldMk cId="3752118431" sldId="320"/>
            <ac:spMk id="79" creationId="{21FFDA05-9640-4040-B33E-D46FD04434DB}"/>
          </ac:spMkLst>
        </pc:spChg>
        <pc:spChg chg="add del">
          <ac:chgData name="Herrera, Christian" userId="729746c2-65ab-4879-824e-ae65bebf6e70" providerId="ADAL" clId="{33516FCE-741F-42EB-BABA-D28B5656F375}" dt="2025-09-04T16:59:44.187" v="665" actId="26606"/>
          <ac:spMkLst>
            <pc:docMk/>
            <pc:sldMk cId="3752118431" sldId="320"/>
            <ac:spMk id="81" creationId="{F9502067-16AD-4130-AD6C-62BCF8E4E22D}"/>
          </ac:spMkLst>
        </pc:spChg>
        <pc:spChg chg="add del">
          <ac:chgData name="Herrera, Christian" userId="729746c2-65ab-4879-824e-ae65bebf6e70" providerId="ADAL" clId="{33516FCE-741F-42EB-BABA-D28B5656F375}" dt="2025-09-04T16:59:44.187" v="665" actId="26606"/>
          <ac:spMkLst>
            <pc:docMk/>
            <pc:sldMk cId="3752118431" sldId="320"/>
            <ac:spMk id="83" creationId="{B6F14B1B-8BB6-4733-8DD0-15785C4EFBC7}"/>
          </ac:spMkLst>
        </pc:spChg>
        <pc:spChg chg="add del">
          <ac:chgData name="Herrera, Christian" userId="729746c2-65ab-4879-824e-ae65bebf6e70" providerId="ADAL" clId="{33516FCE-741F-42EB-BABA-D28B5656F375}" dt="2025-09-04T16:59:46.852" v="667" actId="26606"/>
          <ac:spMkLst>
            <pc:docMk/>
            <pc:sldMk cId="3752118431" sldId="320"/>
            <ac:spMk id="85" creationId="{0E99ED6D-365F-4CAE-942F-ECA78F74BD7F}"/>
          </ac:spMkLst>
        </pc:spChg>
        <pc:spChg chg="add del">
          <ac:chgData name="Herrera, Christian" userId="729746c2-65ab-4879-824e-ae65bebf6e70" providerId="ADAL" clId="{33516FCE-741F-42EB-BABA-D28B5656F375}" dt="2025-09-04T16:59:46.852" v="667" actId="26606"/>
          <ac:spMkLst>
            <pc:docMk/>
            <pc:sldMk cId="3752118431" sldId="320"/>
            <ac:spMk id="86" creationId="{CD0FF873-0D97-4AE7-A97E-539910376DCF}"/>
          </ac:spMkLst>
        </pc:spChg>
        <pc:spChg chg="add del">
          <ac:chgData name="Herrera, Christian" userId="729746c2-65ab-4879-824e-ae65bebf6e70" providerId="ADAL" clId="{33516FCE-741F-42EB-BABA-D28B5656F375}" dt="2025-09-04T17:00:20.366" v="684"/>
          <ac:spMkLst>
            <pc:docMk/>
            <pc:sldMk cId="3752118431" sldId="320"/>
            <ac:spMk id="88" creationId="{0E99ED6D-365F-4CAE-942F-ECA78F74BD7F}"/>
          </ac:spMkLst>
        </pc:spChg>
        <pc:spChg chg="add del">
          <ac:chgData name="Herrera, Christian" userId="729746c2-65ab-4879-824e-ae65bebf6e70" providerId="ADAL" clId="{33516FCE-741F-42EB-BABA-D28B5656F375}" dt="2025-09-04T17:00:20.366" v="684"/>
          <ac:spMkLst>
            <pc:docMk/>
            <pc:sldMk cId="3752118431" sldId="320"/>
            <ac:spMk id="89" creationId="{9235782D-E7F7-4402-B05E-EE96B8CF5C95}"/>
          </ac:spMkLst>
        </pc:spChg>
        <pc:grpChg chg="add del">
          <ac:chgData name="Herrera, Christian" userId="729746c2-65ab-4879-824e-ae65bebf6e70" providerId="ADAL" clId="{33516FCE-741F-42EB-BABA-D28B5656F375}" dt="2025-09-04T16:42:03.310" v="524" actId="26606"/>
          <ac:grpSpMkLst>
            <pc:docMk/>
            <pc:sldMk cId="3752118431" sldId="320"/>
            <ac:grpSpMk id="12" creationId="{089D35B1-0ED5-4358-8CAE-A9E49412AAA1}"/>
          </ac:grpSpMkLst>
        </pc:grpChg>
        <pc:grpChg chg="add del">
          <ac:chgData name="Herrera, Christian" userId="729746c2-65ab-4879-824e-ae65bebf6e70" providerId="ADAL" clId="{33516FCE-741F-42EB-BABA-D28B5656F375}" dt="2025-09-04T16:42:03.310" v="524" actId="26606"/>
          <ac:grpSpMkLst>
            <pc:docMk/>
            <pc:sldMk cId="3752118431" sldId="320"/>
            <ac:grpSpMk id="20" creationId="{DD65B30C-427F-449E-B039-E288E85D8AFA}"/>
          </ac:grpSpMkLst>
        </pc:grpChg>
        <pc:grpChg chg="add del">
          <ac:chgData name="Herrera, Christian" userId="729746c2-65ab-4879-824e-ae65bebf6e70" providerId="ADAL" clId="{33516FCE-741F-42EB-BABA-D28B5656F375}" dt="2025-09-04T16:42:03.810" v="526" actId="26606"/>
          <ac:grpSpMkLst>
            <pc:docMk/>
            <pc:sldMk cId="3752118431" sldId="320"/>
            <ac:grpSpMk id="30" creationId="{089D35B1-0ED5-4358-8CAE-A9E49412AAA1}"/>
          </ac:grpSpMkLst>
        </pc:grpChg>
        <pc:grpChg chg="add del">
          <ac:chgData name="Herrera, Christian" userId="729746c2-65ab-4879-824e-ae65bebf6e70" providerId="ADAL" clId="{33516FCE-741F-42EB-BABA-D28B5656F375}" dt="2025-09-04T16:42:04.715" v="528" actId="26606"/>
          <ac:grpSpMkLst>
            <pc:docMk/>
            <pc:sldMk cId="3752118431" sldId="320"/>
            <ac:grpSpMk id="40" creationId="{089D35B1-0ED5-4358-8CAE-A9E49412AAA1}"/>
          </ac:grpSpMkLst>
        </pc:grpChg>
        <pc:grpChg chg="add del">
          <ac:chgData name="Herrera, Christian" userId="729746c2-65ab-4879-824e-ae65bebf6e70" providerId="ADAL" clId="{33516FCE-741F-42EB-BABA-D28B5656F375}" dt="2025-09-04T16:42:05.260" v="530" actId="26606"/>
          <ac:grpSpMkLst>
            <pc:docMk/>
            <pc:sldMk cId="3752118431" sldId="320"/>
            <ac:grpSpMk id="43" creationId="{6ADA8EC3-01C5-453C-91A6-D01B9E15BF0B}"/>
          </ac:grpSpMkLst>
        </pc:grpChg>
        <pc:grpChg chg="add del">
          <ac:chgData name="Herrera, Christian" userId="729746c2-65ab-4879-824e-ae65bebf6e70" providerId="ADAL" clId="{33516FCE-741F-42EB-BABA-D28B5656F375}" dt="2025-09-04T16:42:05.260" v="530" actId="26606"/>
          <ac:grpSpMkLst>
            <pc:docMk/>
            <pc:sldMk cId="3752118431" sldId="320"/>
            <ac:grpSpMk id="44" creationId="{C2EAC6F4-CC14-4018-8EB7-80E98A20725F}"/>
          </ac:grpSpMkLst>
        </pc:grpChg>
        <pc:grpChg chg="add del">
          <ac:chgData name="Herrera, Christian" userId="729746c2-65ab-4879-824e-ae65bebf6e70" providerId="ADAL" clId="{33516FCE-741F-42EB-BABA-D28B5656F375}" dt="2025-09-04T16:45:31.527" v="564"/>
          <ac:grpSpMkLst>
            <pc:docMk/>
            <pc:sldMk cId="3752118431" sldId="320"/>
            <ac:grpSpMk id="47" creationId="{089D35B1-0ED5-4358-8CAE-A9E49412AAA1}"/>
          </ac:grpSpMkLst>
        </pc:grpChg>
        <pc:picChg chg="mod">
          <ac:chgData name="Herrera, Christian" userId="729746c2-65ab-4879-824e-ae65bebf6e70" providerId="ADAL" clId="{33516FCE-741F-42EB-BABA-D28B5656F375}" dt="2025-09-04T17:02:44.922" v="699" actId="1076"/>
          <ac:picMkLst>
            <pc:docMk/>
            <pc:sldMk cId="3752118431" sldId="320"/>
            <ac:picMk id="7" creationId="{68BD27CB-7D0B-3C8D-C0FE-B36A5075FB2A}"/>
          </ac:picMkLst>
        </pc:picChg>
      </pc:sldChg>
      <pc:sldChg chg="addSp delSp modSp mod setBg modClrScheme setClrOvrMap delDesignElem chgLayout">
        <pc:chgData name="Herrera, Christian" userId="729746c2-65ab-4879-824e-ae65bebf6e70" providerId="ADAL" clId="{33516FCE-741F-42EB-BABA-D28B5656F375}" dt="2025-09-08T22:20:03.573" v="3821"/>
        <pc:sldMkLst>
          <pc:docMk/>
          <pc:sldMk cId="1607455252" sldId="321"/>
        </pc:sldMkLst>
        <pc:spChg chg="mod ord">
          <ac:chgData name="Herrera, Christian" userId="729746c2-65ab-4879-824e-ae65bebf6e70" providerId="ADAL" clId="{33516FCE-741F-42EB-BABA-D28B5656F375}" dt="2025-09-04T22:28:28.307" v="2807" actId="404"/>
          <ac:spMkLst>
            <pc:docMk/>
            <pc:sldMk cId="1607455252" sldId="321"/>
            <ac:spMk id="2" creationId="{2CD97761-0B88-A5E8-0B78-C39173D05F4D}"/>
          </ac:spMkLst>
        </pc:spChg>
        <pc:spChg chg="add del mod">
          <ac:chgData name="Herrera, Christian" userId="729746c2-65ab-4879-824e-ae65bebf6e70" providerId="ADAL" clId="{33516FCE-741F-42EB-BABA-D28B5656F375}" dt="2025-09-04T17:01:59.001" v="697" actId="26606"/>
          <ac:spMkLst>
            <pc:docMk/>
            <pc:sldMk cId="1607455252" sldId="321"/>
            <ac:spMk id="3" creationId="{02BA04E6-CD61-B962-4287-DEC1993C32D6}"/>
          </ac:spMkLst>
        </pc:spChg>
        <pc:spChg chg="add del">
          <ac:chgData name="Herrera, Christian" userId="729746c2-65ab-4879-824e-ae65bebf6e70" providerId="ADAL" clId="{33516FCE-741F-42EB-BABA-D28B5656F375}" dt="2025-09-04T16:49:25.880" v="584" actId="26606"/>
          <ac:spMkLst>
            <pc:docMk/>
            <pc:sldMk cId="1607455252" sldId="321"/>
            <ac:spMk id="10" creationId="{5B6D324E-2D03-4162-AF1E-D5E32234E254}"/>
          </ac:spMkLst>
        </pc:spChg>
        <pc:spChg chg="add del">
          <ac:chgData name="Herrera, Christian" userId="729746c2-65ab-4879-824e-ae65bebf6e70" providerId="ADAL" clId="{33516FCE-741F-42EB-BABA-D28B5656F375}" dt="2025-09-04T16:49:25.880" v="584" actId="26606"/>
          <ac:spMkLst>
            <pc:docMk/>
            <pc:sldMk cId="1607455252" sldId="321"/>
            <ac:spMk id="12" creationId="{50CF6C96-4596-4D83-A9F9-A3AB22AB4D89}"/>
          </ac:spMkLst>
        </pc:spChg>
        <pc:spChg chg="add del mod">
          <ac:chgData name="Herrera, Christian" userId="729746c2-65ab-4879-824e-ae65bebf6e70" providerId="ADAL" clId="{33516FCE-741F-42EB-BABA-D28B5656F375}" dt="2025-09-04T18:41:33.133" v="954" actId="26606"/>
          <ac:spMkLst>
            <pc:docMk/>
            <pc:sldMk cId="1607455252" sldId="321"/>
            <ac:spMk id="13" creationId="{7A417615-6B62-DC86-BE8E-1E4933C0F0B1}"/>
          </ac:spMkLst>
        </pc:spChg>
        <pc:spChg chg="add del">
          <ac:chgData name="Herrera, Christian" userId="729746c2-65ab-4879-824e-ae65bebf6e70" providerId="ADAL" clId="{33516FCE-741F-42EB-BABA-D28B5656F375}" dt="2025-09-04T16:50:10.906" v="595" actId="26606"/>
          <ac:spMkLst>
            <pc:docMk/>
            <pc:sldMk cId="1607455252" sldId="321"/>
            <ac:spMk id="14" creationId="{5B6D324E-2D03-4162-AF1E-D5E32234E254}"/>
          </ac:spMkLst>
        </pc:spChg>
        <pc:spChg chg="add del">
          <ac:chgData name="Herrera, Christian" userId="729746c2-65ab-4879-824e-ae65bebf6e70" providerId="ADAL" clId="{33516FCE-741F-42EB-BABA-D28B5656F375}" dt="2025-09-04T16:50:10.906" v="595" actId="26606"/>
          <ac:spMkLst>
            <pc:docMk/>
            <pc:sldMk cId="1607455252" sldId="321"/>
            <ac:spMk id="15" creationId="{989683EB-D202-4B4D-B1BD-8BA6965FBEF5}"/>
          </ac:spMkLst>
        </pc:spChg>
        <pc:spChg chg="add del">
          <ac:chgData name="Herrera, Christian" userId="729746c2-65ab-4879-824e-ae65bebf6e70" providerId="ADAL" clId="{33516FCE-741F-42EB-BABA-D28B5656F375}" dt="2025-09-04T17:12:45.508" v="794" actId="26606"/>
          <ac:spMkLst>
            <pc:docMk/>
            <pc:sldMk cId="1607455252" sldId="321"/>
            <ac:spMk id="16" creationId="{68D8C857-9447-4941-8520-9A44A926F4FF}"/>
          </ac:spMkLst>
        </pc:spChg>
        <pc:spChg chg="add del">
          <ac:chgData name="Herrera, Christian" userId="729746c2-65ab-4879-824e-ae65bebf6e70" providerId="ADAL" clId="{33516FCE-741F-42EB-BABA-D28B5656F375}" dt="2025-09-04T16:45:31.527" v="564"/>
          <ac:spMkLst>
            <pc:docMk/>
            <pc:sldMk cId="1607455252" sldId="321"/>
            <ac:spMk id="17" creationId="{85428F22-76B3-4107-AADE-3F9EC95FD325}"/>
          </ac:spMkLst>
        </pc:spChg>
        <pc:spChg chg="del">
          <ac:chgData name="Herrera, Christian" userId="729746c2-65ab-4879-824e-ae65bebf6e70" providerId="ADAL" clId="{33516FCE-741F-42EB-BABA-D28B5656F375}" dt="2025-09-04T16:38:08.824" v="454"/>
          <ac:spMkLst>
            <pc:docMk/>
            <pc:sldMk cId="1607455252" sldId="321"/>
            <ac:spMk id="18" creationId="{FB403EBD-907E-4D59-98D4-A72CD1063C62}"/>
          </ac:spMkLst>
        </pc:spChg>
        <pc:spChg chg="add del">
          <ac:chgData name="Herrera, Christian" userId="729746c2-65ab-4879-824e-ae65bebf6e70" providerId="ADAL" clId="{33516FCE-741F-42EB-BABA-D28B5656F375}" dt="2025-09-04T16:50:07.716" v="592" actId="26606"/>
          <ac:spMkLst>
            <pc:docMk/>
            <pc:sldMk cId="1607455252" sldId="321"/>
            <ac:spMk id="20" creationId="{5B6D324E-2D03-4162-AF1E-D5E32234E254}"/>
          </ac:spMkLst>
        </pc:spChg>
        <pc:spChg chg="add del">
          <ac:chgData name="Herrera, Christian" userId="729746c2-65ab-4879-824e-ae65bebf6e70" providerId="ADAL" clId="{33516FCE-741F-42EB-BABA-D28B5656F375}" dt="2025-09-04T17:12:38.923" v="789" actId="26606"/>
          <ac:spMkLst>
            <pc:docMk/>
            <pc:sldMk cId="1607455252" sldId="321"/>
            <ac:spMk id="21" creationId="{4E866FF9-A729-45F0-A163-10E89E871602}"/>
          </ac:spMkLst>
        </pc:spChg>
        <pc:spChg chg="add del">
          <ac:chgData name="Herrera, Christian" userId="729746c2-65ab-4879-824e-ae65bebf6e70" providerId="ADAL" clId="{33516FCE-741F-42EB-BABA-D28B5656F375}" dt="2025-09-04T16:50:07.716" v="592" actId="26606"/>
          <ac:spMkLst>
            <pc:docMk/>
            <pc:sldMk cId="1607455252" sldId="321"/>
            <ac:spMk id="22" creationId="{E68EA504-F6E5-457A-ACFA-2F5FEB89FCDB}"/>
          </ac:spMkLst>
        </pc:spChg>
        <pc:spChg chg="add del">
          <ac:chgData name="Herrera, Christian" userId="729746c2-65ab-4879-824e-ae65bebf6e70" providerId="ADAL" clId="{33516FCE-741F-42EB-BABA-D28B5656F375}" dt="2025-09-04T16:50:10.900" v="594" actId="26606"/>
          <ac:spMkLst>
            <pc:docMk/>
            <pc:sldMk cId="1607455252" sldId="321"/>
            <ac:spMk id="24" creationId="{5B6D324E-2D03-4162-AF1E-D5E32234E254}"/>
          </ac:spMkLst>
        </pc:spChg>
        <pc:spChg chg="add del">
          <ac:chgData name="Herrera, Christian" userId="729746c2-65ab-4879-824e-ae65bebf6e70" providerId="ADAL" clId="{33516FCE-741F-42EB-BABA-D28B5656F375}" dt="2025-09-04T16:50:10.900" v="594" actId="26606"/>
          <ac:spMkLst>
            <pc:docMk/>
            <pc:sldMk cId="1607455252" sldId="321"/>
            <ac:spMk id="25" creationId="{9163A971-857A-4D4D-B458-BADAF926FFCC}"/>
          </ac:spMkLst>
        </pc:spChg>
        <pc:spChg chg="add del">
          <ac:chgData name="Herrera, Christian" userId="729746c2-65ab-4879-824e-ae65bebf6e70" providerId="ADAL" clId="{33516FCE-741F-42EB-BABA-D28B5656F375}" dt="2025-09-04T17:12:38.923" v="789" actId="26606"/>
          <ac:spMkLst>
            <pc:docMk/>
            <pc:sldMk cId="1607455252" sldId="321"/>
            <ac:spMk id="26" creationId="{A804366F-2366-4688-98E7-B101C7BC6146}"/>
          </ac:spMkLst>
        </pc:spChg>
        <pc:spChg chg="add del">
          <ac:chgData name="Herrera, Christian" userId="729746c2-65ab-4879-824e-ae65bebf6e70" providerId="ADAL" clId="{33516FCE-741F-42EB-BABA-D28B5656F375}" dt="2025-09-04T16:50:38.235" v="605" actId="26606"/>
          <ac:spMkLst>
            <pc:docMk/>
            <pc:sldMk cId="1607455252" sldId="321"/>
            <ac:spMk id="27" creationId="{5B6D324E-2D03-4162-AF1E-D5E32234E254}"/>
          </ac:spMkLst>
        </pc:spChg>
        <pc:spChg chg="add del">
          <ac:chgData name="Herrera, Christian" userId="729746c2-65ab-4879-824e-ae65bebf6e70" providerId="ADAL" clId="{33516FCE-741F-42EB-BABA-D28B5656F375}" dt="2025-09-04T16:50:38.235" v="605" actId="26606"/>
          <ac:spMkLst>
            <pc:docMk/>
            <pc:sldMk cId="1607455252" sldId="321"/>
            <ac:spMk id="28" creationId="{AB1CEEAD-825F-41AD-B0DB-77CE90932D00}"/>
          </ac:spMkLst>
        </pc:spChg>
        <pc:spChg chg="add del">
          <ac:chgData name="Herrera, Christian" userId="729746c2-65ab-4879-824e-ae65bebf6e70" providerId="ADAL" clId="{33516FCE-741F-42EB-BABA-D28B5656F375}" dt="2025-09-04T17:54:32.329" v="841" actId="26606"/>
          <ac:spMkLst>
            <pc:docMk/>
            <pc:sldMk cId="1607455252" sldId="321"/>
            <ac:spMk id="29" creationId="{EA3CC36C-210F-452E-B0C6-CAE94609DD0E}"/>
          </ac:spMkLst>
        </pc:spChg>
        <pc:spChg chg="add del">
          <ac:chgData name="Herrera, Christian" userId="729746c2-65ab-4879-824e-ae65bebf6e70" providerId="ADAL" clId="{33516FCE-741F-42EB-BABA-D28B5656F375}" dt="2025-09-04T17:54:32.329" v="841" actId="26606"/>
          <ac:spMkLst>
            <pc:docMk/>
            <pc:sldMk cId="1607455252" sldId="321"/>
            <ac:spMk id="30" creationId="{FD77E017-7BFF-4018-BF75-AF8C6DDF08B3}"/>
          </ac:spMkLst>
        </pc:spChg>
        <pc:spChg chg="add del">
          <ac:chgData name="Herrera, Christian" userId="729746c2-65ab-4879-824e-ae65bebf6e70" providerId="ADAL" clId="{33516FCE-741F-42EB-BABA-D28B5656F375}" dt="2025-09-04T18:45:52.442" v="978"/>
          <ac:spMkLst>
            <pc:docMk/>
            <pc:sldMk cId="1607455252" sldId="321"/>
            <ac:spMk id="31" creationId="{397464E8-E6BD-4C4E-BCD4-77B2DCE457A8}"/>
          </ac:spMkLst>
        </pc:spChg>
        <pc:spChg chg="add del">
          <ac:chgData name="Herrera, Christian" userId="729746c2-65ab-4879-824e-ae65bebf6e70" providerId="ADAL" clId="{33516FCE-741F-42EB-BABA-D28B5656F375}" dt="2025-09-04T17:14:40.666" v="804" actId="26606"/>
          <ac:spMkLst>
            <pc:docMk/>
            <pc:sldMk cId="1607455252" sldId="321"/>
            <ac:spMk id="32" creationId="{EA3CC36C-210F-452E-B0C6-CAE94609DD0E}"/>
          </ac:spMkLst>
        </pc:spChg>
        <pc:spChg chg="add del">
          <ac:chgData name="Herrera, Christian" userId="729746c2-65ab-4879-824e-ae65bebf6e70" providerId="ADAL" clId="{33516FCE-741F-42EB-BABA-D28B5656F375}" dt="2025-09-04T16:50:36.045" v="600" actId="26606"/>
          <ac:spMkLst>
            <pc:docMk/>
            <pc:sldMk cId="1607455252" sldId="321"/>
            <ac:spMk id="33" creationId="{6FA0A1AD-DEE2-4598-8D3B-C1F65F315A79}"/>
          </ac:spMkLst>
        </pc:spChg>
        <pc:spChg chg="add del">
          <ac:chgData name="Herrera, Christian" userId="729746c2-65ab-4879-824e-ae65bebf6e70" providerId="ADAL" clId="{33516FCE-741F-42EB-BABA-D28B5656F375}" dt="2025-09-04T17:14:40.666" v="804" actId="26606"/>
          <ac:spMkLst>
            <pc:docMk/>
            <pc:sldMk cId="1607455252" sldId="321"/>
            <ac:spMk id="34" creationId="{FD77E017-7BFF-4018-BF75-AF8C6DDF08B3}"/>
          </ac:spMkLst>
        </pc:spChg>
        <pc:spChg chg="add del">
          <ac:chgData name="Herrera, Christian" userId="729746c2-65ab-4879-824e-ae65bebf6e70" providerId="ADAL" clId="{33516FCE-741F-42EB-BABA-D28B5656F375}" dt="2025-09-04T16:50:37.245" v="602" actId="26606"/>
          <ac:spMkLst>
            <pc:docMk/>
            <pc:sldMk cId="1607455252" sldId="321"/>
            <ac:spMk id="35" creationId="{5B6D324E-2D03-4162-AF1E-D5E32234E254}"/>
          </ac:spMkLst>
        </pc:spChg>
        <pc:spChg chg="add del">
          <ac:chgData name="Herrera, Christian" userId="729746c2-65ab-4879-824e-ae65bebf6e70" providerId="ADAL" clId="{33516FCE-741F-42EB-BABA-D28B5656F375}" dt="2025-09-04T17:14:42.716" v="806" actId="26606"/>
          <ac:spMkLst>
            <pc:docMk/>
            <pc:sldMk cId="1607455252" sldId="321"/>
            <ac:spMk id="36" creationId="{EA3CC36C-210F-452E-B0C6-CAE94609DD0E}"/>
          </ac:spMkLst>
        </pc:spChg>
        <pc:spChg chg="add del">
          <ac:chgData name="Herrera, Christian" userId="729746c2-65ab-4879-824e-ae65bebf6e70" providerId="ADAL" clId="{33516FCE-741F-42EB-BABA-D28B5656F375}" dt="2025-09-04T16:50:38.230" v="604" actId="26606"/>
          <ac:spMkLst>
            <pc:docMk/>
            <pc:sldMk cId="1607455252" sldId="321"/>
            <ac:spMk id="37" creationId="{6FA0A1AD-DEE2-4598-8D3B-C1F65F315A79}"/>
          </ac:spMkLst>
        </pc:spChg>
        <pc:spChg chg="add del">
          <ac:chgData name="Herrera, Christian" userId="729746c2-65ab-4879-824e-ae65bebf6e70" providerId="ADAL" clId="{33516FCE-741F-42EB-BABA-D28B5656F375}" dt="2025-09-04T17:14:42.716" v="806" actId="26606"/>
          <ac:spMkLst>
            <pc:docMk/>
            <pc:sldMk cId="1607455252" sldId="321"/>
            <ac:spMk id="38" creationId="{FD77E017-7BFF-4018-BF75-AF8C6DDF08B3}"/>
          </ac:spMkLst>
        </pc:spChg>
        <pc:spChg chg="add del">
          <ac:chgData name="Herrera, Christian" userId="729746c2-65ab-4879-824e-ae65bebf6e70" providerId="ADAL" clId="{33516FCE-741F-42EB-BABA-D28B5656F375}" dt="2025-09-04T16:50:46.026" v="609" actId="26606"/>
          <ac:spMkLst>
            <pc:docMk/>
            <pc:sldMk cId="1607455252" sldId="321"/>
            <ac:spMk id="39" creationId="{5B6D324E-2D03-4162-AF1E-D5E32234E254}"/>
          </ac:spMkLst>
        </pc:spChg>
        <pc:spChg chg="add del">
          <ac:chgData name="Herrera, Christian" userId="729746c2-65ab-4879-824e-ae65bebf6e70" providerId="ADAL" clId="{33516FCE-741F-42EB-BABA-D28B5656F375}" dt="2025-09-04T18:44:24.938" v="961"/>
          <ac:spMkLst>
            <pc:docMk/>
            <pc:sldMk cId="1607455252" sldId="321"/>
            <ac:spMk id="40" creationId="{EA3CC36C-210F-452E-B0C6-CAE94609DD0E}"/>
          </ac:spMkLst>
        </pc:spChg>
        <pc:spChg chg="add del">
          <ac:chgData name="Herrera, Christian" userId="729746c2-65ab-4879-824e-ae65bebf6e70" providerId="ADAL" clId="{33516FCE-741F-42EB-BABA-D28B5656F375}" dt="2025-09-04T18:44:24.938" v="961"/>
          <ac:spMkLst>
            <pc:docMk/>
            <pc:sldMk cId="1607455252" sldId="321"/>
            <ac:spMk id="41" creationId="{FD77E017-7BFF-4018-BF75-AF8C6DDF08B3}"/>
          </ac:spMkLst>
        </pc:spChg>
        <pc:spChg chg="add del">
          <ac:chgData name="Herrera, Christian" userId="729746c2-65ab-4879-824e-ae65bebf6e70" providerId="ADAL" clId="{33516FCE-741F-42EB-BABA-D28B5656F375}" dt="2025-09-04T18:45:52.442" v="978"/>
          <ac:spMkLst>
            <pc:docMk/>
            <pc:sldMk cId="1607455252" sldId="321"/>
            <ac:spMk id="42" creationId="{51A1A102-DC42-48A8-BDDC-250C3317D490}"/>
          </ac:spMkLst>
        </pc:spChg>
        <pc:spChg chg="add del">
          <ac:chgData name="Herrera, Christian" userId="729746c2-65ab-4879-824e-ae65bebf6e70" providerId="ADAL" clId="{33516FCE-741F-42EB-BABA-D28B5656F375}" dt="2025-09-04T16:50:46.026" v="608" actId="26606"/>
          <ac:spMkLst>
            <pc:docMk/>
            <pc:sldMk cId="1607455252" sldId="321"/>
            <ac:spMk id="44" creationId="{5B6D324E-2D03-4162-AF1E-D5E32234E254}"/>
          </ac:spMkLst>
        </pc:spChg>
        <pc:spChg chg="add del">
          <ac:chgData name="Herrera, Christian" userId="729746c2-65ab-4879-824e-ae65bebf6e70" providerId="ADAL" clId="{33516FCE-741F-42EB-BABA-D28B5656F375}" dt="2025-09-04T18:45:52.442" v="978"/>
          <ac:spMkLst>
            <pc:docMk/>
            <pc:sldMk cId="1607455252" sldId="321"/>
            <ac:spMk id="45" creationId="{0C2BBC7F-C278-487D-A435-69502F45532A}"/>
          </ac:spMkLst>
        </pc:spChg>
        <pc:spChg chg="add del">
          <ac:chgData name="Herrera, Christian" userId="729746c2-65ab-4879-824e-ae65bebf6e70" providerId="ADAL" clId="{33516FCE-741F-42EB-BABA-D28B5656F375}" dt="2025-09-04T16:50:46.026" v="608" actId="26606"/>
          <ac:spMkLst>
            <pc:docMk/>
            <pc:sldMk cId="1607455252" sldId="321"/>
            <ac:spMk id="46" creationId="{989683EB-D202-4B4D-B1BD-8BA6965FBEF5}"/>
          </ac:spMkLst>
        </pc:spChg>
        <pc:spChg chg="add del">
          <ac:chgData name="Herrera, Christian" userId="729746c2-65ab-4879-824e-ae65bebf6e70" providerId="ADAL" clId="{33516FCE-741F-42EB-BABA-D28B5656F375}" dt="2025-09-04T18:53:21.658" v="1028"/>
          <ac:spMkLst>
            <pc:docMk/>
            <pc:sldMk cId="1607455252" sldId="321"/>
            <ac:spMk id="47" creationId="{397464E8-E6BD-4C4E-BCD4-77B2DCE457A8}"/>
          </ac:spMkLst>
        </pc:spChg>
        <pc:spChg chg="add del">
          <ac:chgData name="Herrera, Christian" userId="729746c2-65ab-4879-824e-ae65bebf6e70" providerId="ADAL" clId="{33516FCE-741F-42EB-BABA-D28B5656F375}" dt="2025-09-04T16:51:23.414" v="626"/>
          <ac:spMkLst>
            <pc:docMk/>
            <pc:sldMk cId="1607455252" sldId="321"/>
            <ac:spMk id="48" creationId="{5B6D324E-2D03-4162-AF1E-D5E32234E254}"/>
          </ac:spMkLst>
        </pc:spChg>
        <pc:spChg chg="add del">
          <ac:chgData name="Herrera, Christian" userId="729746c2-65ab-4879-824e-ae65bebf6e70" providerId="ADAL" clId="{33516FCE-741F-42EB-BABA-D28B5656F375}" dt="2025-09-04T18:53:21.658" v="1028"/>
          <ac:spMkLst>
            <pc:docMk/>
            <pc:sldMk cId="1607455252" sldId="321"/>
            <ac:spMk id="49" creationId="{51A1A102-DC42-48A8-BDDC-250C3317D490}"/>
          </ac:spMkLst>
        </pc:spChg>
        <pc:spChg chg="add del">
          <ac:chgData name="Herrera, Christian" userId="729746c2-65ab-4879-824e-ae65bebf6e70" providerId="ADAL" clId="{33516FCE-741F-42EB-BABA-D28B5656F375}" dt="2025-09-04T18:53:21.658" v="1028"/>
          <ac:spMkLst>
            <pc:docMk/>
            <pc:sldMk cId="1607455252" sldId="321"/>
            <ac:spMk id="51" creationId="{7F117FFB-7D4E-4D52-B166-D05F95533AF5}"/>
          </ac:spMkLst>
        </pc:spChg>
        <pc:spChg chg="add del">
          <ac:chgData name="Herrera, Christian" userId="729746c2-65ab-4879-824e-ae65bebf6e70" providerId="ADAL" clId="{33516FCE-741F-42EB-BABA-D28B5656F375}" dt="2025-09-04T18:53:21.658" v="1028"/>
          <ac:spMkLst>
            <pc:docMk/>
            <pc:sldMk cId="1607455252" sldId="321"/>
            <ac:spMk id="52" creationId="{8703EC7C-6902-4F27-A200-527BA6DDADBF}"/>
          </ac:spMkLst>
        </pc:spChg>
        <pc:spChg chg="add del">
          <ac:chgData name="Herrera, Christian" userId="729746c2-65ab-4879-824e-ae65bebf6e70" providerId="ADAL" clId="{33516FCE-741F-42EB-BABA-D28B5656F375}" dt="2025-09-04T18:53:21.658" v="1028"/>
          <ac:spMkLst>
            <pc:docMk/>
            <pc:sldMk cId="1607455252" sldId="321"/>
            <ac:spMk id="53" creationId="{A34B1C72-351A-4E50-ADCF-6CA38D439A90}"/>
          </ac:spMkLst>
        </pc:spChg>
        <pc:spChg chg="add del">
          <ac:chgData name="Herrera, Christian" userId="729746c2-65ab-4879-824e-ae65bebf6e70" providerId="ADAL" clId="{33516FCE-741F-42EB-BABA-D28B5656F375}" dt="2025-09-04T18:54:03.242" v="1030" actId="26606"/>
          <ac:spMkLst>
            <pc:docMk/>
            <pc:sldMk cId="1607455252" sldId="321"/>
            <ac:spMk id="54" creationId="{7556E775-F1B9-408D-B7B2-A4BC51468CE1}"/>
          </ac:spMkLst>
        </pc:spChg>
        <pc:spChg chg="add del">
          <ac:chgData name="Herrera, Christian" userId="729746c2-65ab-4879-824e-ae65bebf6e70" providerId="ADAL" clId="{33516FCE-741F-42EB-BABA-D28B5656F375}" dt="2025-09-04T18:54:03.242" v="1030" actId="26606"/>
          <ac:spMkLst>
            <pc:docMk/>
            <pc:sldMk cId="1607455252" sldId="321"/>
            <ac:spMk id="55" creationId="{96D66DD1-3E49-407C-990F-54D41D617273}"/>
          </ac:spMkLst>
        </pc:spChg>
        <pc:spChg chg="add del">
          <ac:chgData name="Herrera, Christian" userId="729746c2-65ab-4879-824e-ae65bebf6e70" providerId="ADAL" clId="{33516FCE-741F-42EB-BABA-D28B5656F375}" dt="2025-09-04T18:54:03.242" v="1030" actId="26606"/>
          <ac:spMkLst>
            <pc:docMk/>
            <pc:sldMk cId="1607455252" sldId="321"/>
            <ac:spMk id="57" creationId="{C4EFA996-9447-4A4C-B4B1-6958A2CE0620}"/>
          </ac:spMkLst>
        </pc:spChg>
        <pc:spChg chg="add del">
          <ac:chgData name="Herrera, Christian" userId="729746c2-65ab-4879-824e-ae65bebf6e70" providerId="ADAL" clId="{33516FCE-741F-42EB-BABA-D28B5656F375}" dt="2025-09-04T18:54:03.242" v="1030" actId="26606"/>
          <ac:spMkLst>
            <pc:docMk/>
            <pc:sldMk cId="1607455252" sldId="321"/>
            <ac:spMk id="58" creationId="{53C9C6ED-FD31-4E10-99F5-48CEB406737A}"/>
          </ac:spMkLst>
        </pc:spChg>
        <pc:spChg chg="add del">
          <ac:chgData name="Herrera, Christian" userId="729746c2-65ab-4879-824e-ae65bebf6e70" providerId="ADAL" clId="{33516FCE-741F-42EB-BABA-D28B5656F375}" dt="2025-09-04T18:54:03.242" v="1030" actId="26606"/>
          <ac:spMkLst>
            <pc:docMk/>
            <pc:sldMk cId="1607455252" sldId="321"/>
            <ac:spMk id="59" creationId="{79D24EB7-9554-4EE1-B384-E93B7FE9B2F0}"/>
          </ac:spMkLst>
        </pc:spChg>
        <pc:spChg chg="add del">
          <ac:chgData name="Herrera, Christian" userId="729746c2-65ab-4879-824e-ae65bebf6e70" providerId="ADAL" clId="{33516FCE-741F-42EB-BABA-D28B5656F375}" dt="2025-09-04T18:54:12.669" v="1038" actId="26606"/>
          <ac:spMkLst>
            <pc:docMk/>
            <pc:sldMk cId="1607455252" sldId="321"/>
            <ac:spMk id="60" creationId="{7556E775-F1B9-408D-B7B2-A4BC51468CE1}"/>
          </ac:spMkLst>
        </pc:spChg>
        <pc:spChg chg="add del">
          <ac:chgData name="Herrera, Christian" userId="729746c2-65ab-4879-824e-ae65bebf6e70" providerId="ADAL" clId="{33516FCE-741F-42EB-BABA-D28B5656F375}" dt="2025-09-04T18:54:12.669" v="1038" actId="26606"/>
          <ac:spMkLst>
            <pc:docMk/>
            <pc:sldMk cId="1607455252" sldId="321"/>
            <ac:spMk id="61" creationId="{96D66DD1-3E49-407C-990F-54D41D617273}"/>
          </ac:spMkLst>
        </pc:spChg>
        <pc:spChg chg="add del">
          <ac:chgData name="Herrera, Christian" userId="729746c2-65ab-4879-824e-ae65bebf6e70" providerId="ADAL" clId="{33516FCE-741F-42EB-BABA-D28B5656F375}" dt="2025-09-04T18:54:12.669" v="1038" actId="26606"/>
          <ac:spMkLst>
            <pc:docMk/>
            <pc:sldMk cId="1607455252" sldId="321"/>
            <ac:spMk id="63" creationId="{C4EFA996-9447-4A4C-B4B1-6958A2CE0620}"/>
          </ac:spMkLst>
        </pc:spChg>
        <pc:spChg chg="add del">
          <ac:chgData name="Herrera, Christian" userId="729746c2-65ab-4879-824e-ae65bebf6e70" providerId="ADAL" clId="{33516FCE-741F-42EB-BABA-D28B5656F375}" dt="2025-09-04T18:54:12.669" v="1038" actId="26606"/>
          <ac:spMkLst>
            <pc:docMk/>
            <pc:sldMk cId="1607455252" sldId="321"/>
            <ac:spMk id="64" creationId="{53C9C6ED-FD31-4E10-99F5-48CEB406737A}"/>
          </ac:spMkLst>
        </pc:spChg>
        <pc:spChg chg="add del">
          <ac:chgData name="Herrera, Christian" userId="729746c2-65ab-4879-824e-ae65bebf6e70" providerId="ADAL" clId="{33516FCE-741F-42EB-BABA-D28B5656F375}" dt="2025-09-04T18:54:12.669" v="1038" actId="26606"/>
          <ac:spMkLst>
            <pc:docMk/>
            <pc:sldMk cId="1607455252" sldId="321"/>
            <ac:spMk id="65" creationId="{79D24EB7-9554-4EE1-B384-E93B7FE9B2F0}"/>
          </ac:spMkLst>
        </pc:spChg>
        <pc:spChg chg="add del">
          <ac:chgData name="Herrera, Christian" userId="729746c2-65ab-4879-824e-ae65bebf6e70" providerId="ADAL" clId="{33516FCE-741F-42EB-BABA-D28B5656F375}" dt="2025-09-04T18:59:54.744" v="1464" actId="26606"/>
          <ac:spMkLst>
            <pc:docMk/>
            <pc:sldMk cId="1607455252" sldId="321"/>
            <ac:spMk id="66" creationId="{397464E8-E6BD-4C4E-BCD4-77B2DCE457A8}"/>
          </ac:spMkLst>
        </pc:spChg>
        <pc:spChg chg="add del">
          <ac:chgData name="Herrera, Christian" userId="729746c2-65ab-4879-824e-ae65bebf6e70" providerId="ADAL" clId="{33516FCE-741F-42EB-BABA-D28B5656F375}" dt="2025-09-04T18:54:13.898" v="1040" actId="26606"/>
          <ac:spMkLst>
            <pc:docMk/>
            <pc:sldMk cId="1607455252" sldId="321"/>
            <ac:spMk id="67" creationId="{7556E775-F1B9-408D-B7B2-A4BC51468CE1}"/>
          </ac:spMkLst>
        </pc:spChg>
        <pc:spChg chg="add del">
          <ac:chgData name="Herrera, Christian" userId="729746c2-65ab-4879-824e-ae65bebf6e70" providerId="ADAL" clId="{33516FCE-741F-42EB-BABA-D28B5656F375}" dt="2025-09-04T18:54:13.898" v="1040" actId="26606"/>
          <ac:spMkLst>
            <pc:docMk/>
            <pc:sldMk cId="1607455252" sldId="321"/>
            <ac:spMk id="68" creationId="{96D66DD1-3E49-407C-990F-54D41D617273}"/>
          </ac:spMkLst>
        </pc:spChg>
        <pc:spChg chg="add del">
          <ac:chgData name="Herrera, Christian" userId="729746c2-65ab-4879-824e-ae65bebf6e70" providerId="ADAL" clId="{33516FCE-741F-42EB-BABA-D28B5656F375}" dt="2025-09-04T18:59:54.744" v="1464" actId="26606"/>
          <ac:spMkLst>
            <pc:docMk/>
            <pc:sldMk cId="1607455252" sldId="321"/>
            <ac:spMk id="70" creationId="{51A1A102-DC42-48A8-BDDC-250C3317D490}"/>
          </ac:spMkLst>
        </pc:spChg>
        <pc:spChg chg="add del">
          <ac:chgData name="Herrera, Christian" userId="729746c2-65ab-4879-824e-ae65bebf6e70" providerId="ADAL" clId="{33516FCE-741F-42EB-BABA-D28B5656F375}" dt="2025-09-04T18:55:09.591" v="1044" actId="26606"/>
          <ac:spMkLst>
            <pc:docMk/>
            <pc:sldMk cId="1607455252" sldId="321"/>
            <ac:spMk id="71" creationId="{7556E775-F1B9-408D-B7B2-A4BC51468CE1}"/>
          </ac:spMkLst>
        </pc:spChg>
        <pc:spChg chg="add del">
          <ac:chgData name="Herrera, Christian" userId="729746c2-65ab-4879-824e-ae65bebf6e70" providerId="ADAL" clId="{33516FCE-741F-42EB-BABA-D28B5656F375}" dt="2025-09-04T18:55:09.591" v="1044" actId="26606"/>
          <ac:spMkLst>
            <pc:docMk/>
            <pc:sldMk cId="1607455252" sldId="321"/>
            <ac:spMk id="72" creationId="{96D66DD1-3E49-407C-990F-54D41D617273}"/>
          </ac:spMkLst>
        </pc:spChg>
        <pc:spChg chg="add del">
          <ac:chgData name="Herrera, Christian" userId="729746c2-65ab-4879-824e-ae65bebf6e70" providerId="ADAL" clId="{33516FCE-741F-42EB-BABA-D28B5656F375}" dt="2025-09-04T18:55:09.591" v="1044" actId="26606"/>
          <ac:spMkLst>
            <pc:docMk/>
            <pc:sldMk cId="1607455252" sldId="321"/>
            <ac:spMk id="74" creationId="{C4EFA996-9447-4A4C-B4B1-6958A2CE0620}"/>
          </ac:spMkLst>
        </pc:spChg>
        <pc:spChg chg="add del">
          <ac:chgData name="Herrera, Christian" userId="729746c2-65ab-4879-824e-ae65bebf6e70" providerId="ADAL" clId="{33516FCE-741F-42EB-BABA-D28B5656F375}" dt="2025-09-04T18:55:09.591" v="1044" actId="26606"/>
          <ac:spMkLst>
            <pc:docMk/>
            <pc:sldMk cId="1607455252" sldId="321"/>
            <ac:spMk id="75" creationId="{53C9C6ED-FD31-4E10-99F5-48CEB406737A}"/>
          </ac:spMkLst>
        </pc:spChg>
        <pc:spChg chg="add del">
          <ac:chgData name="Herrera, Christian" userId="729746c2-65ab-4879-824e-ae65bebf6e70" providerId="ADAL" clId="{33516FCE-741F-42EB-BABA-D28B5656F375}" dt="2025-09-04T18:55:09.591" v="1044" actId="26606"/>
          <ac:spMkLst>
            <pc:docMk/>
            <pc:sldMk cId="1607455252" sldId="321"/>
            <ac:spMk id="76" creationId="{79D24EB7-9554-4EE1-B384-E93B7FE9B2F0}"/>
          </ac:spMkLst>
        </pc:spChg>
        <pc:spChg chg="add del">
          <ac:chgData name="Herrera, Christian" userId="729746c2-65ab-4879-824e-ae65bebf6e70" providerId="ADAL" clId="{33516FCE-741F-42EB-BABA-D28B5656F375}" dt="2025-09-04T18:59:54.744" v="1464" actId="26606"/>
          <ac:spMkLst>
            <pc:docMk/>
            <pc:sldMk cId="1607455252" sldId="321"/>
            <ac:spMk id="78" creationId="{3429A099-5CB1-4A20-B64F-4F0562EF3399}"/>
          </ac:spMkLst>
        </pc:spChg>
        <pc:spChg chg="add del">
          <ac:chgData name="Herrera, Christian" userId="729746c2-65ab-4879-824e-ae65bebf6e70" providerId="ADAL" clId="{33516FCE-741F-42EB-BABA-D28B5656F375}" dt="2025-09-04T18:59:54.744" v="1464" actId="26606"/>
          <ac:spMkLst>
            <pc:docMk/>
            <pc:sldMk cId="1607455252" sldId="321"/>
            <ac:spMk id="79" creationId="{087C0A89-7FB3-43F8-9DE3-0177E3E27B4C}"/>
          </ac:spMkLst>
        </pc:spChg>
        <pc:spChg chg="add del">
          <ac:chgData name="Herrera, Christian" userId="729746c2-65ab-4879-824e-ae65bebf6e70" providerId="ADAL" clId="{33516FCE-741F-42EB-BABA-D28B5656F375}" dt="2025-09-04T18:59:54.744" v="1464" actId="26606"/>
          <ac:spMkLst>
            <pc:docMk/>
            <pc:sldMk cId="1607455252" sldId="321"/>
            <ac:spMk id="80" creationId="{399F4DD4-CC07-42A8-8AF8-069654F1A9E1}"/>
          </ac:spMkLst>
        </pc:spChg>
        <pc:spChg chg="add del">
          <ac:chgData name="Herrera, Christian" userId="729746c2-65ab-4879-824e-ae65bebf6e70" providerId="ADAL" clId="{33516FCE-741F-42EB-BABA-D28B5656F375}" dt="2025-09-04T18:55:09.582" v="1043" actId="26606"/>
          <ac:spMkLst>
            <pc:docMk/>
            <pc:sldMk cId="1607455252" sldId="321"/>
            <ac:spMk id="81" creationId="{F6C9D135-2BF4-4694-8732-88EEE18AA8A2}"/>
          </ac:spMkLst>
        </pc:spChg>
        <pc:spChg chg="add del">
          <ac:chgData name="Herrera, Christian" userId="729746c2-65ab-4879-824e-ae65bebf6e70" providerId="ADAL" clId="{33516FCE-741F-42EB-BABA-D28B5656F375}" dt="2025-09-04T19:00:20.272" v="1470" actId="26606"/>
          <ac:spMkLst>
            <pc:docMk/>
            <pc:sldMk cId="1607455252" sldId="321"/>
            <ac:spMk id="82" creationId="{397464E8-E6BD-4C4E-BCD4-77B2DCE457A8}"/>
          </ac:spMkLst>
        </pc:spChg>
        <pc:spChg chg="add del">
          <ac:chgData name="Herrera, Christian" userId="729746c2-65ab-4879-824e-ae65bebf6e70" providerId="ADAL" clId="{33516FCE-741F-42EB-BABA-D28B5656F375}" dt="2025-09-04T18:55:09.582" v="1043" actId="26606"/>
          <ac:spMkLst>
            <pc:docMk/>
            <pc:sldMk cId="1607455252" sldId="321"/>
            <ac:spMk id="83" creationId="{F778FCE6-4D20-4A9A-90B4-C948024EBEC8}"/>
          </ac:spMkLst>
        </pc:spChg>
        <pc:spChg chg="add del">
          <ac:chgData name="Herrera, Christian" userId="729746c2-65ab-4879-824e-ae65bebf6e70" providerId="ADAL" clId="{33516FCE-741F-42EB-BABA-D28B5656F375}" dt="2025-09-04T19:00:20.272" v="1470" actId="26606"/>
          <ac:spMkLst>
            <pc:docMk/>
            <pc:sldMk cId="1607455252" sldId="321"/>
            <ac:spMk id="84" creationId="{51A1A102-DC42-48A8-BDDC-250C3317D490}"/>
          </ac:spMkLst>
        </pc:spChg>
        <pc:spChg chg="add del">
          <ac:chgData name="Herrera, Christian" userId="729746c2-65ab-4879-824e-ae65bebf6e70" providerId="ADAL" clId="{33516FCE-741F-42EB-BABA-D28B5656F375}" dt="2025-09-04T18:55:09.582" v="1043" actId="26606"/>
          <ac:spMkLst>
            <pc:docMk/>
            <pc:sldMk cId="1607455252" sldId="321"/>
            <ac:spMk id="87" creationId="{AD52AB10-A2E8-4497-AE97-16F9577E8AD0}"/>
          </ac:spMkLst>
        </pc:spChg>
        <pc:spChg chg="add del">
          <ac:chgData name="Herrera, Christian" userId="729746c2-65ab-4879-824e-ae65bebf6e70" providerId="ADAL" clId="{33516FCE-741F-42EB-BABA-D28B5656F375}" dt="2025-09-04T19:00:20.272" v="1470" actId="26606"/>
          <ac:spMkLst>
            <pc:docMk/>
            <pc:sldMk cId="1607455252" sldId="321"/>
            <ac:spMk id="88" creationId="{7F117FFB-7D4E-4D52-B166-D05F95533AF5}"/>
          </ac:spMkLst>
        </pc:spChg>
        <pc:spChg chg="add del">
          <ac:chgData name="Herrera, Christian" userId="729746c2-65ab-4879-824e-ae65bebf6e70" providerId="ADAL" clId="{33516FCE-741F-42EB-BABA-D28B5656F375}" dt="2025-09-04T18:55:09.582" v="1043" actId="26606"/>
          <ac:spMkLst>
            <pc:docMk/>
            <pc:sldMk cId="1607455252" sldId="321"/>
            <ac:spMk id="89" creationId="{B7FBCFF0-6CD1-40C7-9A2F-5CDCE1BA3FC1}"/>
          </ac:spMkLst>
        </pc:spChg>
        <pc:spChg chg="add del">
          <ac:chgData name="Herrera, Christian" userId="729746c2-65ab-4879-824e-ae65bebf6e70" providerId="ADAL" clId="{33516FCE-741F-42EB-BABA-D28B5656F375}" dt="2025-09-04T19:00:20.272" v="1470" actId="26606"/>
          <ac:spMkLst>
            <pc:docMk/>
            <pc:sldMk cId="1607455252" sldId="321"/>
            <ac:spMk id="90" creationId="{8703EC7C-6902-4F27-A200-527BA6DDADBF}"/>
          </ac:spMkLst>
        </pc:spChg>
        <pc:spChg chg="add del">
          <ac:chgData name="Herrera, Christian" userId="729746c2-65ab-4879-824e-ae65bebf6e70" providerId="ADAL" clId="{33516FCE-741F-42EB-BABA-D28B5656F375}" dt="2025-09-04T18:55:09.582" v="1043" actId="26606"/>
          <ac:spMkLst>
            <pc:docMk/>
            <pc:sldMk cId="1607455252" sldId="321"/>
            <ac:spMk id="91" creationId="{3FB0B787-E713-4BAC-9EB2-9EDF781DF8FC}"/>
          </ac:spMkLst>
        </pc:spChg>
        <pc:spChg chg="add del">
          <ac:chgData name="Herrera, Christian" userId="729746c2-65ab-4879-824e-ae65bebf6e70" providerId="ADAL" clId="{33516FCE-741F-42EB-BABA-D28B5656F375}" dt="2025-09-04T19:00:20.272" v="1470" actId="26606"/>
          <ac:spMkLst>
            <pc:docMk/>
            <pc:sldMk cId="1607455252" sldId="321"/>
            <ac:spMk id="92" creationId="{A34B1C72-351A-4E50-ADCF-6CA38D439A90}"/>
          </ac:spMkLst>
        </pc:spChg>
        <pc:spChg chg="add del">
          <ac:chgData name="Herrera, Christian" userId="729746c2-65ab-4879-824e-ae65bebf6e70" providerId="ADAL" clId="{33516FCE-741F-42EB-BABA-D28B5656F375}" dt="2025-09-04T18:59:14.564" v="1460"/>
          <ac:spMkLst>
            <pc:docMk/>
            <pc:sldMk cId="1607455252" sldId="321"/>
            <ac:spMk id="93" creationId="{BB5D465D-4A19-4A72-8D6D-9CEEC1DFACD0}"/>
          </ac:spMkLst>
        </pc:spChg>
        <pc:spChg chg="add del">
          <ac:chgData name="Herrera, Christian" userId="729746c2-65ab-4879-824e-ae65bebf6e70" providerId="ADAL" clId="{33516FCE-741F-42EB-BABA-D28B5656F375}" dt="2025-09-04T18:59:14.564" v="1460"/>
          <ac:spMkLst>
            <pc:docMk/>
            <pc:sldMk cId="1607455252" sldId="321"/>
            <ac:spMk id="94" creationId="{F6C9D135-2BF4-4694-8732-88EEE18AA8A2}"/>
          </ac:spMkLst>
        </pc:spChg>
        <pc:spChg chg="add del">
          <ac:chgData name="Herrera, Christian" userId="729746c2-65ab-4879-824e-ae65bebf6e70" providerId="ADAL" clId="{33516FCE-741F-42EB-BABA-D28B5656F375}" dt="2025-09-04T18:59:14.564" v="1460"/>
          <ac:spMkLst>
            <pc:docMk/>
            <pc:sldMk cId="1607455252" sldId="321"/>
            <ac:spMk id="95" creationId="{F778FCE6-4D20-4A9A-90B4-C948024EBEC8}"/>
          </ac:spMkLst>
        </pc:spChg>
        <pc:spChg chg="add del">
          <ac:chgData name="Herrera, Christian" userId="729746c2-65ab-4879-824e-ae65bebf6e70" providerId="ADAL" clId="{33516FCE-741F-42EB-BABA-D28B5656F375}" dt="2025-09-04T18:59:14.564" v="1460"/>
          <ac:spMkLst>
            <pc:docMk/>
            <pc:sldMk cId="1607455252" sldId="321"/>
            <ac:spMk id="97" creationId="{9E085669-B98A-4058-A3EE-9CDCCD8CF8A7}"/>
          </ac:spMkLst>
        </pc:spChg>
        <pc:spChg chg="add del">
          <ac:chgData name="Herrera, Christian" userId="729746c2-65ab-4879-824e-ae65bebf6e70" providerId="ADAL" clId="{33516FCE-741F-42EB-BABA-D28B5656F375}" dt="2025-09-04T18:59:14.564" v="1460"/>
          <ac:spMkLst>
            <pc:docMk/>
            <pc:sldMk cId="1607455252" sldId="321"/>
            <ac:spMk id="99" creationId="{469B4FDC-9532-4F57-AE3F-2E0DE717C19C}"/>
          </ac:spMkLst>
        </pc:spChg>
        <pc:spChg chg="add del">
          <ac:chgData name="Herrera, Christian" userId="729746c2-65ab-4879-824e-ae65bebf6e70" providerId="ADAL" clId="{33516FCE-741F-42EB-BABA-D28B5656F375}" dt="2025-09-04T19:09:21.342" v="1529" actId="26606"/>
          <ac:spMkLst>
            <pc:docMk/>
            <pc:sldMk cId="1607455252" sldId="321"/>
            <ac:spMk id="100" creationId="{397464E8-E6BD-4C4E-BCD4-77B2DCE457A8}"/>
          </ac:spMkLst>
        </pc:spChg>
        <pc:spChg chg="add del">
          <ac:chgData name="Herrera, Christian" userId="729746c2-65ab-4879-824e-ae65bebf6e70" providerId="ADAL" clId="{33516FCE-741F-42EB-BABA-D28B5656F375}" dt="2025-09-04T19:09:21.342" v="1529" actId="26606"/>
          <ac:spMkLst>
            <pc:docMk/>
            <pc:sldMk cId="1607455252" sldId="321"/>
            <ac:spMk id="102" creationId="{51A1A102-DC42-48A8-BDDC-250C3317D490}"/>
          </ac:spMkLst>
        </pc:spChg>
        <pc:spChg chg="add del">
          <ac:chgData name="Herrera, Christian" userId="729746c2-65ab-4879-824e-ae65bebf6e70" providerId="ADAL" clId="{33516FCE-741F-42EB-BABA-D28B5656F375}" dt="2025-09-04T19:09:21.342" v="1529" actId="26606"/>
          <ac:spMkLst>
            <pc:docMk/>
            <pc:sldMk cId="1607455252" sldId="321"/>
            <ac:spMk id="103" creationId="{7F117FFB-7D4E-4D52-B166-D05F95533AF5}"/>
          </ac:spMkLst>
        </pc:spChg>
        <pc:spChg chg="add del">
          <ac:chgData name="Herrera, Christian" userId="729746c2-65ab-4879-824e-ae65bebf6e70" providerId="ADAL" clId="{33516FCE-741F-42EB-BABA-D28B5656F375}" dt="2025-09-04T19:09:21.342" v="1529" actId="26606"/>
          <ac:spMkLst>
            <pc:docMk/>
            <pc:sldMk cId="1607455252" sldId="321"/>
            <ac:spMk id="105" creationId="{8703EC7C-6902-4F27-A200-527BA6DDADBF}"/>
          </ac:spMkLst>
        </pc:spChg>
        <pc:spChg chg="add del">
          <ac:chgData name="Herrera, Christian" userId="729746c2-65ab-4879-824e-ae65bebf6e70" providerId="ADAL" clId="{33516FCE-741F-42EB-BABA-D28B5656F375}" dt="2025-09-04T19:09:21.342" v="1529" actId="26606"/>
          <ac:spMkLst>
            <pc:docMk/>
            <pc:sldMk cId="1607455252" sldId="321"/>
            <ac:spMk id="107" creationId="{A34B1C72-351A-4E50-ADCF-6CA38D439A90}"/>
          </ac:spMkLst>
        </pc:spChg>
        <pc:spChg chg="add del">
          <ac:chgData name="Herrera, Christian" userId="729746c2-65ab-4879-824e-ae65bebf6e70" providerId="ADAL" clId="{33516FCE-741F-42EB-BABA-D28B5656F375}" dt="2025-09-04T19:09:19.482" v="1526" actId="26606"/>
          <ac:spMkLst>
            <pc:docMk/>
            <pc:sldMk cId="1607455252" sldId="321"/>
            <ac:spMk id="112" creationId="{397464E8-E6BD-4C4E-BCD4-77B2DCE457A8}"/>
          </ac:spMkLst>
        </pc:spChg>
        <pc:spChg chg="add del">
          <ac:chgData name="Herrera, Christian" userId="729746c2-65ab-4879-824e-ae65bebf6e70" providerId="ADAL" clId="{33516FCE-741F-42EB-BABA-D28B5656F375}" dt="2025-09-04T19:09:19.482" v="1526" actId="26606"/>
          <ac:spMkLst>
            <pc:docMk/>
            <pc:sldMk cId="1607455252" sldId="321"/>
            <ac:spMk id="114" creationId="{51A1A102-DC42-48A8-BDDC-250C3317D490}"/>
          </ac:spMkLst>
        </pc:spChg>
        <pc:spChg chg="add del">
          <ac:chgData name="Herrera, Christian" userId="729746c2-65ab-4879-824e-ae65bebf6e70" providerId="ADAL" clId="{33516FCE-741F-42EB-BABA-D28B5656F375}" dt="2025-09-04T19:09:19.482" v="1526" actId="26606"/>
          <ac:spMkLst>
            <pc:docMk/>
            <pc:sldMk cId="1607455252" sldId="321"/>
            <ac:spMk id="118" creationId="{0C2BBC7F-C278-487D-A435-69502F45532A}"/>
          </ac:spMkLst>
        </pc:spChg>
        <pc:spChg chg="add del">
          <ac:chgData name="Herrera, Christian" userId="729746c2-65ab-4879-824e-ae65bebf6e70" providerId="ADAL" clId="{33516FCE-741F-42EB-BABA-D28B5656F375}" dt="2025-09-04T19:09:21.327" v="1528" actId="26606"/>
          <ac:spMkLst>
            <pc:docMk/>
            <pc:sldMk cId="1607455252" sldId="321"/>
            <ac:spMk id="120" creationId="{4086E084-587B-4477-9A16-20D88E90A2D9}"/>
          </ac:spMkLst>
        </pc:spChg>
        <pc:spChg chg="add del">
          <ac:chgData name="Herrera, Christian" userId="729746c2-65ab-4879-824e-ae65bebf6e70" providerId="ADAL" clId="{33516FCE-741F-42EB-BABA-D28B5656F375}" dt="2025-09-04T19:09:21.327" v="1528" actId="26606"/>
          <ac:spMkLst>
            <pc:docMk/>
            <pc:sldMk cId="1607455252" sldId="321"/>
            <ac:spMk id="121" creationId="{E917005F-BBD6-4572-AA66-5B53DE76196E}"/>
          </ac:spMkLst>
        </pc:spChg>
        <pc:spChg chg="add del">
          <ac:chgData name="Herrera, Christian" userId="729746c2-65ab-4879-824e-ae65bebf6e70" providerId="ADAL" clId="{33516FCE-741F-42EB-BABA-D28B5656F375}" dt="2025-09-04T19:09:57.295" v="1531" actId="26606"/>
          <ac:spMkLst>
            <pc:docMk/>
            <pc:sldMk cId="1607455252" sldId="321"/>
            <ac:spMk id="124" creationId="{F1FBD9ED-634D-4A6C-B5FE-A2D45EC486E7}"/>
          </ac:spMkLst>
        </pc:spChg>
        <pc:spChg chg="add del">
          <ac:chgData name="Herrera, Christian" userId="729746c2-65ab-4879-824e-ae65bebf6e70" providerId="ADAL" clId="{33516FCE-741F-42EB-BABA-D28B5656F375}" dt="2025-09-04T19:09:57.295" v="1531" actId="26606"/>
          <ac:spMkLst>
            <pc:docMk/>
            <pc:sldMk cId="1607455252" sldId="321"/>
            <ac:spMk id="125" creationId="{A78A33AE-58B7-4282-8E4F-48244115252C}"/>
          </ac:spMkLst>
        </pc:spChg>
        <pc:spChg chg="add del">
          <ac:chgData name="Herrera, Christian" userId="729746c2-65ab-4879-824e-ae65bebf6e70" providerId="ADAL" clId="{33516FCE-741F-42EB-BABA-D28B5656F375}" dt="2025-09-04T19:10:23.615" v="1541" actId="26606"/>
          <ac:spMkLst>
            <pc:docMk/>
            <pc:sldMk cId="1607455252" sldId="321"/>
            <ac:spMk id="131" creationId="{1D1D1210-3BD3-4C6E-AD1B-07BFB5ABDD5C}"/>
          </ac:spMkLst>
        </pc:spChg>
        <pc:spChg chg="add del">
          <ac:chgData name="Herrera, Christian" userId="729746c2-65ab-4879-824e-ae65bebf6e70" providerId="ADAL" clId="{33516FCE-741F-42EB-BABA-D28B5656F375}" dt="2025-09-04T19:10:23.615" v="1541" actId="26606"/>
          <ac:spMkLst>
            <pc:docMk/>
            <pc:sldMk cId="1607455252" sldId="321"/>
            <ac:spMk id="133" creationId="{E4947F56-9DBB-4FF9-ABF2-5B7B3C7B5FC0}"/>
          </ac:spMkLst>
        </pc:spChg>
        <pc:spChg chg="add del">
          <ac:chgData name="Herrera, Christian" userId="729746c2-65ab-4879-824e-ae65bebf6e70" providerId="ADAL" clId="{33516FCE-741F-42EB-BABA-D28B5656F375}" dt="2025-09-04T19:10:23.615" v="1541" actId="26606"/>
          <ac:spMkLst>
            <pc:docMk/>
            <pc:sldMk cId="1607455252" sldId="321"/>
            <ac:spMk id="137" creationId="{CAA95A4F-6851-483E-8C86-31AA85F753B2}"/>
          </ac:spMkLst>
        </pc:spChg>
        <pc:spChg chg="add del">
          <ac:chgData name="Herrera, Christian" userId="729746c2-65ab-4879-824e-ae65bebf6e70" providerId="ADAL" clId="{33516FCE-741F-42EB-BABA-D28B5656F375}" dt="2025-09-04T19:10:23.615" v="1541" actId="26606"/>
          <ac:spMkLst>
            <pc:docMk/>
            <pc:sldMk cId="1607455252" sldId="321"/>
            <ac:spMk id="141" creationId="{D102C23A-5B68-4151-A35E-69055BD516ED}"/>
          </ac:spMkLst>
        </pc:spChg>
        <pc:spChg chg="add del">
          <ac:chgData name="Herrera, Christian" userId="729746c2-65ab-4879-824e-ae65bebf6e70" providerId="ADAL" clId="{33516FCE-741F-42EB-BABA-D28B5656F375}" dt="2025-09-04T19:10:23.615" v="1541" actId="26606"/>
          <ac:spMkLst>
            <pc:docMk/>
            <pc:sldMk cId="1607455252" sldId="321"/>
            <ac:spMk id="143" creationId="{F16C535E-8900-4C12-9B34-681C17AD54C6}"/>
          </ac:spMkLst>
        </pc:spChg>
        <pc:spChg chg="add del">
          <ac:chgData name="Herrera, Christian" userId="729746c2-65ab-4879-824e-ae65bebf6e70" providerId="ADAL" clId="{33516FCE-741F-42EB-BABA-D28B5656F375}" dt="2025-09-04T19:10:08.945" v="1534" actId="26606"/>
          <ac:spMkLst>
            <pc:docMk/>
            <pc:sldMk cId="1607455252" sldId="321"/>
            <ac:spMk id="148" creationId="{4086E084-587B-4477-9A16-20D88E90A2D9}"/>
          </ac:spMkLst>
        </pc:spChg>
        <pc:spChg chg="add del">
          <ac:chgData name="Herrera, Christian" userId="729746c2-65ab-4879-824e-ae65bebf6e70" providerId="ADAL" clId="{33516FCE-741F-42EB-BABA-D28B5656F375}" dt="2025-09-04T19:10:08.945" v="1534" actId="26606"/>
          <ac:spMkLst>
            <pc:docMk/>
            <pc:sldMk cId="1607455252" sldId="321"/>
            <ac:spMk id="150" creationId="{E917005F-BBD6-4572-AA66-5B53DE76196E}"/>
          </ac:spMkLst>
        </pc:spChg>
        <pc:spChg chg="add del">
          <ac:chgData name="Herrera, Christian" userId="729746c2-65ab-4879-824e-ae65bebf6e70" providerId="ADAL" clId="{33516FCE-741F-42EB-BABA-D28B5656F375}" dt="2025-09-04T19:10:11.695" v="1536" actId="26606"/>
          <ac:spMkLst>
            <pc:docMk/>
            <pc:sldMk cId="1607455252" sldId="321"/>
            <ac:spMk id="154" creationId="{9FE73DFC-07B5-4A54-BDC7-05F4F7380E55}"/>
          </ac:spMkLst>
        </pc:spChg>
        <pc:spChg chg="add del">
          <ac:chgData name="Herrera, Christian" userId="729746c2-65ab-4879-824e-ae65bebf6e70" providerId="ADAL" clId="{33516FCE-741F-42EB-BABA-D28B5656F375}" dt="2025-09-04T19:10:11.695" v="1536" actId="26606"/>
          <ac:spMkLst>
            <pc:docMk/>
            <pc:sldMk cId="1607455252" sldId="321"/>
            <ac:spMk id="155" creationId="{1D1D1210-3BD3-4C6E-AD1B-07BFB5ABDD5C}"/>
          </ac:spMkLst>
        </pc:spChg>
        <pc:spChg chg="add del">
          <ac:chgData name="Herrera, Christian" userId="729746c2-65ab-4879-824e-ae65bebf6e70" providerId="ADAL" clId="{33516FCE-741F-42EB-BABA-D28B5656F375}" dt="2025-09-04T19:10:11.695" v="1536" actId="26606"/>
          <ac:spMkLst>
            <pc:docMk/>
            <pc:sldMk cId="1607455252" sldId="321"/>
            <ac:spMk id="157" creationId="{E4947F56-9DBB-4FF9-ABF2-5B7B3C7B5FC0}"/>
          </ac:spMkLst>
        </pc:spChg>
        <pc:spChg chg="add del">
          <ac:chgData name="Herrera, Christian" userId="729746c2-65ab-4879-824e-ae65bebf6e70" providerId="ADAL" clId="{33516FCE-741F-42EB-BABA-D28B5656F375}" dt="2025-09-04T19:10:11.695" v="1536" actId="26606"/>
          <ac:spMkLst>
            <pc:docMk/>
            <pc:sldMk cId="1607455252" sldId="321"/>
            <ac:spMk id="158" creationId="{B20589F6-D422-4ACC-832A-91A0D95733F7}"/>
          </ac:spMkLst>
        </pc:spChg>
        <pc:spChg chg="add del">
          <ac:chgData name="Herrera, Christian" userId="729746c2-65ab-4879-824e-ae65bebf6e70" providerId="ADAL" clId="{33516FCE-741F-42EB-BABA-D28B5656F375}" dt="2025-09-04T19:10:11.695" v="1536" actId="26606"/>
          <ac:spMkLst>
            <pc:docMk/>
            <pc:sldMk cId="1607455252" sldId="321"/>
            <ac:spMk id="160" creationId="{199D2251-D9A6-4387-98F9-DD5BBE989593}"/>
          </ac:spMkLst>
        </pc:spChg>
        <pc:spChg chg="add del">
          <ac:chgData name="Herrera, Christian" userId="729746c2-65ab-4879-824e-ae65bebf6e70" providerId="ADAL" clId="{33516FCE-741F-42EB-BABA-D28B5656F375}" dt="2025-09-04T19:10:13.425" v="1538" actId="26606"/>
          <ac:spMkLst>
            <pc:docMk/>
            <pc:sldMk cId="1607455252" sldId="321"/>
            <ac:spMk id="162" creationId="{4086E084-587B-4477-9A16-20D88E90A2D9}"/>
          </ac:spMkLst>
        </pc:spChg>
        <pc:spChg chg="add del">
          <ac:chgData name="Herrera, Christian" userId="729746c2-65ab-4879-824e-ae65bebf6e70" providerId="ADAL" clId="{33516FCE-741F-42EB-BABA-D28B5656F375}" dt="2025-09-04T19:10:13.425" v="1538" actId="26606"/>
          <ac:spMkLst>
            <pc:docMk/>
            <pc:sldMk cId="1607455252" sldId="321"/>
            <ac:spMk id="163" creationId="{E917005F-BBD6-4572-AA66-5B53DE76196E}"/>
          </ac:spMkLst>
        </pc:spChg>
        <pc:spChg chg="add del">
          <ac:chgData name="Herrera, Christian" userId="729746c2-65ab-4879-824e-ae65bebf6e70" providerId="ADAL" clId="{33516FCE-741F-42EB-BABA-D28B5656F375}" dt="2025-09-04T19:10:13.425" v="1538" actId="26606"/>
          <ac:spMkLst>
            <pc:docMk/>
            <pc:sldMk cId="1607455252" sldId="321"/>
            <ac:spMk id="166" creationId="{A35B60BD-D465-494B-94F6-885E5E29BA89}"/>
          </ac:spMkLst>
        </pc:spChg>
        <pc:spChg chg="add del">
          <ac:chgData name="Herrera, Christian" userId="729746c2-65ab-4879-824e-ae65bebf6e70" providerId="ADAL" clId="{33516FCE-741F-42EB-BABA-D28B5656F375}" dt="2025-09-04T19:10:13.425" v="1538" actId="26606"/>
          <ac:spMkLst>
            <pc:docMk/>
            <pc:sldMk cId="1607455252" sldId="321"/>
            <ac:spMk id="167" creationId="{130CC877-DB14-4DAD-BD23-63D3E97ED393}"/>
          </ac:spMkLst>
        </pc:spChg>
        <pc:spChg chg="add del">
          <ac:chgData name="Herrera, Christian" userId="729746c2-65ab-4879-824e-ae65bebf6e70" providerId="ADAL" clId="{33516FCE-741F-42EB-BABA-D28B5656F375}" dt="2025-09-04T19:10:23.565" v="1540" actId="26606"/>
          <ac:spMkLst>
            <pc:docMk/>
            <pc:sldMk cId="1607455252" sldId="321"/>
            <ac:spMk id="169" creationId="{1D1D1210-3BD3-4C6E-AD1B-07BFB5ABDD5C}"/>
          </ac:spMkLst>
        </pc:spChg>
        <pc:spChg chg="add del">
          <ac:chgData name="Herrera, Christian" userId="729746c2-65ab-4879-824e-ae65bebf6e70" providerId="ADAL" clId="{33516FCE-741F-42EB-BABA-D28B5656F375}" dt="2025-09-04T19:10:23.565" v="1540" actId="26606"/>
          <ac:spMkLst>
            <pc:docMk/>
            <pc:sldMk cId="1607455252" sldId="321"/>
            <ac:spMk id="170" creationId="{E4947F56-9DBB-4FF9-ABF2-5B7B3C7B5FC0}"/>
          </ac:spMkLst>
        </pc:spChg>
        <pc:spChg chg="add del">
          <ac:chgData name="Herrera, Christian" userId="729746c2-65ab-4879-824e-ae65bebf6e70" providerId="ADAL" clId="{33516FCE-741F-42EB-BABA-D28B5656F375}" dt="2025-09-04T19:10:23.565" v="1540" actId="26606"/>
          <ac:spMkLst>
            <pc:docMk/>
            <pc:sldMk cId="1607455252" sldId="321"/>
            <ac:spMk id="172" creationId="{CAA95A4F-6851-483E-8C86-31AA85F753B2}"/>
          </ac:spMkLst>
        </pc:spChg>
        <pc:spChg chg="add del">
          <ac:chgData name="Herrera, Christian" userId="729746c2-65ab-4879-824e-ae65bebf6e70" providerId="ADAL" clId="{33516FCE-741F-42EB-BABA-D28B5656F375}" dt="2025-09-04T19:10:23.565" v="1540" actId="26606"/>
          <ac:spMkLst>
            <pc:docMk/>
            <pc:sldMk cId="1607455252" sldId="321"/>
            <ac:spMk id="174" creationId="{D102C23A-5B68-4151-A35E-69055BD516ED}"/>
          </ac:spMkLst>
        </pc:spChg>
        <pc:spChg chg="add del">
          <ac:chgData name="Herrera, Christian" userId="729746c2-65ab-4879-824e-ae65bebf6e70" providerId="ADAL" clId="{33516FCE-741F-42EB-BABA-D28B5656F375}" dt="2025-09-04T19:10:23.565" v="1540" actId="26606"/>
          <ac:spMkLst>
            <pc:docMk/>
            <pc:sldMk cId="1607455252" sldId="321"/>
            <ac:spMk id="175" creationId="{F16C535E-8900-4C12-9B34-681C17AD54C6}"/>
          </ac:spMkLst>
        </pc:spChg>
        <pc:spChg chg="add del">
          <ac:chgData name="Herrera, Christian" userId="729746c2-65ab-4879-824e-ae65bebf6e70" providerId="ADAL" clId="{33516FCE-741F-42EB-BABA-D28B5656F375}" dt="2025-09-04T20:18:46.208" v="1881" actId="26606"/>
          <ac:spMkLst>
            <pc:docMk/>
            <pc:sldMk cId="1607455252" sldId="321"/>
            <ac:spMk id="177" creationId="{F1FBD9ED-634D-4A6C-B5FE-A2D45EC486E7}"/>
          </ac:spMkLst>
        </pc:spChg>
        <pc:spChg chg="add del">
          <ac:chgData name="Herrera, Christian" userId="729746c2-65ab-4879-824e-ae65bebf6e70" providerId="ADAL" clId="{33516FCE-741F-42EB-BABA-D28B5656F375}" dt="2025-09-04T20:18:46.208" v="1881" actId="26606"/>
          <ac:spMkLst>
            <pc:docMk/>
            <pc:sldMk cId="1607455252" sldId="321"/>
            <ac:spMk id="178" creationId="{A78A33AE-58B7-4282-8E4F-48244115252C}"/>
          </ac:spMkLst>
        </pc:spChg>
        <pc:spChg chg="add del">
          <ac:chgData name="Herrera, Christian" userId="729746c2-65ab-4879-824e-ae65bebf6e70" providerId="ADAL" clId="{33516FCE-741F-42EB-BABA-D28B5656F375}" dt="2025-09-04T21:01:16.336" v="2036" actId="26606"/>
          <ac:spMkLst>
            <pc:docMk/>
            <pc:sldMk cId="1607455252" sldId="321"/>
            <ac:spMk id="184" creationId="{397464E8-E6BD-4C4E-BCD4-77B2DCE457A8}"/>
          </ac:spMkLst>
        </pc:spChg>
        <pc:spChg chg="add del">
          <ac:chgData name="Herrera, Christian" userId="729746c2-65ab-4879-824e-ae65bebf6e70" providerId="ADAL" clId="{33516FCE-741F-42EB-BABA-D28B5656F375}" dt="2025-09-04T21:01:16.336" v="2036" actId="26606"/>
          <ac:spMkLst>
            <pc:docMk/>
            <pc:sldMk cId="1607455252" sldId="321"/>
            <ac:spMk id="186" creationId="{51A1A102-DC42-48A8-BDDC-250C3317D490}"/>
          </ac:spMkLst>
        </pc:spChg>
        <pc:spChg chg="add del">
          <ac:chgData name="Herrera, Christian" userId="729746c2-65ab-4879-824e-ae65bebf6e70" providerId="ADAL" clId="{33516FCE-741F-42EB-BABA-D28B5656F375}" dt="2025-09-04T21:01:32.184" v="2037" actId="26606"/>
          <ac:spMkLst>
            <pc:docMk/>
            <pc:sldMk cId="1607455252" sldId="321"/>
            <ac:spMk id="193" creationId="{397464E8-E6BD-4C4E-BCD4-77B2DCE457A8}"/>
          </ac:spMkLst>
        </pc:spChg>
        <pc:spChg chg="add del">
          <ac:chgData name="Herrera, Christian" userId="729746c2-65ab-4879-824e-ae65bebf6e70" providerId="ADAL" clId="{33516FCE-741F-42EB-BABA-D28B5656F375}" dt="2025-09-04T21:01:32.184" v="2037" actId="26606"/>
          <ac:spMkLst>
            <pc:docMk/>
            <pc:sldMk cId="1607455252" sldId="321"/>
            <ac:spMk id="195" creationId="{51A1A102-DC42-48A8-BDDC-250C3317D490}"/>
          </ac:spMkLst>
        </pc:spChg>
        <pc:spChg chg="add del">
          <ac:chgData name="Herrera, Christian" userId="729746c2-65ab-4879-824e-ae65bebf6e70" providerId="ADAL" clId="{33516FCE-741F-42EB-BABA-D28B5656F375}" dt="2025-09-04T21:01:32.184" v="2037" actId="26606"/>
          <ac:spMkLst>
            <pc:docMk/>
            <pc:sldMk cId="1607455252" sldId="321"/>
            <ac:spMk id="199" creationId="{7F117FFB-7D4E-4D52-B166-D05F95533AF5}"/>
          </ac:spMkLst>
        </pc:spChg>
        <pc:spChg chg="add del">
          <ac:chgData name="Herrera, Christian" userId="729746c2-65ab-4879-824e-ae65bebf6e70" providerId="ADAL" clId="{33516FCE-741F-42EB-BABA-D28B5656F375}" dt="2025-09-04T21:01:32.184" v="2037" actId="26606"/>
          <ac:spMkLst>
            <pc:docMk/>
            <pc:sldMk cId="1607455252" sldId="321"/>
            <ac:spMk id="201" creationId="{8703EC7C-6902-4F27-A200-527BA6DDADBF}"/>
          </ac:spMkLst>
        </pc:spChg>
        <pc:spChg chg="add del">
          <ac:chgData name="Herrera, Christian" userId="729746c2-65ab-4879-824e-ae65bebf6e70" providerId="ADAL" clId="{33516FCE-741F-42EB-BABA-D28B5656F375}" dt="2025-09-04T21:01:32.184" v="2037" actId="26606"/>
          <ac:spMkLst>
            <pc:docMk/>
            <pc:sldMk cId="1607455252" sldId="321"/>
            <ac:spMk id="203" creationId="{A34B1C72-351A-4E50-ADCF-6CA38D439A90}"/>
          </ac:spMkLst>
        </pc:spChg>
        <pc:spChg chg="add del">
          <ac:chgData name="Herrera, Christian" userId="729746c2-65ab-4879-824e-ae65bebf6e70" providerId="ADAL" clId="{33516FCE-741F-42EB-BABA-D28B5656F375}" dt="2025-09-08T22:20:03.573" v="3821"/>
          <ac:spMkLst>
            <pc:docMk/>
            <pc:sldMk cId="1607455252" sldId="321"/>
            <ac:spMk id="208" creationId="{397464E8-E6BD-4C4E-BCD4-77B2DCE457A8}"/>
          </ac:spMkLst>
        </pc:spChg>
        <pc:spChg chg="add del">
          <ac:chgData name="Herrera, Christian" userId="729746c2-65ab-4879-824e-ae65bebf6e70" providerId="ADAL" clId="{33516FCE-741F-42EB-BABA-D28B5656F375}" dt="2025-09-08T22:20:03.573" v="3821"/>
          <ac:spMkLst>
            <pc:docMk/>
            <pc:sldMk cId="1607455252" sldId="321"/>
            <ac:spMk id="210" creationId="{51A1A102-DC42-48A8-BDDC-250C3317D490}"/>
          </ac:spMkLst>
        </pc:spChg>
        <pc:spChg chg="add del">
          <ac:chgData name="Herrera, Christian" userId="729746c2-65ab-4879-824e-ae65bebf6e70" providerId="ADAL" clId="{33516FCE-741F-42EB-BABA-D28B5656F375}" dt="2025-09-08T22:20:03.573" v="3821"/>
          <ac:spMkLst>
            <pc:docMk/>
            <pc:sldMk cId="1607455252" sldId="321"/>
            <ac:spMk id="214" creationId="{7F117FFB-7D4E-4D52-B166-D05F95533AF5}"/>
          </ac:spMkLst>
        </pc:spChg>
        <pc:spChg chg="add del">
          <ac:chgData name="Herrera, Christian" userId="729746c2-65ab-4879-824e-ae65bebf6e70" providerId="ADAL" clId="{33516FCE-741F-42EB-BABA-D28B5656F375}" dt="2025-09-08T22:20:03.573" v="3821"/>
          <ac:spMkLst>
            <pc:docMk/>
            <pc:sldMk cId="1607455252" sldId="321"/>
            <ac:spMk id="216" creationId="{8703EC7C-6902-4F27-A200-527BA6DDADBF}"/>
          </ac:spMkLst>
        </pc:spChg>
        <pc:spChg chg="add del">
          <ac:chgData name="Herrera, Christian" userId="729746c2-65ab-4879-824e-ae65bebf6e70" providerId="ADAL" clId="{33516FCE-741F-42EB-BABA-D28B5656F375}" dt="2025-09-08T22:20:03.573" v="3821"/>
          <ac:spMkLst>
            <pc:docMk/>
            <pc:sldMk cId="1607455252" sldId="321"/>
            <ac:spMk id="218" creationId="{A34B1C72-351A-4E50-ADCF-6CA38D439A90}"/>
          </ac:spMkLst>
        </pc:spChg>
        <pc:grpChg chg="add del">
          <ac:chgData name="Herrera, Christian" userId="729746c2-65ab-4879-824e-ae65bebf6e70" providerId="ADAL" clId="{33516FCE-741F-42EB-BABA-D28B5656F375}" dt="2025-09-04T16:45:31.527" v="564"/>
          <ac:grpSpMkLst>
            <pc:docMk/>
            <pc:sldMk cId="1607455252" sldId="321"/>
            <ac:grpSpMk id="9" creationId="{260ACC13-B825-49F3-93DE-C8B8F2FA37A1}"/>
          </ac:grpSpMkLst>
        </pc:grpChg>
        <pc:grpChg chg="add del">
          <ac:chgData name="Herrera, Christian" userId="729746c2-65ab-4879-824e-ae65bebf6e70" providerId="ADAL" clId="{33516FCE-741F-42EB-BABA-D28B5656F375}" dt="2025-09-04T16:45:31.527" v="564"/>
          <ac:grpSpMkLst>
            <pc:docMk/>
            <pc:sldMk cId="1607455252" sldId="321"/>
            <ac:grpSpMk id="19" creationId="{5346FBCF-5353-4172-96F5-4B7EB07777C4}"/>
          </ac:grpSpMkLst>
        </pc:grpChg>
        <pc:grpChg chg="add del">
          <ac:chgData name="Herrera, Christian" userId="729746c2-65ab-4879-824e-ae65bebf6e70" providerId="ADAL" clId="{33516FCE-741F-42EB-BABA-D28B5656F375}" dt="2025-09-04T16:45:31.527" v="564"/>
          <ac:grpSpMkLst>
            <pc:docMk/>
            <pc:sldMk cId="1607455252" sldId="321"/>
            <ac:grpSpMk id="23" creationId="{78326E10-C8CB-487F-A110-F861268DE619}"/>
          </ac:grpSpMkLst>
        </pc:grpChg>
        <pc:graphicFrameChg chg="add del">
          <ac:chgData name="Herrera, Christian" userId="729746c2-65ab-4879-824e-ae65bebf6e70" providerId="ADAL" clId="{33516FCE-741F-42EB-BABA-D28B5656F375}" dt="2025-09-04T17:01:58.971" v="696" actId="26606"/>
          <ac:graphicFrameMkLst>
            <pc:docMk/>
            <pc:sldMk cId="1607455252" sldId="321"/>
            <ac:graphicFrameMk id="7" creationId="{579D9C69-3BF2-76F1-92A6-25B4D60C1E9B}"/>
          </ac:graphicFrameMkLst>
        </pc:graphicFrameChg>
        <pc:graphicFrameChg chg="add mod ord modGraphic">
          <ac:chgData name="Herrera, Christian" userId="729746c2-65ab-4879-824e-ae65bebf6e70" providerId="ADAL" clId="{33516FCE-741F-42EB-BABA-D28B5656F375}" dt="2025-09-08T20:51:10.448" v="3281" actId="27107"/>
          <ac:graphicFrameMkLst>
            <pc:docMk/>
            <pc:sldMk cId="1607455252" sldId="321"/>
            <ac:graphicFrameMk id="11" creationId="{B7EC6BE3-E1A3-DBC0-A6FD-40B45B991A94}"/>
          </ac:graphicFrameMkLst>
        </pc:graphicFrameChg>
        <pc:picChg chg="add del mod ord">
          <ac:chgData name="Herrera, Christian" userId="729746c2-65ab-4879-824e-ae65bebf6e70" providerId="ADAL" clId="{33516FCE-741F-42EB-BABA-D28B5656F375}" dt="2025-09-04T17:12:33.318" v="787" actId="478"/>
          <ac:picMkLst>
            <pc:docMk/>
            <pc:sldMk cId="1607455252" sldId="321"/>
            <ac:picMk id="5" creationId="{EAC65D57-69D3-28CB-11B1-8CEC5696CC45}"/>
          </ac:picMkLst>
        </pc:picChg>
        <pc:cxnChg chg="add del">
          <ac:chgData name="Herrera, Christian" userId="729746c2-65ab-4879-824e-ae65bebf6e70" providerId="ADAL" clId="{33516FCE-741F-42EB-BABA-D28B5656F375}" dt="2025-09-04T18:45:52.442" v="978"/>
          <ac:cxnSpMkLst>
            <pc:docMk/>
            <pc:sldMk cId="1607455252" sldId="321"/>
            <ac:cxnSpMk id="43" creationId="{D7A4964E-33C0-4563-92BB-988B2C925F92}"/>
          </ac:cxnSpMkLst>
        </pc:cxnChg>
        <pc:cxnChg chg="add del">
          <ac:chgData name="Herrera, Christian" userId="729746c2-65ab-4879-824e-ae65bebf6e70" providerId="ADAL" clId="{33516FCE-741F-42EB-BABA-D28B5656F375}" dt="2025-09-04T18:53:21.658" v="1028"/>
          <ac:cxnSpMkLst>
            <pc:docMk/>
            <pc:sldMk cId="1607455252" sldId="321"/>
            <ac:cxnSpMk id="50" creationId="{D7A4964E-33C0-4563-92BB-988B2C925F92}"/>
          </ac:cxnSpMkLst>
        </pc:cxnChg>
        <pc:cxnChg chg="add del">
          <ac:chgData name="Herrera, Christian" userId="729746c2-65ab-4879-824e-ae65bebf6e70" providerId="ADAL" clId="{33516FCE-741F-42EB-BABA-D28B5656F375}" dt="2025-09-04T18:54:03.242" v="1030" actId="26606"/>
          <ac:cxnSpMkLst>
            <pc:docMk/>
            <pc:sldMk cId="1607455252" sldId="321"/>
            <ac:cxnSpMk id="56" creationId="{C1B71595-A65F-426C-B46E-A10282E73B32}"/>
          </ac:cxnSpMkLst>
        </pc:cxnChg>
        <pc:cxnChg chg="add del">
          <ac:chgData name="Herrera, Christian" userId="729746c2-65ab-4879-824e-ae65bebf6e70" providerId="ADAL" clId="{33516FCE-741F-42EB-BABA-D28B5656F375}" dt="2025-09-04T18:54:12.669" v="1038" actId="26606"/>
          <ac:cxnSpMkLst>
            <pc:docMk/>
            <pc:sldMk cId="1607455252" sldId="321"/>
            <ac:cxnSpMk id="62" creationId="{C1B71595-A65F-426C-B46E-A10282E73B32}"/>
          </ac:cxnSpMkLst>
        </pc:cxnChg>
        <pc:cxnChg chg="add del">
          <ac:chgData name="Herrera, Christian" userId="729746c2-65ab-4879-824e-ae65bebf6e70" providerId="ADAL" clId="{33516FCE-741F-42EB-BABA-D28B5656F375}" dt="2025-09-04T18:54:13.898" v="1040" actId="26606"/>
          <ac:cxnSpMkLst>
            <pc:docMk/>
            <pc:sldMk cId="1607455252" sldId="321"/>
            <ac:cxnSpMk id="69" creationId="{C1B71595-A65F-426C-B46E-A10282E73B32}"/>
          </ac:cxnSpMkLst>
        </pc:cxnChg>
        <pc:cxnChg chg="add del">
          <ac:chgData name="Herrera, Christian" userId="729746c2-65ab-4879-824e-ae65bebf6e70" providerId="ADAL" clId="{33516FCE-741F-42EB-BABA-D28B5656F375}" dt="2025-09-04T18:55:09.591" v="1044" actId="26606"/>
          <ac:cxnSpMkLst>
            <pc:docMk/>
            <pc:sldMk cId="1607455252" sldId="321"/>
            <ac:cxnSpMk id="73" creationId="{C1B71595-A65F-426C-B46E-A10282E73B32}"/>
          </ac:cxnSpMkLst>
        </pc:cxnChg>
        <pc:cxnChg chg="add del">
          <ac:chgData name="Herrera, Christian" userId="729746c2-65ab-4879-824e-ae65bebf6e70" providerId="ADAL" clId="{33516FCE-741F-42EB-BABA-D28B5656F375}" dt="2025-09-04T18:59:54.744" v="1464" actId="26606"/>
          <ac:cxnSpMkLst>
            <pc:docMk/>
            <pc:sldMk cId="1607455252" sldId="321"/>
            <ac:cxnSpMk id="77" creationId="{D7A4964E-33C0-4563-92BB-988B2C925F92}"/>
          </ac:cxnSpMkLst>
        </pc:cxnChg>
        <pc:cxnChg chg="add del">
          <ac:chgData name="Herrera, Christian" userId="729746c2-65ab-4879-824e-ae65bebf6e70" providerId="ADAL" clId="{33516FCE-741F-42EB-BABA-D28B5656F375}" dt="2025-09-04T18:55:09.582" v="1043" actId="26606"/>
          <ac:cxnSpMkLst>
            <pc:docMk/>
            <pc:sldMk cId="1607455252" sldId="321"/>
            <ac:cxnSpMk id="85" creationId="{FBCBF307-3BC6-4D33-BC45-E7DADD14F2AB}"/>
          </ac:cxnSpMkLst>
        </pc:cxnChg>
        <pc:cxnChg chg="add del">
          <ac:chgData name="Herrera, Christian" userId="729746c2-65ab-4879-824e-ae65bebf6e70" providerId="ADAL" clId="{33516FCE-741F-42EB-BABA-D28B5656F375}" dt="2025-09-04T19:00:20.272" v="1470" actId="26606"/>
          <ac:cxnSpMkLst>
            <pc:docMk/>
            <pc:sldMk cId="1607455252" sldId="321"/>
            <ac:cxnSpMk id="86" creationId="{D7A4964E-33C0-4563-92BB-988B2C925F92}"/>
          </ac:cxnSpMkLst>
        </pc:cxnChg>
        <pc:cxnChg chg="add del">
          <ac:chgData name="Herrera, Christian" userId="729746c2-65ab-4879-824e-ae65bebf6e70" providerId="ADAL" clId="{33516FCE-741F-42EB-BABA-D28B5656F375}" dt="2025-09-04T18:59:14.564" v="1460"/>
          <ac:cxnSpMkLst>
            <pc:docMk/>
            <pc:sldMk cId="1607455252" sldId="321"/>
            <ac:cxnSpMk id="96" creationId="{FBCBF307-3BC6-4D33-BC45-E7DADD14F2AB}"/>
          </ac:cxnSpMkLst>
        </pc:cxnChg>
        <pc:cxnChg chg="add del">
          <ac:chgData name="Herrera, Christian" userId="729746c2-65ab-4879-824e-ae65bebf6e70" providerId="ADAL" clId="{33516FCE-741F-42EB-BABA-D28B5656F375}" dt="2025-09-04T18:59:14.564" v="1460"/>
          <ac:cxnSpMkLst>
            <pc:docMk/>
            <pc:sldMk cId="1607455252" sldId="321"/>
            <ac:cxnSpMk id="98" creationId="{73A7C6B8-4726-4319-8661-22605DA41E8B}"/>
          </ac:cxnSpMkLst>
        </pc:cxnChg>
        <pc:cxnChg chg="add del">
          <ac:chgData name="Herrera, Christian" userId="729746c2-65ab-4879-824e-ae65bebf6e70" providerId="ADAL" clId="{33516FCE-741F-42EB-BABA-D28B5656F375}" dt="2025-09-04T19:09:21.342" v="1529" actId="26606"/>
          <ac:cxnSpMkLst>
            <pc:docMk/>
            <pc:sldMk cId="1607455252" sldId="321"/>
            <ac:cxnSpMk id="101" creationId="{D7A4964E-33C0-4563-92BB-988B2C925F92}"/>
          </ac:cxnSpMkLst>
        </pc:cxnChg>
        <pc:cxnChg chg="add del">
          <ac:chgData name="Herrera, Christian" userId="729746c2-65ab-4879-824e-ae65bebf6e70" providerId="ADAL" clId="{33516FCE-741F-42EB-BABA-D28B5656F375}" dt="2025-09-04T19:09:19.482" v="1526" actId="26606"/>
          <ac:cxnSpMkLst>
            <pc:docMk/>
            <pc:sldMk cId="1607455252" sldId="321"/>
            <ac:cxnSpMk id="116" creationId="{D7A4964E-33C0-4563-92BB-988B2C925F92}"/>
          </ac:cxnSpMkLst>
        </pc:cxnChg>
        <pc:cxnChg chg="add del">
          <ac:chgData name="Herrera, Christian" userId="729746c2-65ab-4879-824e-ae65bebf6e70" providerId="ADAL" clId="{33516FCE-741F-42EB-BABA-D28B5656F375}" dt="2025-09-04T19:09:21.327" v="1528" actId="26606"/>
          <ac:cxnSpMkLst>
            <pc:docMk/>
            <pc:sldMk cId="1607455252" sldId="321"/>
            <ac:cxnSpMk id="122" creationId="{2CFCD635-C557-491A-B373-CA044B7303DC}"/>
          </ac:cxnSpMkLst>
        </pc:cxnChg>
        <pc:cxnChg chg="add del">
          <ac:chgData name="Herrera, Christian" userId="729746c2-65ab-4879-824e-ae65bebf6e70" providerId="ADAL" clId="{33516FCE-741F-42EB-BABA-D28B5656F375}" dt="2025-09-04T19:09:57.295" v="1531" actId="26606"/>
          <ac:cxnSpMkLst>
            <pc:docMk/>
            <pc:sldMk cId="1607455252" sldId="321"/>
            <ac:cxnSpMk id="126" creationId="{4D4D9825-BF05-4FC7-94DE-0E7C866993CE}"/>
          </ac:cxnSpMkLst>
        </pc:cxnChg>
        <pc:cxnChg chg="add del">
          <ac:chgData name="Herrera, Christian" userId="729746c2-65ab-4879-824e-ae65bebf6e70" providerId="ADAL" clId="{33516FCE-741F-42EB-BABA-D28B5656F375}" dt="2025-09-04T19:10:23.615" v="1541" actId="26606"/>
          <ac:cxnSpMkLst>
            <pc:docMk/>
            <pc:sldMk cId="1607455252" sldId="321"/>
            <ac:cxnSpMk id="135" creationId="{B6E21A4B-9996-44C9-AE8B-9B156A6CDFB6}"/>
          </ac:cxnSpMkLst>
        </pc:cxnChg>
        <pc:cxnChg chg="add del">
          <ac:chgData name="Herrera, Christian" userId="729746c2-65ab-4879-824e-ae65bebf6e70" providerId="ADAL" clId="{33516FCE-741F-42EB-BABA-D28B5656F375}" dt="2025-09-04T19:10:23.615" v="1541" actId="26606"/>
          <ac:cxnSpMkLst>
            <pc:docMk/>
            <pc:sldMk cId="1607455252" sldId="321"/>
            <ac:cxnSpMk id="139" creationId="{8E67B80F-DC96-4AB3-BCAC-07B698F6F682}"/>
          </ac:cxnSpMkLst>
        </pc:cxnChg>
        <pc:cxnChg chg="add del">
          <ac:chgData name="Herrera, Christian" userId="729746c2-65ab-4879-824e-ae65bebf6e70" providerId="ADAL" clId="{33516FCE-741F-42EB-BABA-D28B5656F375}" dt="2025-09-04T19:10:08.945" v="1534" actId="26606"/>
          <ac:cxnSpMkLst>
            <pc:docMk/>
            <pc:sldMk cId="1607455252" sldId="321"/>
            <ac:cxnSpMk id="152" creationId="{2CFCD635-C557-491A-B373-CA044B7303DC}"/>
          </ac:cxnSpMkLst>
        </pc:cxnChg>
        <pc:cxnChg chg="add del">
          <ac:chgData name="Herrera, Christian" userId="729746c2-65ab-4879-824e-ae65bebf6e70" providerId="ADAL" clId="{33516FCE-741F-42EB-BABA-D28B5656F375}" dt="2025-09-04T19:10:11.695" v="1536" actId="26606"/>
          <ac:cxnSpMkLst>
            <pc:docMk/>
            <pc:sldMk cId="1607455252" sldId="321"/>
            <ac:cxnSpMk id="156" creationId="{25352D55-A8B2-47B1-88F4-8C8598F7563C}"/>
          </ac:cxnSpMkLst>
        </pc:cxnChg>
        <pc:cxnChg chg="add del">
          <ac:chgData name="Herrera, Christian" userId="729746c2-65ab-4879-824e-ae65bebf6e70" providerId="ADAL" clId="{33516FCE-741F-42EB-BABA-D28B5656F375}" dt="2025-09-04T19:10:11.695" v="1536" actId="26606"/>
          <ac:cxnSpMkLst>
            <pc:docMk/>
            <pc:sldMk cId="1607455252" sldId="321"/>
            <ac:cxnSpMk id="159" creationId="{B6E21A4B-9996-44C9-AE8B-9B156A6CDFB6}"/>
          </ac:cxnSpMkLst>
        </pc:cxnChg>
        <pc:cxnChg chg="add del">
          <ac:chgData name="Herrera, Christian" userId="729746c2-65ab-4879-824e-ae65bebf6e70" providerId="ADAL" clId="{33516FCE-741F-42EB-BABA-D28B5656F375}" dt="2025-09-04T19:10:13.425" v="1538" actId="26606"/>
          <ac:cxnSpMkLst>
            <pc:docMk/>
            <pc:sldMk cId="1607455252" sldId="321"/>
            <ac:cxnSpMk id="164" creationId="{2CFCD635-C557-491A-B373-CA044B7303DC}"/>
          </ac:cxnSpMkLst>
        </pc:cxnChg>
        <pc:cxnChg chg="add del">
          <ac:chgData name="Herrera, Christian" userId="729746c2-65ab-4879-824e-ae65bebf6e70" providerId="ADAL" clId="{33516FCE-741F-42EB-BABA-D28B5656F375}" dt="2025-09-04T19:10:13.425" v="1538" actId="26606"/>
          <ac:cxnSpMkLst>
            <pc:docMk/>
            <pc:sldMk cId="1607455252" sldId="321"/>
            <ac:cxnSpMk id="165" creationId="{8D46104E-653E-4816-AAEB-4211685E41EF}"/>
          </ac:cxnSpMkLst>
        </pc:cxnChg>
        <pc:cxnChg chg="add del">
          <ac:chgData name="Herrera, Christian" userId="729746c2-65ab-4879-824e-ae65bebf6e70" providerId="ADAL" clId="{33516FCE-741F-42EB-BABA-D28B5656F375}" dt="2025-09-04T19:10:23.565" v="1540" actId="26606"/>
          <ac:cxnSpMkLst>
            <pc:docMk/>
            <pc:sldMk cId="1607455252" sldId="321"/>
            <ac:cxnSpMk id="171" creationId="{B6E21A4B-9996-44C9-AE8B-9B156A6CDFB6}"/>
          </ac:cxnSpMkLst>
        </pc:cxnChg>
        <pc:cxnChg chg="add del">
          <ac:chgData name="Herrera, Christian" userId="729746c2-65ab-4879-824e-ae65bebf6e70" providerId="ADAL" clId="{33516FCE-741F-42EB-BABA-D28B5656F375}" dt="2025-09-04T19:10:23.565" v="1540" actId="26606"/>
          <ac:cxnSpMkLst>
            <pc:docMk/>
            <pc:sldMk cId="1607455252" sldId="321"/>
            <ac:cxnSpMk id="173" creationId="{8E67B80F-DC96-4AB3-BCAC-07B698F6F682}"/>
          </ac:cxnSpMkLst>
        </pc:cxnChg>
        <pc:cxnChg chg="add del">
          <ac:chgData name="Herrera, Christian" userId="729746c2-65ab-4879-824e-ae65bebf6e70" providerId="ADAL" clId="{33516FCE-741F-42EB-BABA-D28B5656F375}" dt="2025-09-04T20:18:46.208" v="1881" actId="26606"/>
          <ac:cxnSpMkLst>
            <pc:docMk/>
            <pc:sldMk cId="1607455252" sldId="321"/>
            <ac:cxnSpMk id="179" creationId="{4D4D9825-BF05-4FC7-94DE-0E7C866993CE}"/>
          </ac:cxnSpMkLst>
        </pc:cxnChg>
        <pc:cxnChg chg="add del">
          <ac:chgData name="Herrera, Christian" userId="729746c2-65ab-4879-824e-ae65bebf6e70" providerId="ADAL" clId="{33516FCE-741F-42EB-BABA-D28B5656F375}" dt="2025-09-04T21:01:16.336" v="2036" actId="26606"/>
          <ac:cxnSpMkLst>
            <pc:docMk/>
            <pc:sldMk cId="1607455252" sldId="321"/>
            <ac:cxnSpMk id="188" creationId="{D7A4964E-33C0-4563-92BB-988B2C925F92}"/>
          </ac:cxnSpMkLst>
        </pc:cxnChg>
        <pc:cxnChg chg="add del">
          <ac:chgData name="Herrera, Christian" userId="729746c2-65ab-4879-824e-ae65bebf6e70" providerId="ADAL" clId="{33516FCE-741F-42EB-BABA-D28B5656F375}" dt="2025-09-04T21:01:32.184" v="2037" actId="26606"/>
          <ac:cxnSpMkLst>
            <pc:docMk/>
            <pc:sldMk cId="1607455252" sldId="321"/>
            <ac:cxnSpMk id="197" creationId="{D7A4964E-33C0-4563-92BB-988B2C925F92}"/>
          </ac:cxnSpMkLst>
        </pc:cxnChg>
        <pc:cxnChg chg="add del">
          <ac:chgData name="Herrera, Christian" userId="729746c2-65ab-4879-824e-ae65bebf6e70" providerId="ADAL" clId="{33516FCE-741F-42EB-BABA-D28B5656F375}" dt="2025-09-08T22:20:03.573" v="3821"/>
          <ac:cxnSpMkLst>
            <pc:docMk/>
            <pc:sldMk cId="1607455252" sldId="321"/>
            <ac:cxnSpMk id="212" creationId="{D7A4964E-33C0-4563-92BB-988B2C925F92}"/>
          </ac:cxnSpMkLst>
        </pc:cxnChg>
      </pc:sldChg>
      <pc:sldChg chg="addSp delSp modSp mod setBg modClrScheme addAnim delAnim modAnim setClrOvrMap delDesignElem chgLayout">
        <pc:chgData name="Herrera, Christian" userId="729746c2-65ab-4879-824e-ae65bebf6e70" providerId="ADAL" clId="{33516FCE-741F-42EB-BABA-D28B5656F375}" dt="2025-09-08T22:20:03.573" v="3821"/>
        <pc:sldMkLst>
          <pc:docMk/>
          <pc:sldMk cId="3378822495" sldId="322"/>
        </pc:sldMkLst>
        <pc:spChg chg="mod ord">
          <ac:chgData name="Herrera, Christian" userId="729746c2-65ab-4879-824e-ae65bebf6e70" providerId="ADAL" clId="{33516FCE-741F-42EB-BABA-D28B5656F375}" dt="2025-09-04T21:48:53.859" v="2539" actId="255"/>
          <ac:spMkLst>
            <pc:docMk/>
            <pc:sldMk cId="3378822495" sldId="322"/>
            <ac:spMk id="2" creationId="{75454C9E-20FB-B999-9303-C71D1334BAD7}"/>
          </ac:spMkLst>
        </pc:spChg>
        <pc:spChg chg="add del mod">
          <ac:chgData name="Herrera, Christian" userId="729746c2-65ab-4879-824e-ae65bebf6e70" providerId="ADAL" clId="{33516FCE-741F-42EB-BABA-D28B5656F375}" dt="2025-09-04T16:47:57.042" v="566" actId="6264"/>
          <ac:spMkLst>
            <pc:docMk/>
            <pc:sldMk cId="3378822495" sldId="322"/>
            <ac:spMk id="3" creationId="{1C77C73D-D1D8-75A0-1CA0-25E22C788301}"/>
          </ac:spMkLst>
        </pc:spChg>
        <pc:spChg chg="add del">
          <ac:chgData name="Herrera, Christian" userId="729746c2-65ab-4879-824e-ae65bebf6e70" providerId="ADAL" clId="{33516FCE-741F-42EB-BABA-D28B5656F375}" dt="2025-09-04T16:49:07.236" v="576" actId="26606"/>
          <ac:spMkLst>
            <pc:docMk/>
            <pc:sldMk cId="3378822495" sldId="322"/>
            <ac:spMk id="5" creationId="{A6F05DDE-5F2C-44F5-BACC-DED4737B11B8}"/>
          </ac:spMkLst>
        </pc:spChg>
        <pc:spChg chg="add del">
          <ac:chgData name="Herrera, Christian" userId="729746c2-65ab-4879-824e-ae65bebf6e70" providerId="ADAL" clId="{33516FCE-741F-42EB-BABA-D28B5656F375}" dt="2025-09-04T16:49:07.236" v="576" actId="26606"/>
          <ac:spMkLst>
            <pc:docMk/>
            <pc:sldMk cId="3378822495" sldId="322"/>
            <ac:spMk id="6" creationId="{95F83622-9C51-462D-849C-7930BC3F9B09}"/>
          </ac:spMkLst>
        </pc:spChg>
        <pc:spChg chg="add del">
          <ac:chgData name="Herrera, Christian" userId="729746c2-65ab-4879-824e-ae65bebf6e70" providerId="ADAL" clId="{33516FCE-741F-42EB-BABA-D28B5656F375}" dt="2025-09-04T16:53:19.660" v="628" actId="26606"/>
          <ac:spMkLst>
            <pc:docMk/>
            <pc:sldMk cId="3378822495" sldId="322"/>
            <ac:spMk id="8" creationId="{5D5E0904-721C-4D68-9EB8-1C9752E329A7}"/>
          </ac:spMkLst>
        </pc:spChg>
        <pc:spChg chg="del">
          <ac:chgData name="Herrera, Christian" userId="729746c2-65ab-4879-824e-ae65bebf6e70" providerId="ADAL" clId="{33516FCE-741F-42EB-BABA-D28B5656F375}" dt="2025-09-04T16:38:08.824" v="454"/>
          <ac:spMkLst>
            <pc:docMk/>
            <pc:sldMk cId="3378822495" sldId="322"/>
            <ac:spMk id="9" creationId="{0ACAC028-8D8C-4611-B62E-B9FFDA14DE39}"/>
          </ac:spMkLst>
        </pc:spChg>
        <pc:spChg chg="del">
          <ac:chgData name="Herrera, Christian" userId="729746c2-65ab-4879-824e-ae65bebf6e70" providerId="ADAL" clId="{33516FCE-741F-42EB-BABA-D28B5656F375}" dt="2025-09-04T16:38:08.824" v="454"/>
          <ac:spMkLst>
            <pc:docMk/>
            <pc:sldMk cId="3378822495" sldId="322"/>
            <ac:spMk id="10" creationId="{54C2DAE2-218D-4A25-B87E-0D127537D988}"/>
          </ac:spMkLst>
        </pc:spChg>
        <pc:spChg chg="add del">
          <ac:chgData name="Herrera, Christian" userId="729746c2-65ab-4879-824e-ae65bebf6e70" providerId="ADAL" clId="{33516FCE-741F-42EB-BABA-D28B5656F375}" dt="2025-09-04T16:49:07.236" v="576" actId="26606"/>
          <ac:spMkLst>
            <pc:docMk/>
            <pc:sldMk cId="3378822495" sldId="322"/>
            <ac:spMk id="11" creationId="{DA797C01-AD12-4343-9A8C-6E992C1A425A}"/>
          </ac:spMkLst>
        </pc:spChg>
        <pc:spChg chg="add del">
          <ac:chgData name="Herrera, Christian" userId="729746c2-65ab-4879-824e-ae65bebf6e70" providerId="ADAL" clId="{33516FCE-741F-42EB-BABA-D28B5656F375}" dt="2025-09-04T16:53:19.660" v="628" actId="26606"/>
          <ac:spMkLst>
            <pc:docMk/>
            <pc:sldMk cId="3378822495" sldId="322"/>
            <ac:spMk id="12" creationId="{D0CDF5D3-7220-42A0-9D37-ECF3BF283B37}"/>
          </ac:spMkLst>
        </pc:spChg>
        <pc:spChg chg="add del">
          <ac:chgData name="Herrera, Christian" userId="729746c2-65ab-4879-824e-ae65bebf6e70" providerId="ADAL" clId="{33516FCE-741F-42EB-BABA-D28B5656F375}" dt="2025-09-04T16:49:08.067" v="578" actId="26606"/>
          <ac:spMkLst>
            <pc:docMk/>
            <pc:sldMk cId="3378822495" sldId="322"/>
            <ac:spMk id="13" creationId="{A6F05DDE-5F2C-44F5-BACC-DED4737B11B8}"/>
          </ac:spMkLst>
        </pc:spChg>
        <pc:spChg chg="add del">
          <ac:chgData name="Herrera, Christian" userId="729746c2-65ab-4879-824e-ae65bebf6e70" providerId="ADAL" clId="{33516FCE-741F-42EB-BABA-D28B5656F375}" dt="2025-09-04T16:45:31.527" v="564"/>
          <ac:spMkLst>
            <pc:docMk/>
            <pc:sldMk cId="3378822495" sldId="322"/>
            <ac:spMk id="14" creationId="{40761ECD-D92B-46AE-82CA-640023D282F9}"/>
          </ac:spMkLst>
        </pc:spChg>
        <pc:spChg chg="add del">
          <ac:chgData name="Herrera, Christian" userId="729746c2-65ab-4879-824e-ae65bebf6e70" providerId="ADAL" clId="{33516FCE-741F-42EB-BABA-D28B5656F375}" dt="2025-09-04T16:45:31.527" v="564"/>
          <ac:spMkLst>
            <pc:docMk/>
            <pc:sldMk cId="3378822495" sldId="322"/>
            <ac:spMk id="15" creationId="{15655827-B42D-4180-88D3-D83F25E4BD1C}"/>
          </ac:spMkLst>
        </pc:spChg>
        <pc:spChg chg="add del">
          <ac:chgData name="Herrera, Christian" userId="729746c2-65ab-4879-824e-ae65bebf6e70" providerId="ADAL" clId="{33516FCE-741F-42EB-BABA-D28B5656F375}" dt="2025-09-04T16:45:31.527" v="564"/>
          <ac:spMkLst>
            <pc:docMk/>
            <pc:sldMk cId="3378822495" sldId="322"/>
            <ac:spMk id="16" creationId="{9A928607-C55C-40FD-B2DF-6CD6A7226A71}"/>
          </ac:spMkLst>
        </pc:spChg>
        <pc:spChg chg="add del">
          <ac:chgData name="Herrera, Christian" userId="729746c2-65ab-4879-824e-ae65bebf6e70" providerId="ADAL" clId="{33516FCE-741F-42EB-BABA-D28B5656F375}" dt="2025-09-04T16:45:31.527" v="564"/>
          <ac:spMkLst>
            <pc:docMk/>
            <pc:sldMk cId="3378822495" sldId="322"/>
            <ac:spMk id="17" creationId="{24ACCB06-563C-4ADE-B4D6-1FE9F723C7D9}"/>
          </ac:spMkLst>
        </pc:spChg>
        <pc:spChg chg="add del">
          <ac:chgData name="Herrera, Christian" userId="729746c2-65ab-4879-824e-ae65bebf6e70" providerId="ADAL" clId="{33516FCE-741F-42EB-BABA-D28B5656F375}" dt="2025-09-04T16:45:31.527" v="564"/>
          <ac:spMkLst>
            <pc:docMk/>
            <pc:sldMk cId="3378822495" sldId="322"/>
            <ac:spMk id="18" creationId="{400A20C1-29A4-43E0-AB15-7931F76F8C2D}"/>
          </ac:spMkLst>
        </pc:spChg>
        <pc:spChg chg="add del">
          <ac:chgData name="Herrera, Christian" userId="729746c2-65ab-4879-824e-ae65bebf6e70" providerId="ADAL" clId="{33516FCE-741F-42EB-BABA-D28B5656F375}" dt="2025-09-04T16:39:40.977" v="491" actId="26606"/>
          <ac:spMkLst>
            <pc:docMk/>
            <pc:sldMk cId="3378822495" sldId="322"/>
            <ac:spMk id="19" creationId="{9179DE42-5613-4B35-A1E6-6CCBAA13C743}"/>
          </ac:spMkLst>
        </pc:spChg>
        <pc:spChg chg="add del mod">
          <ac:chgData name="Herrera, Christian" userId="729746c2-65ab-4879-824e-ae65bebf6e70" providerId="ADAL" clId="{33516FCE-741F-42EB-BABA-D28B5656F375}" dt="2025-09-04T16:47:58.478" v="567" actId="6264"/>
          <ac:spMkLst>
            <pc:docMk/>
            <pc:sldMk cId="3378822495" sldId="322"/>
            <ac:spMk id="20" creationId="{0AD0F476-D01E-B393-7973-FA82021A238E}"/>
          </ac:spMkLst>
        </pc:spChg>
        <pc:spChg chg="add del">
          <ac:chgData name="Herrera, Christian" userId="729746c2-65ab-4879-824e-ae65bebf6e70" providerId="ADAL" clId="{33516FCE-741F-42EB-BABA-D28B5656F375}" dt="2025-09-04T16:49:08.067" v="578" actId="26606"/>
          <ac:spMkLst>
            <pc:docMk/>
            <pc:sldMk cId="3378822495" sldId="322"/>
            <ac:spMk id="22" creationId="{7EFFE664-A3F2-4977-A6E3-C38CF57A1630}"/>
          </ac:spMkLst>
        </pc:spChg>
        <pc:spChg chg="add del">
          <ac:chgData name="Herrera, Christian" userId="729746c2-65ab-4879-824e-ae65bebf6e70" providerId="ADAL" clId="{33516FCE-741F-42EB-BABA-D28B5656F375}" dt="2025-09-04T16:49:08.067" v="578" actId="26606"/>
          <ac:spMkLst>
            <pc:docMk/>
            <pc:sldMk cId="3378822495" sldId="322"/>
            <ac:spMk id="24" creationId="{C85C471A-7EB8-45A1-901F-B4BBC499F1ED}"/>
          </ac:spMkLst>
        </pc:spChg>
        <pc:spChg chg="add del">
          <ac:chgData name="Herrera, Christian" userId="729746c2-65ab-4879-824e-ae65bebf6e70" providerId="ADAL" clId="{33516FCE-741F-42EB-BABA-D28B5656F375}" dt="2025-09-04T16:39:40.977" v="491" actId="26606"/>
          <ac:spMkLst>
            <pc:docMk/>
            <pc:sldMk cId="3378822495" sldId="322"/>
            <ac:spMk id="25" creationId="{52FB45E9-914E-4471-AC87-E475CD51767D}"/>
          </ac:spMkLst>
        </pc:spChg>
        <pc:spChg chg="add del">
          <ac:chgData name="Herrera, Christian" userId="729746c2-65ab-4879-824e-ae65bebf6e70" providerId="ADAL" clId="{33516FCE-741F-42EB-BABA-D28B5656F375}" dt="2025-09-04T16:49:09.952" v="580" actId="26606"/>
          <ac:spMkLst>
            <pc:docMk/>
            <pc:sldMk cId="3378822495" sldId="322"/>
            <ac:spMk id="26" creationId="{A6F05DDE-5F2C-44F5-BACC-DED4737B11B8}"/>
          </ac:spMkLst>
        </pc:spChg>
        <pc:spChg chg="add del">
          <ac:chgData name="Herrera, Christian" userId="729746c2-65ab-4879-824e-ae65bebf6e70" providerId="ADAL" clId="{33516FCE-741F-42EB-BABA-D28B5656F375}" dt="2025-09-04T16:39:40.977" v="491" actId="26606"/>
          <ac:spMkLst>
            <pc:docMk/>
            <pc:sldMk cId="3378822495" sldId="322"/>
            <ac:spMk id="27" creationId="{C310626D-5743-49D4-8F7D-88C4F8F05774}"/>
          </ac:spMkLst>
        </pc:spChg>
        <pc:spChg chg="add del">
          <ac:chgData name="Herrera, Christian" userId="729746c2-65ab-4879-824e-ae65bebf6e70" providerId="ADAL" clId="{33516FCE-741F-42EB-BABA-D28B5656F375}" dt="2025-09-04T16:49:09.952" v="580" actId="26606"/>
          <ac:spMkLst>
            <pc:docMk/>
            <pc:sldMk cId="3378822495" sldId="322"/>
            <ac:spMk id="28" creationId="{95F83622-9C51-462D-849C-7930BC3F9B09}"/>
          </ac:spMkLst>
        </pc:spChg>
        <pc:spChg chg="add del">
          <ac:chgData name="Herrera, Christian" userId="729746c2-65ab-4879-824e-ae65bebf6e70" providerId="ADAL" clId="{33516FCE-741F-42EB-BABA-D28B5656F375}" dt="2025-09-04T16:39:40.977" v="491" actId="26606"/>
          <ac:spMkLst>
            <pc:docMk/>
            <pc:sldMk cId="3378822495" sldId="322"/>
            <ac:spMk id="29" creationId="{3C195FC1-B568-4C72-9902-34CB35DDD7A1}"/>
          </ac:spMkLst>
        </pc:spChg>
        <pc:spChg chg="add del">
          <ac:chgData name="Herrera, Christian" userId="729746c2-65ab-4879-824e-ae65bebf6e70" providerId="ADAL" clId="{33516FCE-741F-42EB-BABA-D28B5656F375}" dt="2025-09-04T16:49:09.952" v="580" actId="26606"/>
          <ac:spMkLst>
            <pc:docMk/>
            <pc:sldMk cId="3378822495" sldId="322"/>
            <ac:spMk id="30" creationId="{DA797C01-AD12-4343-9A8C-6E992C1A425A}"/>
          </ac:spMkLst>
        </pc:spChg>
        <pc:spChg chg="add del">
          <ac:chgData name="Herrera, Christian" userId="729746c2-65ab-4879-824e-ae65bebf6e70" providerId="ADAL" clId="{33516FCE-741F-42EB-BABA-D28B5656F375}" dt="2025-09-04T16:39:40.977" v="491" actId="26606"/>
          <ac:spMkLst>
            <pc:docMk/>
            <pc:sldMk cId="3378822495" sldId="322"/>
            <ac:spMk id="31" creationId="{EF2BDF77-362C-43F0-8CBB-A969EC2AE0C4}"/>
          </ac:spMkLst>
        </pc:spChg>
        <pc:spChg chg="add del mod">
          <ac:chgData name="Herrera, Christian" userId="729746c2-65ab-4879-824e-ae65bebf6e70" providerId="ADAL" clId="{33516FCE-741F-42EB-BABA-D28B5656F375}" dt="2025-09-04T16:48:00.447" v="568" actId="6264"/>
          <ac:spMkLst>
            <pc:docMk/>
            <pc:sldMk cId="3378822495" sldId="322"/>
            <ac:spMk id="32" creationId="{EC02B3DB-5F6A-72AD-AC36-0C12079CEDC9}"/>
          </ac:spMkLst>
        </pc:spChg>
        <pc:spChg chg="add del">
          <ac:chgData name="Herrera, Christian" userId="729746c2-65ab-4879-824e-ae65bebf6e70" providerId="ADAL" clId="{33516FCE-741F-42EB-BABA-D28B5656F375}" dt="2025-09-04T16:39:40.977" v="491" actId="26606"/>
          <ac:spMkLst>
            <pc:docMk/>
            <pc:sldMk cId="3378822495" sldId="322"/>
            <ac:spMk id="33" creationId="{4BE96B01-3929-432D-B8C2-ADBCB74C2EF4}"/>
          </ac:spMkLst>
        </pc:spChg>
        <pc:spChg chg="add del">
          <ac:chgData name="Herrera, Christian" userId="729746c2-65ab-4879-824e-ae65bebf6e70" providerId="ADAL" clId="{33516FCE-741F-42EB-BABA-D28B5656F375}" dt="2025-09-04T16:50:15.536" v="596" actId="26606"/>
          <ac:spMkLst>
            <pc:docMk/>
            <pc:sldMk cId="3378822495" sldId="322"/>
            <ac:spMk id="34" creationId="{A6F05DDE-5F2C-44F5-BACC-DED4737B11B8}"/>
          </ac:spMkLst>
        </pc:spChg>
        <pc:spChg chg="add del">
          <ac:chgData name="Herrera, Christian" userId="729746c2-65ab-4879-824e-ae65bebf6e70" providerId="ADAL" clId="{33516FCE-741F-42EB-BABA-D28B5656F375}" dt="2025-09-04T16:39:40.977" v="491" actId="26606"/>
          <ac:spMkLst>
            <pc:docMk/>
            <pc:sldMk cId="3378822495" sldId="322"/>
            <ac:spMk id="35" creationId="{2A6FCDE6-CDE2-4C51-B18E-A95CFB679714}"/>
          </ac:spMkLst>
        </pc:spChg>
        <pc:spChg chg="add del">
          <ac:chgData name="Herrera, Christian" userId="729746c2-65ab-4879-824e-ae65bebf6e70" providerId="ADAL" clId="{33516FCE-741F-42EB-BABA-D28B5656F375}" dt="2025-09-04T16:50:15.536" v="596" actId="26606"/>
          <ac:spMkLst>
            <pc:docMk/>
            <pc:sldMk cId="3378822495" sldId="322"/>
            <ac:spMk id="36" creationId="{78E1DCC1-CECF-49BB-97F0-2233B406D8E6}"/>
          </ac:spMkLst>
        </pc:spChg>
        <pc:spChg chg="add del">
          <ac:chgData name="Herrera, Christian" userId="729746c2-65ab-4879-824e-ae65bebf6e70" providerId="ADAL" clId="{33516FCE-741F-42EB-BABA-D28B5656F375}" dt="2025-09-04T16:39:40.977" v="491" actId="26606"/>
          <ac:spMkLst>
            <pc:docMk/>
            <pc:sldMk cId="3378822495" sldId="322"/>
            <ac:spMk id="37" creationId="{9D2E8756-2465-473A-BA2A-2DB1D6224745}"/>
          </ac:spMkLst>
        </pc:spChg>
        <pc:spChg chg="add del">
          <ac:chgData name="Herrera, Christian" userId="729746c2-65ab-4879-824e-ae65bebf6e70" providerId="ADAL" clId="{33516FCE-741F-42EB-BABA-D28B5656F375}" dt="2025-09-04T16:50:15.536" v="596" actId="26606"/>
          <ac:spMkLst>
            <pc:docMk/>
            <pc:sldMk cId="3378822495" sldId="322"/>
            <ac:spMk id="38" creationId="{3C7ABF58-EC6B-4932-8671-4BAEBDDF5053}"/>
          </ac:spMkLst>
        </pc:spChg>
        <pc:spChg chg="add del">
          <ac:chgData name="Herrera, Christian" userId="729746c2-65ab-4879-824e-ae65bebf6e70" providerId="ADAL" clId="{33516FCE-741F-42EB-BABA-D28B5656F375}" dt="2025-09-04T16:50:15.536" v="596" actId="26606"/>
          <ac:spMkLst>
            <pc:docMk/>
            <pc:sldMk cId="3378822495" sldId="322"/>
            <ac:spMk id="40" creationId="{EB868EAF-CD67-49A7-8A32-BBC0EA412C4C}"/>
          </ac:spMkLst>
        </pc:spChg>
        <pc:spChg chg="add del">
          <ac:chgData name="Herrera, Christian" userId="729746c2-65ab-4879-824e-ae65bebf6e70" providerId="ADAL" clId="{33516FCE-741F-42EB-BABA-D28B5656F375}" dt="2025-09-04T16:53:19.660" v="628" actId="26606"/>
          <ac:spMkLst>
            <pc:docMk/>
            <pc:sldMk cId="3378822495" sldId="322"/>
            <ac:spMk id="41" creationId="{64BC717F-58B3-4A4E-BC3B-1B11323AD5C9}"/>
          </ac:spMkLst>
        </pc:spChg>
        <pc:spChg chg="add del">
          <ac:chgData name="Herrera, Christian" userId="729746c2-65ab-4879-824e-ae65bebf6e70" providerId="ADAL" clId="{33516FCE-741F-42EB-BABA-D28B5656F375}" dt="2025-09-04T16:53:19.660" v="628" actId="26606"/>
          <ac:spMkLst>
            <pc:docMk/>
            <pc:sldMk cId="3378822495" sldId="322"/>
            <ac:spMk id="42" creationId="{1EE75710-64C5-4CA8-8A7C-82EE4125C90D}"/>
          </ac:spMkLst>
        </pc:spChg>
        <pc:spChg chg="add del">
          <ac:chgData name="Herrera, Christian" userId="729746c2-65ab-4879-824e-ae65bebf6e70" providerId="ADAL" clId="{33516FCE-741F-42EB-BABA-D28B5656F375}" dt="2025-09-04T16:53:19.660" v="628" actId="26606"/>
          <ac:spMkLst>
            <pc:docMk/>
            <pc:sldMk cId="3378822495" sldId="322"/>
            <ac:spMk id="44" creationId="{435050B1-74E1-4A81-923D-0F5971A3BC01}"/>
          </ac:spMkLst>
        </pc:spChg>
        <pc:spChg chg="add del">
          <ac:chgData name="Herrera, Christian" userId="729746c2-65ab-4879-824e-ae65bebf6e70" providerId="ADAL" clId="{33516FCE-741F-42EB-BABA-D28B5656F375}" dt="2025-09-04T16:51:23.414" v="626"/>
          <ac:spMkLst>
            <pc:docMk/>
            <pc:sldMk cId="3378822495" sldId="322"/>
            <ac:spMk id="45" creationId="{A6F05DDE-5F2C-44F5-BACC-DED4737B11B8}"/>
          </ac:spMkLst>
        </pc:spChg>
        <pc:spChg chg="add del">
          <ac:chgData name="Herrera, Christian" userId="729746c2-65ab-4879-824e-ae65bebf6e70" providerId="ADAL" clId="{33516FCE-741F-42EB-BABA-D28B5656F375}" dt="2025-09-04T16:57:46.219" v="632" actId="26606"/>
          <ac:spMkLst>
            <pc:docMk/>
            <pc:sldMk cId="3378822495" sldId="322"/>
            <ac:spMk id="46" creationId="{A6F05DDE-5F2C-44F5-BACC-DED4737B11B8}"/>
          </ac:spMkLst>
        </pc:spChg>
        <pc:spChg chg="add del">
          <ac:chgData name="Herrera, Christian" userId="729746c2-65ab-4879-824e-ae65bebf6e70" providerId="ADAL" clId="{33516FCE-741F-42EB-BABA-D28B5656F375}" dt="2025-09-04T16:51:23.414" v="626"/>
          <ac:spMkLst>
            <pc:docMk/>
            <pc:sldMk cId="3378822495" sldId="322"/>
            <ac:spMk id="47" creationId="{B6BC6A0D-8979-47FF-B606-70528EF8E548}"/>
          </ac:spMkLst>
        </pc:spChg>
        <pc:spChg chg="add del">
          <ac:chgData name="Herrera, Christian" userId="729746c2-65ab-4879-824e-ae65bebf6e70" providerId="ADAL" clId="{33516FCE-741F-42EB-BABA-D28B5656F375}" dt="2025-09-04T16:57:46.219" v="632" actId="26606"/>
          <ac:spMkLst>
            <pc:docMk/>
            <pc:sldMk cId="3378822495" sldId="322"/>
            <ac:spMk id="48" creationId="{78E1DCC1-CECF-49BB-97F0-2233B406D8E6}"/>
          </ac:spMkLst>
        </pc:spChg>
        <pc:spChg chg="add del">
          <ac:chgData name="Herrera, Christian" userId="729746c2-65ab-4879-824e-ae65bebf6e70" providerId="ADAL" clId="{33516FCE-741F-42EB-BABA-D28B5656F375}" dt="2025-09-04T16:51:23.414" v="626"/>
          <ac:spMkLst>
            <pc:docMk/>
            <pc:sldMk cId="3378822495" sldId="322"/>
            <ac:spMk id="49" creationId="{3B92CCBF-1641-4D35-9B74-6E4981730FF5}"/>
          </ac:spMkLst>
        </pc:spChg>
        <pc:spChg chg="add del">
          <ac:chgData name="Herrera, Christian" userId="729746c2-65ab-4879-824e-ae65bebf6e70" providerId="ADAL" clId="{33516FCE-741F-42EB-BABA-D28B5656F375}" dt="2025-09-04T16:39:45.612" v="494" actId="26606"/>
          <ac:spMkLst>
            <pc:docMk/>
            <pc:sldMk cId="3378822495" sldId="322"/>
            <ac:spMk id="50" creationId="{27577DEC-D9A5-404D-9789-702F4319BEC8}"/>
          </ac:spMkLst>
        </pc:spChg>
        <pc:spChg chg="add del">
          <ac:chgData name="Herrera, Christian" userId="729746c2-65ab-4879-824e-ae65bebf6e70" providerId="ADAL" clId="{33516FCE-741F-42EB-BABA-D28B5656F375}" dt="2025-09-04T16:57:46.219" v="632" actId="26606"/>
          <ac:spMkLst>
            <pc:docMk/>
            <pc:sldMk cId="3378822495" sldId="322"/>
            <ac:spMk id="52" creationId="{3C7ABF58-EC6B-4932-8671-4BAEBDDF5053}"/>
          </ac:spMkLst>
        </pc:spChg>
        <pc:spChg chg="add del">
          <ac:chgData name="Herrera, Christian" userId="729746c2-65ab-4879-824e-ae65bebf6e70" providerId="ADAL" clId="{33516FCE-741F-42EB-BABA-D28B5656F375}" dt="2025-09-04T16:57:46.219" v="632" actId="26606"/>
          <ac:spMkLst>
            <pc:docMk/>
            <pc:sldMk cId="3378822495" sldId="322"/>
            <ac:spMk id="53" creationId="{EB868EAF-CD67-49A7-8A32-BBC0EA412C4C}"/>
          </ac:spMkLst>
        </pc:spChg>
        <pc:spChg chg="add del">
          <ac:chgData name="Herrera, Christian" userId="729746c2-65ab-4879-824e-ae65bebf6e70" providerId="ADAL" clId="{33516FCE-741F-42EB-BABA-D28B5656F375}" dt="2025-09-04T17:03:28.450" v="715" actId="26606"/>
          <ac:spMkLst>
            <pc:docMk/>
            <pc:sldMk cId="3378822495" sldId="322"/>
            <ac:spMk id="54" creationId="{A6F05DDE-5F2C-44F5-BACC-DED4737B11B8}"/>
          </ac:spMkLst>
        </pc:spChg>
        <pc:spChg chg="add del">
          <ac:chgData name="Herrera, Christian" userId="729746c2-65ab-4879-824e-ae65bebf6e70" providerId="ADAL" clId="{33516FCE-741F-42EB-BABA-D28B5656F375}" dt="2025-09-04T16:57:46.215" v="631" actId="26606"/>
          <ac:spMkLst>
            <pc:docMk/>
            <pc:sldMk cId="3378822495" sldId="322"/>
            <ac:spMk id="55" creationId="{B6BC6A0D-8979-47FF-B606-70528EF8E548}"/>
          </ac:spMkLst>
        </pc:spChg>
        <pc:spChg chg="add del">
          <ac:chgData name="Herrera, Christian" userId="729746c2-65ab-4879-824e-ae65bebf6e70" providerId="ADAL" clId="{33516FCE-741F-42EB-BABA-D28B5656F375}" dt="2025-09-04T16:57:46.215" v="631" actId="26606"/>
          <ac:spMkLst>
            <pc:docMk/>
            <pc:sldMk cId="3378822495" sldId="322"/>
            <ac:spMk id="56" creationId="{3B92CCBF-1641-4D35-9B74-6E4981730FF5}"/>
          </ac:spMkLst>
        </pc:spChg>
        <pc:spChg chg="add del">
          <ac:chgData name="Herrera, Christian" userId="729746c2-65ab-4879-824e-ae65bebf6e70" providerId="ADAL" clId="{33516FCE-741F-42EB-BABA-D28B5656F375}" dt="2025-09-04T16:57:46.215" v="631" actId="26606"/>
          <ac:spMkLst>
            <pc:docMk/>
            <pc:sldMk cId="3378822495" sldId="322"/>
            <ac:spMk id="58" creationId="{A6F05DDE-5F2C-44F5-BACC-DED4737B11B8}"/>
          </ac:spMkLst>
        </pc:spChg>
        <pc:spChg chg="add del">
          <ac:chgData name="Herrera, Christian" userId="729746c2-65ab-4879-824e-ae65bebf6e70" providerId="ADAL" clId="{33516FCE-741F-42EB-BABA-D28B5656F375}" dt="2025-09-04T17:03:28.450" v="715" actId="26606"/>
          <ac:spMkLst>
            <pc:docMk/>
            <pc:sldMk cId="3378822495" sldId="322"/>
            <ac:spMk id="59" creationId="{CA3FC43A-F2E5-409E-8C82-7DC3B69EA268}"/>
          </ac:spMkLst>
        </pc:spChg>
        <pc:spChg chg="add del">
          <ac:chgData name="Herrera, Christian" userId="729746c2-65ab-4879-824e-ae65bebf6e70" providerId="ADAL" clId="{33516FCE-741F-42EB-BABA-D28B5656F375}" dt="2025-09-04T16:39:56.852" v="497" actId="26606"/>
          <ac:spMkLst>
            <pc:docMk/>
            <pc:sldMk cId="3378822495" sldId="322"/>
            <ac:spMk id="60" creationId="{9179DE42-5613-4B35-A1E6-6CCBAA13C743}"/>
          </ac:spMkLst>
        </pc:spChg>
        <pc:spChg chg="add del">
          <ac:chgData name="Herrera, Christian" userId="729746c2-65ab-4879-824e-ae65bebf6e70" providerId="ADAL" clId="{33516FCE-741F-42EB-BABA-D28B5656F375}" dt="2025-09-04T16:39:56.852" v="497" actId="26606"/>
          <ac:spMkLst>
            <pc:docMk/>
            <pc:sldMk cId="3378822495" sldId="322"/>
            <ac:spMk id="63" creationId="{52FB45E9-914E-4471-AC87-E475CD51767D}"/>
          </ac:spMkLst>
        </pc:spChg>
        <pc:spChg chg="add del">
          <ac:chgData name="Herrera, Christian" userId="729746c2-65ab-4879-824e-ae65bebf6e70" providerId="ADAL" clId="{33516FCE-741F-42EB-BABA-D28B5656F375}" dt="2025-09-04T16:39:56.852" v="497" actId="26606"/>
          <ac:spMkLst>
            <pc:docMk/>
            <pc:sldMk cId="3378822495" sldId="322"/>
            <ac:spMk id="64" creationId="{C310626D-5743-49D4-8F7D-88C4F8F05774}"/>
          </ac:spMkLst>
        </pc:spChg>
        <pc:spChg chg="add del">
          <ac:chgData name="Herrera, Christian" userId="729746c2-65ab-4879-824e-ae65bebf6e70" providerId="ADAL" clId="{33516FCE-741F-42EB-BABA-D28B5656F375}" dt="2025-09-04T16:39:56.852" v="497" actId="26606"/>
          <ac:spMkLst>
            <pc:docMk/>
            <pc:sldMk cId="3378822495" sldId="322"/>
            <ac:spMk id="65" creationId="{3C195FC1-B568-4C72-9902-34CB35DDD7A1}"/>
          </ac:spMkLst>
        </pc:spChg>
        <pc:spChg chg="add del">
          <ac:chgData name="Herrera, Christian" userId="729746c2-65ab-4879-824e-ae65bebf6e70" providerId="ADAL" clId="{33516FCE-741F-42EB-BABA-D28B5656F375}" dt="2025-09-04T16:39:56.852" v="497" actId="26606"/>
          <ac:spMkLst>
            <pc:docMk/>
            <pc:sldMk cId="3378822495" sldId="322"/>
            <ac:spMk id="66" creationId="{EF2BDF77-362C-43F0-8CBB-A969EC2AE0C4}"/>
          </ac:spMkLst>
        </pc:spChg>
        <pc:spChg chg="add del">
          <ac:chgData name="Herrera, Christian" userId="729746c2-65ab-4879-824e-ae65bebf6e70" providerId="ADAL" clId="{33516FCE-741F-42EB-BABA-D28B5656F375}" dt="2025-09-04T16:39:56.852" v="497" actId="26606"/>
          <ac:spMkLst>
            <pc:docMk/>
            <pc:sldMk cId="3378822495" sldId="322"/>
            <ac:spMk id="67" creationId="{4BE96B01-3929-432D-B8C2-ADBCB74C2EF4}"/>
          </ac:spMkLst>
        </pc:spChg>
        <pc:spChg chg="add del">
          <ac:chgData name="Herrera, Christian" userId="729746c2-65ab-4879-824e-ae65bebf6e70" providerId="ADAL" clId="{33516FCE-741F-42EB-BABA-D28B5656F375}" dt="2025-09-04T16:39:56.852" v="497" actId="26606"/>
          <ac:spMkLst>
            <pc:docMk/>
            <pc:sldMk cId="3378822495" sldId="322"/>
            <ac:spMk id="68" creationId="{2A6FCDE6-CDE2-4C51-B18E-A95CFB679714}"/>
          </ac:spMkLst>
        </pc:spChg>
        <pc:spChg chg="add del">
          <ac:chgData name="Herrera, Christian" userId="729746c2-65ab-4879-824e-ae65bebf6e70" providerId="ADAL" clId="{33516FCE-741F-42EB-BABA-D28B5656F375}" dt="2025-09-04T16:39:56.852" v="497" actId="26606"/>
          <ac:spMkLst>
            <pc:docMk/>
            <pc:sldMk cId="3378822495" sldId="322"/>
            <ac:spMk id="69" creationId="{9D2E8756-2465-473A-BA2A-2DB1D6224745}"/>
          </ac:spMkLst>
        </pc:spChg>
        <pc:spChg chg="add del">
          <ac:chgData name="Herrera, Christian" userId="729746c2-65ab-4879-824e-ae65bebf6e70" providerId="ADAL" clId="{33516FCE-741F-42EB-BABA-D28B5656F375}" dt="2025-09-04T16:59:00.263" v="649"/>
          <ac:spMkLst>
            <pc:docMk/>
            <pc:sldMk cId="3378822495" sldId="322"/>
            <ac:spMk id="70" creationId="{A6F05DDE-5F2C-44F5-BACC-DED4737B11B8}"/>
          </ac:spMkLst>
        </pc:spChg>
        <pc:spChg chg="add del">
          <ac:chgData name="Herrera, Christian" userId="729746c2-65ab-4879-824e-ae65bebf6e70" providerId="ADAL" clId="{33516FCE-741F-42EB-BABA-D28B5656F375}" dt="2025-09-04T17:03:28.450" v="715" actId="26606"/>
          <ac:spMkLst>
            <pc:docMk/>
            <pc:sldMk cId="3378822495" sldId="322"/>
            <ac:spMk id="72" creationId="{1EEBFF7B-A218-4767-9A82-7ADFE8C9390D}"/>
          </ac:spMkLst>
        </pc:spChg>
        <pc:spChg chg="add del">
          <ac:chgData name="Herrera, Christian" userId="729746c2-65ab-4879-824e-ae65bebf6e70" providerId="ADAL" clId="{33516FCE-741F-42EB-BABA-D28B5656F375}" dt="2025-09-04T17:03:49.350" v="722" actId="26606"/>
          <ac:spMkLst>
            <pc:docMk/>
            <pc:sldMk cId="3378822495" sldId="322"/>
            <ac:spMk id="73" creationId="{A6F05DDE-5F2C-44F5-BACC-DED4737B11B8}"/>
          </ac:spMkLst>
        </pc:spChg>
        <pc:spChg chg="add del">
          <ac:chgData name="Herrera, Christian" userId="729746c2-65ab-4879-824e-ae65bebf6e70" providerId="ADAL" clId="{33516FCE-741F-42EB-BABA-D28B5656F375}" dt="2025-09-04T17:03:38.900" v="720"/>
          <ac:spMkLst>
            <pc:docMk/>
            <pc:sldMk cId="3378822495" sldId="322"/>
            <ac:spMk id="74" creationId="{A6F05DDE-5F2C-44F5-BACC-DED4737B11B8}"/>
          </ac:spMkLst>
        </pc:spChg>
        <pc:spChg chg="add del">
          <ac:chgData name="Herrera, Christian" userId="729746c2-65ab-4879-824e-ae65bebf6e70" providerId="ADAL" clId="{33516FCE-741F-42EB-BABA-D28B5656F375}" dt="2025-09-04T17:03:38.900" v="720"/>
          <ac:spMkLst>
            <pc:docMk/>
            <pc:sldMk cId="3378822495" sldId="322"/>
            <ac:spMk id="75" creationId="{CBA481B2-06F1-4783-9CF9-7FDC8543D5E6}"/>
          </ac:spMkLst>
        </pc:spChg>
        <pc:spChg chg="add del">
          <ac:chgData name="Herrera, Christian" userId="729746c2-65ab-4879-824e-ae65bebf6e70" providerId="ADAL" clId="{33516FCE-741F-42EB-BABA-D28B5656F375}" dt="2025-09-04T17:03:38.900" v="720"/>
          <ac:spMkLst>
            <pc:docMk/>
            <pc:sldMk cId="3378822495" sldId="322"/>
            <ac:spMk id="76" creationId="{2FFE66F1-4A57-4334-8FF0-00865FEF6F6B}"/>
          </ac:spMkLst>
        </pc:spChg>
        <pc:spChg chg="add del">
          <ac:chgData name="Herrera, Christian" userId="729746c2-65ab-4879-824e-ae65bebf6e70" providerId="ADAL" clId="{33516FCE-741F-42EB-BABA-D28B5656F375}" dt="2025-09-04T17:03:49.350" v="722" actId="26606"/>
          <ac:spMkLst>
            <pc:docMk/>
            <pc:sldMk cId="3378822495" sldId="322"/>
            <ac:spMk id="77" creationId="{CBA481B2-06F1-4783-9CF9-7FDC8543D5E6}"/>
          </ac:spMkLst>
        </pc:spChg>
        <pc:spChg chg="add del">
          <ac:chgData name="Herrera, Christian" userId="729746c2-65ab-4879-824e-ae65bebf6e70" providerId="ADAL" clId="{33516FCE-741F-42EB-BABA-D28B5656F375}" dt="2025-09-04T17:03:49.350" v="722" actId="26606"/>
          <ac:spMkLst>
            <pc:docMk/>
            <pc:sldMk cId="3378822495" sldId="322"/>
            <ac:spMk id="78" creationId="{2FFE66F1-4A57-4334-8FF0-00865FEF6F6B}"/>
          </ac:spMkLst>
        </pc:spChg>
        <pc:spChg chg="add del">
          <ac:chgData name="Herrera, Christian" userId="729746c2-65ab-4879-824e-ae65bebf6e70" providerId="ADAL" clId="{33516FCE-741F-42EB-BABA-D28B5656F375}" dt="2025-09-04T17:03:56.590" v="724" actId="26606"/>
          <ac:spMkLst>
            <pc:docMk/>
            <pc:sldMk cId="3378822495" sldId="322"/>
            <ac:spMk id="80" creationId="{A6F05DDE-5F2C-44F5-BACC-DED4737B11B8}"/>
          </ac:spMkLst>
        </pc:spChg>
        <pc:spChg chg="add del">
          <ac:chgData name="Herrera, Christian" userId="729746c2-65ab-4879-824e-ae65bebf6e70" providerId="ADAL" clId="{33516FCE-741F-42EB-BABA-D28B5656F375}" dt="2025-09-04T17:03:56.590" v="724" actId="26606"/>
          <ac:spMkLst>
            <pc:docMk/>
            <pc:sldMk cId="3378822495" sldId="322"/>
            <ac:spMk id="81" creationId="{7EFFE664-A3F2-4977-A6E3-C38CF57A1630}"/>
          </ac:spMkLst>
        </pc:spChg>
        <pc:spChg chg="add del">
          <ac:chgData name="Herrera, Christian" userId="729746c2-65ab-4879-824e-ae65bebf6e70" providerId="ADAL" clId="{33516FCE-741F-42EB-BABA-D28B5656F375}" dt="2025-09-04T17:03:56.590" v="724" actId="26606"/>
          <ac:spMkLst>
            <pc:docMk/>
            <pc:sldMk cId="3378822495" sldId="322"/>
            <ac:spMk id="82" creationId="{C85C471A-7EB8-45A1-901F-B4BBC499F1ED}"/>
          </ac:spMkLst>
        </pc:spChg>
        <pc:spChg chg="add del">
          <ac:chgData name="Herrera, Christian" userId="729746c2-65ab-4879-824e-ae65bebf6e70" providerId="ADAL" clId="{33516FCE-741F-42EB-BABA-D28B5656F375}" dt="2025-09-04T18:41:34.078" v="955" actId="26606"/>
          <ac:spMkLst>
            <pc:docMk/>
            <pc:sldMk cId="3378822495" sldId="322"/>
            <ac:spMk id="83" creationId="{6F5A5072-7B47-4D32-B52A-4EBBF590B8A5}"/>
          </ac:spMkLst>
        </pc:spChg>
        <pc:spChg chg="add del">
          <ac:chgData name="Herrera, Christian" userId="729746c2-65ab-4879-824e-ae65bebf6e70" providerId="ADAL" clId="{33516FCE-741F-42EB-BABA-D28B5656F375}" dt="2025-09-04T17:09:47.744" v="759"/>
          <ac:spMkLst>
            <pc:docMk/>
            <pc:sldMk cId="3378822495" sldId="322"/>
            <ac:spMk id="84" creationId="{A6F05DDE-5F2C-44F5-BACC-DED4737B11B8}"/>
          </ac:spMkLst>
        </pc:spChg>
        <pc:spChg chg="add del">
          <ac:chgData name="Herrera, Christian" userId="729746c2-65ab-4879-824e-ae65bebf6e70" providerId="ADAL" clId="{33516FCE-741F-42EB-BABA-D28B5656F375}" dt="2025-09-04T17:09:47.744" v="759"/>
          <ac:spMkLst>
            <pc:docMk/>
            <pc:sldMk cId="3378822495" sldId="322"/>
            <ac:spMk id="85" creationId="{336435E3-1914-4453-A41E-2849F6B488D7}"/>
          </ac:spMkLst>
        </pc:spChg>
        <pc:spChg chg="add del">
          <ac:chgData name="Herrera, Christian" userId="729746c2-65ab-4879-824e-ae65bebf6e70" providerId="ADAL" clId="{33516FCE-741F-42EB-BABA-D28B5656F375}" dt="2025-09-04T17:09:47.744" v="759"/>
          <ac:spMkLst>
            <pc:docMk/>
            <pc:sldMk cId="3378822495" sldId="322"/>
            <ac:spMk id="86" creationId="{956E287F-2B11-4E25-A381-2FB11B41332C}"/>
          </ac:spMkLst>
        </pc:spChg>
        <pc:spChg chg="add del">
          <ac:chgData name="Herrera, Christian" userId="729746c2-65ab-4879-824e-ae65bebf6e70" providerId="ADAL" clId="{33516FCE-741F-42EB-BABA-D28B5656F375}" dt="2025-09-04T18:41:34.078" v="955" actId="26606"/>
          <ac:spMkLst>
            <pc:docMk/>
            <pc:sldMk cId="3378822495" sldId="322"/>
            <ac:spMk id="87" creationId="{9715DAF0-AE1B-46C9-8A6B-DB2AA05AB91D}"/>
          </ac:spMkLst>
        </pc:spChg>
        <pc:spChg chg="add del">
          <ac:chgData name="Herrera, Christian" userId="729746c2-65ab-4879-824e-ae65bebf6e70" providerId="ADAL" clId="{33516FCE-741F-42EB-BABA-D28B5656F375}" dt="2025-09-04T18:41:34.078" v="955" actId="26606"/>
          <ac:spMkLst>
            <pc:docMk/>
            <pc:sldMk cId="3378822495" sldId="322"/>
            <ac:spMk id="88" creationId="{6016219D-510E-4184-9090-6D5578A87BD1}"/>
          </ac:spMkLst>
        </pc:spChg>
        <pc:spChg chg="add del">
          <ac:chgData name="Herrera, Christian" userId="729746c2-65ab-4879-824e-ae65bebf6e70" providerId="ADAL" clId="{33516FCE-741F-42EB-BABA-D28B5656F375}" dt="2025-09-04T18:41:34.078" v="955" actId="26606"/>
          <ac:spMkLst>
            <pc:docMk/>
            <pc:sldMk cId="3378822495" sldId="322"/>
            <ac:spMk id="89" creationId="{AFF4A713-7B75-4B21-90D7-5AB19547C728}"/>
          </ac:spMkLst>
        </pc:spChg>
        <pc:spChg chg="add del">
          <ac:chgData name="Herrera, Christian" userId="729746c2-65ab-4879-824e-ae65bebf6e70" providerId="ADAL" clId="{33516FCE-741F-42EB-BABA-D28B5656F375}" dt="2025-09-04T17:10:34.412" v="761" actId="26606"/>
          <ac:spMkLst>
            <pc:docMk/>
            <pc:sldMk cId="3378822495" sldId="322"/>
            <ac:spMk id="91" creationId="{C8BABCA7-C1E0-41BA-A822-5F61251AA6A4}"/>
          </ac:spMkLst>
        </pc:spChg>
        <pc:spChg chg="add del">
          <ac:chgData name="Herrera, Christian" userId="729746c2-65ab-4879-824e-ae65bebf6e70" providerId="ADAL" clId="{33516FCE-741F-42EB-BABA-D28B5656F375}" dt="2025-09-04T18:41:34.078" v="955" actId="26606"/>
          <ac:spMkLst>
            <pc:docMk/>
            <pc:sldMk cId="3378822495" sldId="322"/>
            <ac:spMk id="93" creationId="{DC631C0B-6DA6-4E57-8231-CE32B3434A7E}"/>
          </ac:spMkLst>
        </pc:spChg>
        <pc:spChg chg="add del">
          <ac:chgData name="Herrera, Christian" userId="729746c2-65ab-4879-824e-ae65bebf6e70" providerId="ADAL" clId="{33516FCE-741F-42EB-BABA-D28B5656F375}" dt="2025-09-04T18:41:34.078" v="955" actId="26606"/>
          <ac:spMkLst>
            <pc:docMk/>
            <pc:sldMk cId="3378822495" sldId="322"/>
            <ac:spMk id="94" creationId="{C29501E6-A978-4A61-9689-9085AF97A53A}"/>
          </ac:spMkLst>
        </pc:spChg>
        <pc:spChg chg="add del">
          <ac:chgData name="Herrera, Christian" userId="729746c2-65ab-4879-824e-ae65bebf6e70" providerId="ADAL" clId="{33516FCE-741F-42EB-BABA-D28B5656F375}" dt="2025-09-04T18:44:31.238" v="963" actId="26606"/>
          <ac:spMkLst>
            <pc:docMk/>
            <pc:sldMk cId="3378822495" sldId="322"/>
            <ac:spMk id="95" creationId="{8C6E698C-8155-4B8B-BDC9-B7299772B509}"/>
          </ac:spMkLst>
        </pc:spChg>
        <pc:spChg chg="add del mod ord">
          <ac:chgData name="Herrera, Christian" userId="729746c2-65ab-4879-824e-ae65bebf6e70" providerId="ADAL" clId="{33516FCE-741F-42EB-BABA-D28B5656F375}" dt="2025-09-04T17:11:59.750" v="775" actId="700"/>
          <ac:spMkLst>
            <pc:docMk/>
            <pc:sldMk cId="3378822495" sldId="322"/>
            <ac:spMk id="98" creationId="{9735A5DD-160D-753C-9238-4EB35435A467}"/>
          </ac:spMkLst>
        </pc:spChg>
        <pc:spChg chg="add del">
          <ac:chgData name="Herrera, Christian" userId="729746c2-65ab-4879-824e-ae65bebf6e70" providerId="ADAL" clId="{33516FCE-741F-42EB-BABA-D28B5656F375}" dt="2025-09-04T17:11:14.441" v="766"/>
          <ac:spMkLst>
            <pc:docMk/>
            <pc:sldMk cId="3378822495" sldId="322"/>
            <ac:spMk id="100" creationId="{C857804E-7000-4D6F-BCB9-EB292DC3D2AF}"/>
          </ac:spMkLst>
        </pc:spChg>
        <pc:spChg chg="add del">
          <ac:chgData name="Herrera, Christian" userId="729746c2-65ab-4879-824e-ae65bebf6e70" providerId="ADAL" clId="{33516FCE-741F-42EB-BABA-D28B5656F375}" dt="2025-09-04T18:44:31.238" v="963" actId="26606"/>
          <ac:spMkLst>
            <pc:docMk/>
            <pc:sldMk cId="3378822495" sldId="322"/>
            <ac:spMk id="101" creationId="{A05250E5-90D0-4E41-B9BD-FF661DE54040}"/>
          </ac:spMkLst>
        </pc:spChg>
        <pc:spChg chg="add del">
          <ac:chgData name="Herrera, Christian" userId="729746c2-65ab-4879-824e-ae65bebf6e70" providerId="ADAL" clId="{33516FCE-741F-42EB-BABA-D28B5656F375}" dt="2025-09-04T17:11:14.441" v="766"/>
          <ac:spMkLst>
            <pc:docMk/>
            <pc:sldMk cId="3378822495" sldId="322"/>
            <ac:spMk id="102" creationId="{ADB615E3-6869-4FBE-9989-6D9A8FB8BED3}"/>
          </ac:spMkLst>
        </pc:spChg>
        <pc:spChg chg="add del">
          <ac:chgData name="Herrera, Christian" userId="729746c2-65ab-4879-824e-ae65bebf6e70" providerId="ADAL" clId="{33516FCE-741F-42EB-BABA-D28B5656F375}" dt="2025-09-04T17:11:14.441" v="766"/>
          <ac:spMkLst>
            <pc:docMk/>
            <pc:sldMk cId="3378822495" sldId="322"/>
            <ac:spMk id="103" creationId="{025670FA-84E9-4D3D-BFE1-5DD6C1EEDE8B}"/>
          </ac:spMkLst>
        </pc:spChg>
        <pc:spChg chg="add del">
          <ac:chgData name="Herrera, Christian" userId="729746c2-65ab-4879-824e-ae65bebf6e70" providerId="ADAL" clId="{33516FCE-741F-42EB-BABA-D28B5656F375}" dt="2025-09-04T17:11:00.304" v="763" actId="700"/>
          <ac:spMkLst>
            <pc:docMk/>
            <pc:sldMk cId="3378822495" sldId="322"/>
            <ac:spMk id="105" creationId="{025670FA-84E9-4D3D-BFE1-5DD6C1EEDE8B}"/>
          </ac:spMkLst>
        </pc:spChg>
        <pc:spChg chg="add del">
          <ac:chgData name="Herrera, Christian" userId="729746c2-65ab-4879-824e-ae65bebf6e70" providerId="ADAL" clId="{33516FCE-741F-42EB-BABA-D28B5656F375}" dt="2025-09-04T17:11:00.304" v="763" actId="700"/>
          <ac:spMkLst>
            <pc:docMk/>
            <pc:sldMk cId="3378822495" sldId="322"/>
            <ac:spMk id="106" creationId="{C857804E-7000-4D6F-BCB9-EB292DC3D2AF}"/>
          </ac:spMkLst>
        </pc:spChg>
        <pc:spChg chg="add del">
          <ac:chgData name="Herrera, Christian" userId="729746c2-65ab-4879-824e-ae65bebf6e70" providerId="ADAL" clId="{33516FCE-741F-42EB-BABA-D28B5656F375}" dt="2025-09-04T17:11:00.304" v="763" actId="700"/>
          <ac:spMkLst>
            <pc:docMk/>
            <pc:sldMk cId="3378822495" sldId="322"/>
            <ac:spMk id="107" creationId="{ADB615E3-6869-4FBE-9989-6D9A8FB8BED3}"/>
          </ac:spMkLst>
        </pc:spChg>
        <pc:spChg chg="add del">
          <ac:chgData name="Herrera, Christian" userId="729746c2-65ab-4879-824e-ae65bebf6e70" providerId="ADAL" clId="{33516FCE-741F-42EB-BABA-D28B5656F375}" dt="2025-09-04T18:44:32.926" v="965" actId="26606"/>
          <ac:spMkLst>
            <pc:docMk/>
            <pc:sldMk cId="3378822495" sldId="322"/>
            <ac:spMk id="109" creationId="{F3B3B6C5-748F-437C-AE76-DB11FEA99E16}"/>
          </ac:spMkLst>
        </pc:spChg>
        <pc:spChg chg="add del">
          <ac:chgData name="Herrera, Christian" userId="729746c2-65ab-4879-824e-ae65bebf6e70" providerId="ADAL" clId="{33516FCE-741F-42EB-BABA-D28B5656F375}" dt="2025-09-04T18:44:32.926" v="965" actId="26606"/>
          <ac:spMkLst>
            <pc:docMk/>
            <pc:sldMk cId="3378822495" sldId="322"/>
            <ac:spMk id="110" creationId="{197CEB5D-9BB2-475C-BA8D-AC88BB8C976E}"/>
          </ac:spMkLst>
        </pc:spChg>
        <pc:spChg chg="add del">
          <ac:chgData name="Herrera, Christian" userId="729746c2-65ab-4879-824e-ae65bebf6e70" providerId="ADAL" clId="{33516FCE-741F-42EB-BABA-D28B5656F375}" dt="2025-09-04T18:53:08.173" v="1021" actId="26606"/>
          <ac:spMkLst>
            <pc:docMk/>
            <pc:sldMk cId="3378822495" sldId="322"/>
            <ac:spMk id="112" creationId="{8C6E698C-8155-4B8B-BDC9-B7299772B509}"/>
          </ac:spMkLst>
        </pc:spChg>
        <pc:spChg chg="add del">
          <ac:chgData name="Herrera, Christian" userId="729746c2-65ab-4879-824e-ae65bebf6e70" providerId="ADAL" clId="{33516FCE-741F-42EB-BABA-D28B5656F375}" dt="2025-09-04T17:11:43.897" v="773"/>
          <ac:spMkLst>
            <pc:docMk/>
            <pc:sldMk cId="3378822495" sldId="322"/>
            <ac:spMk id="116" creationId="{6E5BD17F-C95C-40ED-8D04-03295D46FD23}"/>
          </ac:spMkLst>
        </pc:spChg>
        <pc:spChg chg="add del">
          <ac:chgData name="Herrera, Christian" userId="729746c2-65ab-4879-824e-ae65bebf6e70" providerId="ADAL" clId="{33516FCE-741F-42EB-BABA-D28B5656F375}" dt="2025-09-04T17:11:43.897" v="773"/>
          <ac:spMkLst>
            <pc:docMk/>
            <pc:sldMk cId="3378822495" sldId="322"/>
            <ac:spMk id="117" creationId="{4203DEB5-0B19-4F8E-84E2-00F5861C96F9}"/>
          </ac:spMkLst>
        </pc:spChg>
        <pc:spChg chg="add del">
          <ac:chgData name="Herrera, Christian" userId="729746c2-65ab-4879-824e-ae65bebf6e70" providerId="ADAL" clId="{33516FCE-741F-42EB-BABA-D28B5656F375}" dt="2025-09-04T17:11:59.750" v="775" actId="700"/>
          <ac:spMkLst>
            <pc:docMk/>
            <pc:sldMk cId="3378822495" sldId="322"/>
            <ac:spMk id="118" creationId="{6E5BD17F-C95C-40ED-8D04-03295D46FD23}"/>
          </ac:spMkLst>
        </pc:spChg>
        <pc:spChg chg="add del">
          <ac:chgData name="Herrera, Christian" userId="729746c2-65ab-4879-824e-ae65bebf6e70" providerId="ADAL" clId="{33516FCE-741F-42EB-BABA-D28B5656F375}" dt="2025-09-04T17:11:59.750" v="775" actId="700"/>
          <ac:spMkLst>
            <pc:docMk/>
            <pc:sldMk cId="3378822495" sldId="322"/>
            <ac:spMk id="119" creationId="{4203DEB5-0B19-4F8E-84E2-00F5861C96F9}"/>
          </ac:spMkLst>
        </pc:spChg>
        <pc:spChg chg="add del mod ord">
          <ac:chgData name="Herrera, Christian" userId="729746c2-65ab-4879-824e-ae65bebf6e70" providerId="ADAL" clId="{33516FCE-741F-42EB-BABA-D28B5656F375}" dt="2025-09-04T17:12:05.860" v="780" actId="478"/>
          <ac:spMkLst>
            <pc:docMk/>
            <pc:sldMk cId="3378822495" sldId="322"/>
            <ac:spMk id="120" creationId="{1608F88D-97B0-734C-8CB2-AACD959E133B}"/>
          </ac:spMkLst>
        </pc:spChg>
        <pc:spChg chg="add del">
          <ac:chgData name="Herrera, Christian" userId="729746c2-65ab-4879-824e-ae65bebf6e70" providerId="ADAL" clId="{33516FCE-741F-42EB-BABA-D28B5656F375}" dt="2025-09-04T18:44:37.761" v="967" actId="26606"/>
          <ac:spMkLst>
            <pc:docMk/>
            <pc:sldMk cId="3378822495" sldId="322"/>
            <ac:spMk id="121" creationId="{AE220058-3FCE-496E-ADF2-D8A6961F39F6}"/>
          </ac:spMkLst>
        </pc:spChg>
        <pc:spChg chg="add del">
          <ac:chgData name="Herrera, Christian" userId="729746c2-65ab-4879-824e-ae65bebf6e70" providerId="ADAL" clId="{33516FCE-741F-42EB-BABA-D28B5656F375}" dt="2025-09-04T18:44:37.761" v="967" actId="26606"/>
          <ac:spMkLst>
            <pc:docMk/>
            <pc:sldMk cId="3378822495" sldId="322"/>
            <ac:spMk id="124" creationId="{3E9C5090-7D25-41E3-A6D3-CCAEE505E785}"/>
          </ac:spMkLst>
        </pc:spChg>
        <pc:spChg chg="add del">
          <ac:chgData name="Herrera, Christian" userId="729746c2-65ab-4879-824e-ae65bebf6e70" providerId="ADAL" clId="{33516FCE-741F-42EB-BABA-D28B5656F375}" dt="2025-09-04T17:12:03.179" v="777" actId="26606"/>
          <ac:spMkLst>
            <pc:docMk/>
            <pc:sldMk cId="3378822495" sldId="322"/>
            <ac:spMk id="125" creationId="{6E5BD17F-C95C-40ED-8D04-03295D46FD23}"/>
          </ac:spMkLst>
        </pc:spChg>
        <pc:spChg chg="add del">
          <ac:chgData name="Herrera, Christian" userId="729746c2-65ab-4879-824e-ae65bebf6e70" providerId="ADAL" clId="{33516FCE-741F-42EB-BABA-D28B5656F375}" dt="2025-09-04T18:44:37.761" v="967" actId="26606"/>
          <ac:spMkLst>
            <pc:docMk/>
            <pc:sldMk cId="3378822495" sldId="322"/>
            <ac:spMk id="126" creationId="{11BF8809-0DAC-41E5-A212-ACB4A01BE95B}"/>
          </ac:spMkLst>
        </pc:spChg>
        <pc:spChg chg="add del">
          <ac:chgData name="Herrera, Christian" userId="729746c2-65ab-4879-824e-ae65bebf6e70" providerId="ADAL" clId="{33516FCE-741F-42EB-BABA-D28B5656F375}" dt="2025-09-04T17:12:03.179" v="777" actId="26606"/>
          <ac:spMkLst>
            <pc:docMk/>
            <pc:sldMk cId="3378822495" sldId="322"/>
            <ac:spMk id="127" creationId="{4203DEB5-0B19-4F8E-84E2-00F5861C96F9}"/>
          </ac:spMkLst>
        </pc:spChg>
        <pc:spChg chg="add del">
          <ac:chgData name="Herrera, Christian" userId="729746c2-65ab-4879-824e-ae65bebf6e70" providerId="ADAL" clId="{33516FCE-741F-42EB-BABA-D28B5656F375}" dt="2025-09-04T18:45:24.816" v="974"/>
          <ac:spMkLst>
            <pc:docMk/>
            <pc:sldMk cId="3378822495" sldId="322"/>
            <ac:spMk id="128" creationId="{8C6E698C-8155-4B8B-BDC9-B7299772B509}"/>
          </ac:spMkLst>
        </pc:spChg>
        <pc:spChg chg="add del">
          <ac:chgData name="Herrera, Christian" userId="729746c2-65ab-4879-824e-ae65bebf6e70" providerId="ADAL" clId="{33516FCE-741F-42EB-BABA-D28B5656F375}" dt="2025-09-04T18:44:24.938" v="961"/>
          <ac:spMkLst>
            <pc:docMk/>
            <pc:sldMk cId="3378822495" sldId="322"/>
            <ac:spMk id="129" creationId="{54C2DAE2-218D-4A25-B87E-0D127537D988}"/>
          </ac:spMkLst>
        </pc:spChg>
        <pc:spChg chg="add del">
          <ac:chgData name="Herrera, Christian" userId="729746c2-65ab-4879-824e-ae65bebf6e70" providerId="ADAL" clId="{33516FCE-741F-42EB-BABA-D28B5656F375}" dt="2025-09-04T18:44:24.938" v="961"/>
          <ac:spMkLst>
            <pc:docMk/>
            <pc:sldMk cId="3378822495" sldId="322"/>
            <ac:spMk id="130" creationId="{0ACAC028-8D8C-4611-B62E-B9FFDA14DE39}"/>
          </ac:spMkLst>
        </pc:spChg>
        <pc:spChg chg="add del">
          <ac:chgData name="Herrera, Christian" userId="729746c2-65ab-4879-824e-ae65bebf6e70" providerId="ADAL" clId="{33516FCE-741F-42EB-BABA-D28B5656F375}" dt="2025-09-04T18:45:24.816" v="974"/>
          <ac:spMkLst>
            <pc:docMk/>
            <pc:sldMk cId="3378822495" sldId="322"/>
            <ac:spMk id="132" creationId="{8A549DE7-671D-4575-AF43-858FD99981CF}"/>
          </ac:spMkLst>
        </pc:spChg>
        <pc:spChg chg="add del">
          <ac:chgData name="Herrera, Christian" userId="729746c2-65ab-4879-824e-ae65bebf6e70" providerId="ADAL" clId="{33516FCE-741F-42EB-BABA-D28B5656F375}" dt="2025-09-04T18:45:24.816" v="974"/>
          <ac:spMkLst>
            <pc:docMk/>
            <pc:sldMk cId="3378822495" sldId="322"/>
            <ac:spMk id="133" creationId="{C22D9B36-9BE7-472B-8808-7E0D6810738F}"/>
          </ac:spMkLst>
        </pc:spChg>
        <pc:spChg chg="add del">
          <ac:chgData name="Herrera, Christian" userId="729746c2-65ab-4879-824e-ae65bebf6e70" providerId="ADAL" clId="{33516FCE-741F-42EB-BABA-D28B5656F375}" dt="2025-09-04T18:53:08.173" v="1021" actId="26606"/>
          <ac:spMkLst>
            <pc:docMk/>
            <pc:sldMk cId="3378822495" sldId="322"/>
            <ac:spMk id="135" creationId="{8A549DE7-671D-4575-AF43-858FD99981CF}"/>
          </ac:spMkLst>
        </pc:spChg>
        <pc:spChg chg="add del">
          <ac:chgData name="Herrera, Christian" userId="729746c2-65ab-4879-824e-ae65bebf6e70" providerId="ADAL" clId="{33516FCE-741F-42EB-BABA-D28B5656F375}" dt="2025-09-04T18:53:08.173" v="1021" actId="26606"/>
          <ac:spMkLst>
            <pc:docMk/>
            <pc:sldMk cId="3378822495" sldId="322"/>
            <ac:spMk id="136" creationId="{C22D9B36-9BE7-472B-8808-7E0D6810738F}"/>
          </ac:spMkLst>
        </pc:spChg>
        <pc:spChg chg="add del">
          <ac:chgData name="Herrera, Christian" userId="729746c2-65ab-4879-824e-ae65bebf6e70" providerId="ADAL" clId="{33516FCE-741F-42EB-BABA-D28B5656F375}" dt="2025-09-04T18:56:16.766" v="1053" actId="26606"/>
          <ac:spMkLst>
            <pc:docMk/>
            <pc:sldMk cId="3378822495" sldId="322"/>
            <ac:spMk id="137" creationId="{F3B3B6C5-748F-437C-AE76-DB11FEA99E16}"/>
          </ac:spMkLst>
        </pc:spChg>
        <pc:spChg chg="add del">
          <ac:chgData name="Herrera, Christian" userId="729746c2-65ab-4879-824e-ae65bebf6e70" providerId="ADAL" clId="{33516FCE-741F-42EB-BABA-D28B5656F375}" dt="2025-09-04T18:53:11.417" v="1023" actId="26606"/>
          <ac:spMkLst>
            <pc:docMk/>
            <pc:sldMk cId="3378822495" sldId="322"/>
            <ac:spMk id="138" creationId="{F3B3B6C5-748F-437C-AE76-DB11FEA99E16}"/>
          </ac:spMkLst>
        </pc:spChg>
        <pc:spChg chg="add del">
          <ac:chgData name="Herrera, Christian" userId="729746c2-65ab-4879-824e-ae65bebf6e70" providerId="ADAL" clId="{33516FCE-741F-42EB-BABA-D28B5656F375}" dt="2025-09-04T18:53:11.417" v="1023" actId="26606"/>
          <ac:spMkLst>
            <pc:docMk/>
            <pc:sldMk cId="3378822495" sldId="322"/>
            <ac:spMk id="139" creationId="{197CEB5D-9BB2-475C-BA8D-AC88BB8C976E}"/>
          </ac:spMkLst>
        </pc:spChg>
        <pc:spChg chg="add del">
          <ac:chgData name="Herrera, Christian" userId="729746c2-65ab-4879-824e-ae65bebf6e70" providerId="ADAL" clId="{33516FCE-741F-42EB-BABA-D28B5656F375}" dt="2025-09-04T18:56:16.766" v="1053" actId="26606"/>
          <ac:spMkLst>
            <pc:docMk/>
            <pc:sldMk cId="3378822495" sldId="322"/>
            <ac:spMk id="141" creationId="{197CEB5D-9BB2-475C-BA8D-AC88BB8C976E}"/>
          </ac:spMkLst>
        </pc:spChg>
        <pc:spChg chg="add del">
          <ac:chgData name="Herrera, Christian" userId="729746c2-65ab-4879-824e-ae65bebf6e70" providerId="ADAL" clId="{33516FCE-741F-42EB-BABA-D28B5656F375}" dt="2025-09-04T21:42:00.601" v="2480" actId="26606"/>
          <ac:spMkLst>
            <pc:docMk/>
            <pc:sldMk cId="3378822495" sldId="322"/>
            <ac:spMk id="143" creationId="{A9286AD2-18A9-4868-A4E3-7A2097A20810}"/>
          </ac:spMkLst>
        </pc:spChg>
        <pc:spChg chg="add del">
          <ac:chgData name="Herrera, Christian" userId="729746c2-65ab-4879-824e-ae65bebf6e70" providerId="ADAL" clId="{33516FCE-741F-42EB-BABA-D28B5656F375}" dt="2025-09-04T21:47:02.989" v="2517" actId="26606"/>
          <ac:spMkLst>
            <pc:docMk/>
            <pc:sldMk cId="3378822495" sldId="322"/>
            <ac:spMk id="153" creationId="{644AAE36-E61D-4F8E-8C72-65C0F1F48DE8}"/>
          </ac:spMkLst>
        </pc:spChg>
        <pc:spChg chg="add del">
          <ac:chgData name="Herrera, Christian" userId="729746c2-65ab-4879-824e-ae65bebf6e70" providerId="ADAL" clId="{33516FCE-741F-42EB-BABA-D28B5656F375}" dt="2025-09-04T21:42:59.630" v="2487" actId="26606"/>
          <ac:spMkLst>
            <pc:docMk/>
            <pc:sldMk cId="3378822495" sldId="322"/>
            <ac:spMk id="154" creationId="{644AAE36-E61D-4F8E-8C72-65C0F1F48DE8}"/>
          </ac:spMkLst>
        </pc:spChg>
        <pc:spChg chg="add del">
          <ac:chgData name="Herrera, Christian" userId="729746c2-65ab-4879-824e-ae65bebf6e70" providerId="ADAL" clId="{33516FCE-741F-42EB-BABA-D28B5656F375}" dt="2025-09-04T21:42:59.630" v="2487" actId="26606"/>
          <ac:spMkLst>
            <pc:docMk/>
            <pc:sldMk cId="3378822495" sldId="322"/>
            <ac:spMk id="156" creationId="{51E01928-5BA4-4817-820F-2E267B4A4211}"/>
          </ac:spMkLst>
        </pc:spChg>
        <pc:spChg chg="add del">
          <ac:chgData name="Herrera, Christian" userId="729746c2-65ab-4879-824e-ae65bebf6e70" providerId="ADAL" clId="{33516FCE-741F-42EB-BABA-D28B5656F375}" dt="2025-09-04T21:47:02.989" v="2517" actId="26606"/>
          <ac:spMkLst>
            <pc:docMk/>
            <pc:sldMk cId="3378822495" sldId="322"/>
            <ac:spMk id="158" creationId="{51E01928-5BA4-4817-820F-2E267B4A4211}"/>
          </ac:spMkLst>
        </pc:spChg>
        <pc:spChg chg="add del">
          <ac:chgData name="Herrera, Christian" userId="729746c2-65ab-4879-824e-ae65bebf6e70" providerId="ADAL" clId="{33516FCE-741F-42EB-BABA-D28B5656F375}" dt="2025-09-04T21:46:53.364" v="2510" actId="26606"/>
          <ac:spMkLst>
            <pc:docMk/>
            <pc:sldMk cId="3378822495" sldId="322"/>
            <ac:spMk id="163" creationId="{641B99F2-7904-4E8D-871E-2889D858E8D6}"/>
          </ac:spMkLst>
        </pc:spChg>
        <pc:spChg chg="add del">
          <ac:chgData name="Herrera, Christian" userId="729746c2-65ab-4879-824e-ae65bebf6e70" providerId="ADAL" clId="{33516FCE-741F-42EB-BABA-D28B5656F375}" dt="2025-09-04T21:46:53.364" v="2510" actId="26606"/>
          <ac:spMkLst>
            <pc:docMk/>
            <pc:sldMk cId="3378822495" sldId="322"/>
            <ac:spMk id="165" creationId="{65B8B851-9639-4B29-9E80-42FDE755EC8A}"/>
          </ac:spMkLst>
        </pc:spChg>
        <pc:spChg chg="add del">
          <ac:chgData name="Herrera, Christian" userId="729746c2-65ab-4879-824e-ae65bebf6e70" providerId="ADAL" clId="{33516FCE-741F-42EB-BABA-D28B5656F375}" dt="2025-09-04T21:46:55.999" v="2512" actId="26606"/>
          <ac:spMkLst>
            <pc:docMk/>
            <pc:sldMk cId="3378822495" sldId="322"/>
            <ac:spMk id="167" creationId="{F452A527-3631-41ED-858D-3777A7D1496A}"/>
          </ac:spMkLst>
        </pc:spChg>
        <pc:spChg chg="add del">
          <ac:chgData name="Herrera, Christian" userId="729746c2-65ab-4879-824e-ae65bebf6e70" providerId="ADAL" clId="{33516FCE-741F-42EB-BABA-D28B5656F375}" dt="2025-09-04T21:46:59.572" v="2514" actId="26606"/>
          <ac:spMkLst>
            <pc:docMk/>
            <pc:sldMk cId="3378822495" sldId="322"/>
            <ac:spMk id="170" creationId="{F1A613F0-1FE1-47BA-9044-D5CBCEC671F6}"/>
          </ac:spMkLst>
        </pc:spChg>
        <pc:spChg chg="add del">
          <ac:chgData name="Herrera, Christian" userId="729746c2-65ab-4879-824e-ae65bebf6e70" providerId="ADAL" clId="{33516FCE-741F-42EB-BABA-D28B5656F375}" dt="2025-09-04T21:46:59.572" v="2514" actId="26606"/>
          <ac:spMkLst>
            <pc:docMk/>
            <pc:sldMk cId="3378822495" sldId="322"/>
            <ac:spMk id="171" creationId="{F83B947A-BBFF-4342-BFEE-4C5FCAEB324B}"/>
          </ac:spMkLst>
        </pc:spChg>
        <pc:spChg chg="add del">
          <ac:chgData name="Herrera, Christian" userId="729746c2-65ab-4879-824e-ae65bebf6e70" providerId="ADAL" clId="{33516FCE-741F-42EB-BABA-D28B5656F375}" dt="2025-09-04T21:47:02.959" v="2516" actId="26606"/>
          <ac:spMkLst>
            <pc:docMk/>
            <pc:sldMk cId="3378822495" sldId="322"/>
            <ac:spMk id="173" creationId="{F452A527-3631-41ED-858D-3777A7D1496A}"/>
          </ac:spMkLst>
        </pc:spChg>
        <pc:spChg chg="add del">
          <ac:chgData name="Herrera, Christian" userId="729746c2-65ab-4879-824e-ae65bebf6e70" providerId="ADAL" clId="{33516FCE-741F-42EB-BABA-D28B5656F375}" dt="2025-09-08T22:20:03.573" v="3821"/>
          <ac:spMkLst>
            <pc:docMk/>
            <pc:sldMk cId="3378822495" sldId="322"/>
            <ac:spMk id="177" creationId="{504147A3-C177-493F-AFE0-5842E4EFFE75}"/>
          </ac:spMkLst>
        </pc:spChg>
        <pc:spChg chg="add del">
          <ac:chgData name="Herrera, Christian" userId="729746c2-65ab-4879-824e-ae65bebf6e70" providerId="ADAL" clId="{33516FCE-741F-42EB-BABA-D28B5656F375}" dt="2025-09-08T22:20:03.573" v="3821"/>
          <ac:spMkLst>
            <pc:docMk/>
            <pc:sldMk cId="3378822495" sldId="322"/>
            <ac:spMk id="178" creationId="{3E35CF44-6DDC-47A0-B8F5-6D06FFFA8B19}"/>
          </ac:spMkLst>
        </pc:spChg>
        <pc:spChg chg="add del">
          <ac:chgData name="Herrera, Christian" userId="729746c2-65ab-4879-824e-ae65bebf6e70" providerId="ADAL" clId="{33516FCE-741F-42EB-BABA-D28B5656F375}" dt="2025-09-04T21:47:52.419" v="2527" actId="26606"/>
          <ac:spMkLst>
            <pc:docMk/>
            <pc:sldMk cId="3378822495" sldId="322"/>
            <ac:spMk id="185" creationId="{B9B9C9DA-3E76-4D56-A721-26CC77D43AB4}"/>
          </ac:spMkLst>
        </pc:spChg>
        <pc:spChg chg="add del">
          <ac:chgData name="Herrera, Christian" userId="729746c2-65ab-4879-824e-ae65bebf6e70" providerId="ADAL" clId="{33516FCE-741F-42EB-BABA-D28B5656F375}" dt="2025-09-04T21:47:52.419" v="2527" actId="26606"/>
          <ac:spMkLst>
            <pc:docMk/>
            <pc:sldMk cId="3378822495" sldId="322"/>
            <ac:spMk id="187" creationId="{AE14347A-ECD8-4FEB-AF4A-2723284E90FB}"/>
          </ac:spMkLst>
        </pc:spChg>
        <pc:spChg chg="add del">
          <ac:chgData name="Herrera, Christian" userId="729746c2-65ab-4879-824e-ae65bebf6e70" providerId="ADAL" clId="{33516FCE-741F-42EB-BABA-D28B5656F375}" dt="2025-09-04T21:47:56.315" v="2529" actId="26606"/>
          <ac:spMkLst>
            <pc:docMk/>
            <pc:sldMk cId="3378822495" sldId="322"/>
            <ac:spMk id="190" creationId="{504147A3-C177-493F-AFE0-5842E4EFFE75}"/>
          </ac:spMkLst>
        </pc:spChg>
        <pc:spChg chg="add del">
          <ac:chgData name="Herrera, Christian" userId="729746c2-65ab-4879-824e-ae65bebf6e70" providerId="ADAL" clId="{33516FCE-741F-42EB-BABA-D28B5656F375}" dt="2025-09-04T21:47:56.315" v="2529" actId="26606"/>
          <ac:spMkLst>
            <pc:docMk/>
            <pc:sldMk cId="3378822495" sldId="322"/>
            <ac:spMk id="191" creationId="{3E35CF44-6DDC-47A0-B8F5-6D06FFFA8B19}"/>
          </ac:spMkLst>
        </pc:spChg>
        <pc:spChg chg="add del">
          <ac:chgData name="Herrera, Christian" userId="729746c2-65ab-4879-824e-ae65bebf6e70" providerId="ADAL" clId="{33516FCE-741F-42EB-BABA-D28B5656F375}" dt="2025-09-04T21:47:56.729" v="2531" actId="26606"/>
          <ac:spMkLst>
            <pc:docMk/>
            <pc:sldMk cId="3378822495" sldId="322"/>
            <ac:spMk id="194" creationId="{644AAE36-E61D-4F8E-8C72-65C0F1F48DE8}"/>
          </ac:spMkLst>
        </pc:spChg>
        <pc:spChg chg="add del">
          <ac:chgData name="Herrera, Christian" userId="729746c2-65ab-4879-824e-ae65bebf6e70" providerId="ADAL" clId="{33516FCE-741F-42EB-BABA-D28B5656F375}" dt="2025-09-04T21:47:56.729" v="2531" actId="26606"/>
          <ac:spMkLst>
            <pc:docMk/>
            <pc:sldMk cId="3378822495" sldId="322"/>
            <ac:spMk id="195" creationId="{51E01928-5BA4-4817-820F-2E267B4A4211}"/>
          </ac:spMkLst>
        </pc:spChg>
        <pc:spChg chg="add del">
          <ac:chgData name="Herrera, Christian" userId="729746c2-65ab-4879-824e-ae65bebf6e70" providerId="ADAL" clId="{33516FCE-741F-42EB-BABA-D28B5656F375}" dt="2025-09-04T21:48:04.785" v="2533" actId="26606"/>
          <ac:spMkLst>
            <pc:docMk/>
            <pc:sldMk cId="3378822495" sldId="322"/>
            <ac:spMk id="197" creationId="{641B99F2-7904-4E8D-871E-2889D858E8D6}"/>
          </ac:spMkLst>
        </pc:spChg>
        <pc:spChg chg="add del">
          <ac:chgData name="Herrera, Christian" userId="729746c2-65ab-4879-824e-ae65bebf6e70" providerId="ADAL" clId="{33516FCE-741F-42EB-BABA-D28B5656F375}" dt="2025-09-04T21:48:04.785" v="2533" actId="26606"/>
          <ac:spMkLst>
            <pc:docMk/>
            <pc:sldMk cId="3378822495" sldId="322"/>
            <ac:spMk id="198" creationId="{65B8B851-9639-4B29-9E80-42FDE755EC8A}"/>
          </ac:spMkLst>
        </pc:spChg>
        <pc:grpChg chg="add del">
          <ac:chgData name="Herrera, Christian" userId="729746c2-65ab-4879-824e-ae65bebf6e70" providerId="ADAL" clId="{33516FCE-741F-42EB-BABA-D28B5656F375}" dt="2025-09-04T16:45:31.527" v="564"/>
          <ac:grpSpMkLst>
            <pc:docMk/>
            <pc:sldMk cId="3378822495" sldId="322"/>
            <ac:grpSpMk id="4" creationId="{E9D059B6-ADD8-488A-B346-63289E90D13F}"/>
          </ac:grpSpMkLst>
        </pc:grpChg>
        <pc:grpChg chg="add del">
          <ac:chgData name="Herrera, Christian" userId="729746c2-65ab-4879-824e-ae65bebf6e70" providerId="ADAL" clId="{33516FCE-741F-42EB-BABA-D28B5656F375}" dt="2025-09-04T16:39:40.977" v="491" actId="26606"/>
          <ac:grpSpMkLst>
            <pc:docMk/>
            <pc:sldMk cId="3378822495" sldId="322"/>
            <ac:grpSpMk id="7" creationId="{76582886-877C-4AEC-A77F-8055EB9A0CF9}"/>
          </ac:grpSpMkLst>
        </pc:grpChg>
        <pc:grpChg chg="add del">
          <ac:chgData name="Herrera, Christian" userId="729746c2-65ab-4879-824e-ae65bebf6e70" providerId="ADAL" clId="{33516FCE-741F-42EB-BABA-D28B5656F375}" dt="2025-09-04T16:39:45.612" v="494" actId="26606"/>
          <ac:grpSpMkLst>
            <pc:docMk/>
            <pc:sldMk cId="3378822495" sldId="322"/>
            <ac:grpSpMk id="39" creationId="{76582886-877C-4AEC-A77F-8055EB9A0CF9}"/>
          </ac:grpSpMkLst>
        </pc:grpChg>
        <pc:grpChg chg="add del">
          <ac:chgData name="Herrera, Christian" userId="729746c2-65ab-4879-824e-ae65bebf6e70" providerId="ADAL" clId="{33516FCE-741F-42EB-BABA-D28B5656F375}" dt="2025-09-04T16:39:45.612" v="494" actId="26606"/>
          <ac:grpSpMkLst>
            <pc:docMk/>
            <pc:sldMk cId="3378822495" sldId="322"/>
            <ac:grpSpMk id="51" creationId="{CEEA9366-CEA8-4F23-B065-4337F0D836FE}"/>
          </ac:grpSpMkLst>
        </pc:grpChg>
        <pc:grpChg chg="add del">
          <ac:chgData name="Herrera, Christian" userId="729746c2-65ab-4879-824e-ae65bebf6e70" providerId="ADAL" clId="{33516FCE-741F-42EB-BABA-D28B5656F375}" dt="2025-09-04T16:39:56.852" v="497" actId="26606"/>
          <ac:grpSpMkLst>
            <pc:docMk/>
            <pc:sldMk cId="3378822495" sldId="322"/>
            <ac:grpSpMk id="57" creationId="{76582886-877C-4AEC-A77F-8055EB9A0CF9}"/>
          </ac:grpSpMkLst>
        </pc:grpChg>
        <pc:grpChg chg="add del">
          <ac:chgData name="Herrera, Christian" userId="729746c2-65ab-4879-824e-ae65bebf6e70" providerId="ADAL" clId="{33516FCE-741F-42EB-BABA-D28B5656F375}" dt="2025-09-04T17:10:34.412" v="761" actId="26606"/>
          <ac:grpSpMkLst>
            <pc:docMk/>
            <pc:sldMk cId="3378822495" sldId="322"/>
            <ac:grpSpMk id="79" creationId="{7575D7A7-3C36-4508-9BC6-70A93BD3C438}"/>
          </ac:grpSpMkLst>
        </pc:grpChg>
        <pc:grpChg chg="add del">
          <ac:chgData name="Herrera, Christian" userId="729746c2-65ab-4879-824e-ae65bebf6e70" providerId="ADAL" clId="{33516FCE-741F-42EB-BABA-D28B5656F375}" dt="2025-09-04T17:10:34.412" v="761" actId="26606"/>
          <ac:grpSpMkLst>
            <pc:docMk/>
            <pc:sldMk cId="3378822495" sldId="322"/>
            <ac:grpSpMk id="92" creationId="{2E5D6EB5-6FDB-477A-98F5-7409CD53754D}"/>
          </ac:grpSpMkLst>
        </pc:grpChg>
        <pc:grpChg chg="add del">
          <ac:chgData name="Herrera, Christian" userId="729746c2-65ab-4879-824e-ae65bebf6e70" providerId="ADAL" clId="{33516FCE-741F-42EB-BABA-D28B5656F375}" dt="2025-09-04T17:11:00.304" v="763" actId="700"/>
          <ac:grpSpMkLst>
            <pc:docMk/>
            <pc:sldMk cId="3378822495" sldId="322"/>
            <ac:grpSpMk id="99" creationId="{7575D7A7-3C36-4508-9BC6-70A93BD3C438}"/>
          </ac:grpSpMkLst>
        </pc:grpChg>
        <pc:grpChg chg="add del">
          <ac:chgData name="Herrera, Christian" userId="729746c2-65ab-4879-824e-ae65bebf6e70" providerId="ADAL" clId="{33516FCE-741F-42EB-BABA-D28B5656F375}" dt="2025-09-04T17:11:00.304" v="763" actId="700"/>
          <ac:grpSpMkLst>
            <pc:docMk/>
            <pc:sldMk cId="3378822495" sldId="322"/>
            <ac:grpSpMk id="108" creationId="{FE14D3C4-C240-43BC-99C8-DB470FE4660C}"/>
          </ac:grpSpMkLst>
        </pc:grpChg>
        <pc:grpChg chg="add del">
          <ac:chgData name="Herrera, Christian" userId="729746c2-65ab-4879-824e-ae65bebf6e70" providerId="ADAL" clId="{33516FCE-741F-42EB-BABA-D28B5656F375}" dt="2025-09-04T17:11:14.441" v="766"/>
          <ac:grpSpMkLst>
            <pc:docMk/>
            <pc:sldMk cId="3378822495" sldId="322"/>
            <ac:grpSpMk id="114" creationId="{FE14D3C4-C240-43BC-99C8-DB470FE4660C}"/>
          </ac:grpSpMkLst>
        </pc:grpChg>
        <pc:picChg chg="add del">
          <ac:chgData name="Herrera, Christian" userId="729746c2-65ab-4879-824e-ae65bebf6e70" providerId="ADAL" clId="{33516FCE-741F-42EB-BABA-D28B5656F375}" dt="2025-09-04T16:53:19.660" v="628" actId="26606"/>
          <ac:picMkLst>
            <pc:docMk/>
            <pc:sldMk cId="3378822495" sldId="322"/>
            <ac:picMk id="43" creationId="{41B2D6AE-BD25-AAB0-4B45-F16C70E3A97F}"/>
          </ac:picMkLst>
        </pc:picChg>
        <pc:picChg chg="add del">
          <ac:chgData name="Herrera, Christian" userId="729746c2-65ab-4879-824e-ae65bebf6e70" providerId="ADAL" clId="{33516FCE-741F-42EB-BABA-D28B5656F375}" dt="2025-09-04T18:44:37.761" v="967" actId="26606"/>
          <ac:picMkLst>
            <pc:docMk/>
            <pc:sldMk cId="3378822495" sldId="322"/>
            <ac:picMk id="123" creationId="{66B0BB01-9E9D-6826-FA13-8DEC7CBA3195}"/>
          </ac:picMkLst>
        </pc:picChg>
        <pc:picChg chg="add del">
          <ac:chgData name="Herrera, Christian" userId="729746c2-65ab-4879-824e-ae65bebf6e70" providerId="ADAL" clId="{33516FCE-741F-42EB-BABA-D28B5656F375}" dt="2025-09-04T21:42:00.601" v="2480" actId="26606"/>
          <ac:picMkLst>
            <pc:docMk/>
            <pc:sldMk cId="3378822495" sldId="322"/>
            <ac:picMk id="144" creationId="{BE577FFE-3A3B-2DF4-3C0A-5AF69D84D6D4}"/>
          </ac:picMkLst>
        </pc:picChg>
        <pc:picChg chg="add del mod">
          <ac:chgData name="Herrera, Christian" userId="729746c2-65ab-4879-824e-ae65bebf6e70" providerId="ADAL" clId="{33516FCE-741F-42EB-BABA-D28B5656F375}" dt="2025-09-04T21:43:10.460" v="2489" actId="478"/>
          <ac:picMkLst>
            <pc:docMk/>
            <pc:sldMk cId="3378822495" sldId="322"/>
            <ac:picMk id="147" creationId="{26FC5420-8B98-425E-82AA-A701AA0F45C4}"/>
          </ac:picMkLst>
        </pc:picChg>
        <pc:picChg chg="add mod ord">
          <ac:chgData name="Herrera, Christian" userId="729746c2-65ab-4879-824e-ae65bebf6e70" providerId="ADAL" clId="{33516FCE-741F-42EB-BABA-D28B5656F375}" dt="2025-09-04T21:48:04.785" v="2533" actId="26606"/>
          <ac:picMkLst>
            <pc:docMk/>
            <pc:sldMk cId="3378822495" sldId="322"/>
            <ac:picMk id="149" creationId="{FEC9DD35-1422-E71F-F2D5-9462C6B07850}"/>
          </ac:picMkLst>
        </pc:picChg>
        <pc:cxnChg chg="add del">
          <ac:chgData name="Herrera, Christian" userId="729746c2-65ab-4879-824e-ae65bebf6e70" providerId="ADAL" clId="{33516FCE-741F-42EB-BABA-D28B5656F375}" dt="2025-09-04T16:39:40.977" v="491" actId="26606"/>
          <ac:cxnSpMkLst>
            <pc:docMk/>
            <pc:sldMk cId="3378822495" sldId="322"/>
            <ac:cxnSpMk id="21" creationId="{EB898B32-3891-4C3A-8F58-C5969D2E9033}"/>
          </ac:cxnSpMkLst>
        </pc:cxnChg>
        <pc:cxnChg chg="add del">
          <ac:chgData name="Herrera, Christian" userId="729746c2-65ab-4879-824e-ae65bebf6e70" providerId="ADAL" clId="{33516FCE-741F-42EB-BABA-D28B5656F375}" dt="2025-09-04T16:39:40.977" v="491" actId="26606"/>
          <ac:cxnSpMkLst>
            <pc:docMk/>
            <pc:sldMk cId="3378822495" sldId="322"/>
            <ac:cxnSpMk id="23" creationId="{4AE4806D-B8F9-4679-A68A-9BD21C01A301}"/>
          </ac:cxnSpMkLst>
        </pc:cxnChg>
        <pc:cxnChg chg="add del">
          <ac:chgData name="Herrera, Christian" userId="729746c2-65ab-4879-824e-ae65bebf6e70" providerId="ADAL" clId="{33516FCE-741F-42EB-BABA-D28B5656F375}" dt="2025-09-04T16:39:56.852" v="497" actId="26606"/>
          <ac:cxnSpMkLst>
            <pc:docMk/>
            <pc:sldMk cId="3378822495" sldId="322"/>
            <ac:cxnSpMk id="61" creationId="{EB898B32-3891-4C3A-8F58-C5969D2E9033}"/>
          </ac:cxnSpMkLst>
        </pc:cxnChg>
        <pc:cxnChg chg="add del">
          <ac:chgData name="Herrera, Christian" userId="729746c2-65ab-4879-824e-ae65bebf6e70" providerId="ADAL" clId="{33516FCE-741F-42EB-BABA-D28B5656F375}" dt="2025-09-04T16:39:56.852" v="497" actId="26606"/>
          <ac:cxnSpMkLst>
            <pc:docMk/>
            <pc:sldMk cId="3378822495" sldId="322"/>
            <ac:cxnSpMk id="62" creationId="{4AE4806D-B8F9-4679-A68A-9BD21C01A301}"/>
          </ac:cxnSpMkLst>
        </pc:cxnChg>
        <pc:cxnChg chg="add del">
          <ac:chgData name="Herrera, Christian" userId="729746c2-65ab-4879-824e-ae65bebf6e70" providerId="ADAL" clId="{33516FCE-741F-42EB-BABA-D28B5656F375}" dt="2025-09-04T16:59:00.263" v="649"/>
          <ac:cxnSpMkLst>
            <pc:docMk/>
            <pc:sldMk cId="3378822495" sldId="322"/>
            <ac:cxnSpMk id="71" creationId="{D7E8ECA2-60A0-4D39-817D-F1E982ED7F9B}"/>
          </ac:cxnSpMkLst>
        </pc:cxnChg>
        <pc:cxnChg chg="add del">
          <ac:chgData name="Herrera, Christian" userId="729746c2-65ab-4879-824e-ae65bebf6e70" providerId="ADAL" clId="{33516FCE-741F-42EB-BABA-D28B5656F375}" dt="2025-09-04T17:10:34.412" v="761" actId="26606"/>
          <ac:cxnSpMkLst>
            <pc:docMk/>
            <pc:sldMk cId="3378822495" sldId="322"/>
            <ac:cxnSpMk id="90" creationId="{AE446D0E-6531-40B7-A182-FB8602439777}"/>
          </ac:cxnSpMkLst>
        </pc:cxnChg>
        <pc:cxnChg chg="add del">
          <ac:chgData name="Herrera, Christian" userId="729746c2-65ab-4879-824e-ae65bebf6e70" providerId="ADAL" clId="{33516FCE-741F-42EB-BABA-D28B5656F375}" dt="2025-09-04T18:44:31.238" v="963" actId="26606"/>
          <ac:cxnSpMkLst>
            <pc:docMk/>
            <pc:sldMk cId="3378822495" sldId="322"/>
            <ac:cxnSpMk id="96" creationId="{09525C9A-1972-4836-BA7A-706C946EF4DA}"/>
          </ac:cxnSpMkLst>
        </pc:cxnChg>
        <pc:cxnChg chg="add del">
          <ac:chgData name="Herrera, Christian" userId="729746c2-65ab-4879-824e-ae65bebf6e70" providerId="ADAL" clId="{33516FCE-741F-42EB-BABA-D28B5656F375}" dt="2025-09-04T17:10:34.412" v="761" actId="26606"/>
          <ac:cxnSpMkLst>
            <pc:docMk/>
            <pc:sldMk cId="3378822495" sldId="322"/>
            <ac:cxnSpMk id="97" creationId="{889FB2CC-C7A1-4A53-A088-636FB487FE67}"/>
          </ac:cxnSpMkLst>
        </pc:cxnChg>
        <pc:cxnChg chg="add del">
          <ac:chgData name="Herrera, Christian" userId="729746c2-65ab-4879-824e-ae65bebf6e70" providerId="ADAL" clId="{33516FCE-741F-42EB-BABA-D28B5656F375}" dt="2025-09-04T17:11:00.304" v="763" actId="700"/>
          <ac:cxnSpMkLst>
            <pc:docMk/>
            <pc:sldMk cId="3378822495" sldId="322"/>
            <ac:cxnSpMk id="104" creationId="{AE446D0E-6531-40B7-A182-FB8602439777}"/>
          </ac:cxnSpMkLst>
        </pc:cxnChg>
        <pc:cxnChg chg="add del">
          <ac:chgData name="Herrera, Christian" userId="729746c2-65ab-4879-824e-ae65bebf6e70" providerId="ADAL" clId="{33516FCE-741F-42EB-BABA-D28B5656F375}" dt="2025-09-04T18:44:32.926" v="965" actId="26606"/>
          <ac:cxnSpMkLst>
            <pc:docMk/>
            <pc:sldMk cId="3378822495" sldId="322"/>
            <ac:cxnSpMk id="111" creationId="{BB14AD1F-ADD5-46E7-966F-4C0290232FF9}"/>
          </ac:cxnSpMkLst>
        </pc:cxnChg>
        <pc:cxnChg chg="add del">
          <ac:chgData name="Herrera, Christian" userId="729746c2-65ab-4879-824e-ae65bebf6e70" providerId="ADAL" clId="{33516FCE-741F-42EB-BABA-D28B5656F375}" dt="2025-09-04T17:11:00.304" v="763" actId="700"/>
          <ac:cxnSpMkLst>
            <pc:docMk/>
            <pc:sldMk cId="3378822495" sldId="322"/>
            <ac:cxnSpMk id="113" creationId="{30FF33BF-06A3-4D84-B5A1-313891C867F9}"/>
          </ac:cxnSpMkLst>
        </pc:cxnChg>
        <pc:cxnChg chg="add del">
          <ac:chgData name="Herrera, Christian" userId="729746c2-65ab-4879-824e-ae65bebf6e70" providerId="ADAL" clId="{33516FCE-741F-42EB-BABA-D28B5656F375}" dt="2025-09-04T17:11:14.441" v="766"/>
          <ac:cxnSpMkLst>
            <pc:docMk/>
            <pc:sldMk cId="3378822495" sldId="322"/>
            <ac:cxnSpMk id="115" creationId="{30FF33BF-06A3-4D84-B5A1-313891C867F9}"/>
          </ac:cxnSpMkLst>
        </pc:cxnChg>
        <pc:cxnChg chg="add del">
          <ac:chgData name="Herrera, Christian" userId="729746c2-65ab-4879-824e-ae65bebf6e70" providerId="ADAL" clId="{33516FCE-741F-42EB-BABA-D28B5656F375}" dt="2025-09-04T18:44:37.761" v="967" actId="26606"/>
          <ac:cxnSpMkLst>
            <pc:docMk/>
            <pc:sldMk cId="3378822495" sldId="322"/>
            <ac:cxnSpMk id="122" creationId="{E193F809-7E50-4AAD-8E26-878207931CB5}"/>
          </ac:cxnSpMkLst>
        </pc:cxnChg>
        <pc:cxnChg chg="add del">
          <ac:chgData name="Herrera, Christian" userId="729746c2-65ab-4879-824e-ae65bebf6e70" providerId="ADAL" clId="{33516FCE-741F-42EB-BABA-D28B5656F375}" dt="2025-09-04T18:45:24.816" v="974"/>
          <ac:cxnSpMkLst>
            <pc:docMk/>
            <pc:sldMk cId="3378822495" sldId="322"/>
            <ac:cxnSpMk id="131" creationId="{09525C9A-1972-4836-BA7A-706C946EF4DA}"/>
          </ac:cxnSpMkLst>
        </pc:cxnChg>
        <pc:cxnChg chg="add del">
          <ac:chgData name="Herrera, Christian" userId="729746c2-65ab-4879-824e-ae65bebf6e70" providerId="ADAL" clId="{33516FCE-741F-42EB-BABA-D28B5656F375}" dt="2025-09-04T18:53:08.173" v="1021" actId="26606"/>
          <ac:cxnSpMkLst>
            <pc:docMk/>
            <pc:sldMk cId="3378822495" sldId="322"/>
            <ac:cxnSpMk id="134" creationId="{09525C9A-1972-4836-BA7A-706C946EF4DA}"/>
          </ac:cxnSpMkLst>
        </pc:cxnChg>
        <pc:cxnChg chg="add del">
          <ac:chgData name="Herrera, Christian" userId="729746c2-65ab-4879-824e-ae65bebf6e70" providerId="ADAL" clId="{33516FCE-741F-42EB-BABA-D28B5656F375}" dt="2025-09-04T18:53:11.417" v="1023" actId="26606"/>
          <ac:cxnSpMkLst>
            <pc:docMk/>
            <pc:sldMk cId="3378822495" sldId="322"/>
            <ac:cxnSpMk id="140" creationId="{BB14AD1F-ADD5-46E7-966F-4C0290232FF9}"/>
          </ac:cxnSpMkLst>
        </pc:cxnChg>
        <pc:cxnChg chg="add del">
          <ac:chgData name="Herrera, Christian" userId="729746c2-65ab-4879-824e-ae65bebf6e70" providerId="ADAL" clId="{33516FCE-741F-42EB-BABA-D28B5656F375}" dt="2025-09-04T18:56:16.766" v="1053" actId="26606"/>
          <ac:cxnSpMkLst>
            <pc:docMk/>
            <pc:sldMk cId="3378822495" sldId="322"/>
            <ac:cxnSpMk id="142" creationId="{BB14AD1F-ADD5-46E7-966F-4C0290232FF9}"/>
          </ac:cxnSpMkLst>
        </pc:cxnChg>
        <pc:cxnChg chg="add del">
          <ac:chgData name="Herrera, Christian" userId="729746c2-65ab-4879-824e-ae65bebf6e70" providerId="ADAL" clId="{33516FCE-741F-42EB-BABA-D28B5656F375}" dt="2025-09-04T21:42:00.601" v="2480" actId="26606"/>
          <ac:cxnSpMkLst>
            <pc:docMk/>
            <pc:sldMk cId="3378822495" sldId="322"/>
            <ac:cxnSpMk id="145" creationId="{E7A7CD63-7EC3-44F3-95D0-595C4019FF24}"/>
          </ac:cxnSpMkLst>
        </pc:cxnChg>
        <pc:cxnChg chg="add del">
          <ac:chgData name="Herrera, Christian" userId="729746c2-65ab-4879-824e-ae65bebf6e70" providerId="ADAL" clId="{33516FCE-741F-42EB-BABA-D28B5656F375}" dt="2025-09-04T21:47:02.989" v="2517" actId="26606"/>
          <ac:cxnSpMkLst>
            <pc:docMk/>
            <pc:sldMk cId="3378822495" sldId="322"/>
            <ac:cxnSpMk id="151" creationId="{BA1A9FEA-F0E4-482A-A945-93458474E601}"/>
          </ac:cxnSpMkLst>
        </pc:cxnChg>
        <pc:cxnChg chg="add del">
          <ac:chgData name="Herrera, Christian" userId="729746c2-65ab-4879-824e-ae65bebf6e70" providerId="ADAL" clId="{33516FCE-741F-42EB-BABA-D28B5656F375}" dt="2025-09-04T21:42:59.630" v="2487" actId="26606"/>
          <ac:cxnSpMkLst>
            <pc:docMk/>
            <pc:sldMk cId="3378822495" sldId="322"/>
            <ac:cxnSpMk id="152" creationId="{BA1A9FEA-F0E4-482A-A945-93458474E601}"/>
          </ac:cxnSpMkLst>
        </pc:cxnChg>
        <pc:cxnChg chg="add del">
          <ac:chgData name="Herrera, Christian" userId="729746c2-65ab-4879-824e-ae65bebf6e70" providerId="ADAL" clId="{33516FCE-741F-42EB-BABA-D28B5656F375}" dt="2025-09-04T21:46:55.999" v="2512" actId="26606"/>
          <ac:cxnSpMkLst>
            <pc:docMk/>
            <pc:sldMk cId="3378822495" sldId="322"/>
            <ac:cxnSpMk id="168" creationId="{D28A9C89-B313-458F-9C85-515930A51A93}"/>
          </ac:cxnSpMkLst>
        </pc:cxnChg>
        <pc:cxnChg chg="add del">
          <ac:chgData name="Herrera, Christian" userId="729746c2-65ab-4879-824e-ae65bebf6e70" providerId="ADAL" clId="{33516FCE-741F-42EB-BABA-D28B5656F375}" dt="2025-09-04T21:47:02.959" v="2516" actId="26606"/>
          <ac:cxnSpMkLst>
            <pc:docMk/>
            <pc:sldMk cId="3378822495" sldId="322"/>
            <ac:cxnSpMk id="174" creationId="{D28A9C89-B313-458F-9C85-515930A51A93}"/>
          </ac:cxnSpMkLst>
        </pc:cxnChg>
        <pc:cxnChg chg="add del">
          <ac:chgData name="Herrera, Christian" userId="729746c2-65ab-4879-824e-ae65bebf6e70" providerId="ADAL" clId="{33516FCE-741F-42EB-BABA-D28B5656F375}" dt="2025-09-08T22:20:03.573" v="3821"/>
          <ac:cxnSpMkLst>
            <pc:docMk/>
            <pc:sldMk cId="3378822495" sldId="322"/>
            <ac:cxnSpMk id="176" creationId="{36886924-9C7E-4890-8C5E-9D449C595DB1}"/>
          </ac:cxnSpMkLst>
        </pc:cxnChg>
        <pc:cxnChg chg="add del">
          <ac:chgData name="Herrera, Christian" userId="729746c2-65ab-4879-824e-ae65bebf6e70" providerId="ADAL" clId="{33516FCE-741F-42EB-BABA-D28B5656F375}" dt="2025-09-04T21:47:52.419" v="2527" actId="26606"/>
          <ac:cxnSpMkLst>
            <pc:docMk/>
            <pc:sldMk cId="3378822495" sldId="322"/>
            <ac:cxnSpMk id="183" creationId="{2BBCBFC4-FC73-44C9-88B6-E106B9F67E5B}"/>
          </ac:cxnSpMkLst>
        </pc:cxnChg>
        <pc:cxnChg chg="add del">
          <ac:chgData name="Herrera, Christian" userId="729746c2-65ab-4879-824e-ae65bebf6e70" providerId="ADAL" clId="{33516FCE-741F-42EB-BABA-D28B5656F375}" dt="2025-09-04T21:47:56.315" v="2529" actId="26606"/>
          <ac:cxnSpMkLst>
            <pc:docMk/>
            <pc:sldMk cId="3378822495" sldId="322"/>
            <ac:cxnSpMk id="189" creationId="{36886924-9C7E-4890-8C5E-9D449C595DB1}"/>
          </ac:cxnSpMkLst>
        </pc:cxnChg>
        <pc:cxnChg chg="add del">
          <ac:chgData name="Herrera, Christian" userId="729746c2-65ab-4879-824e-ae65bebf6e70" providerId="ADAL" clId="{33516FCE-741F-42EB-BABA-D28B5656F375}" dt="2025-09-04T21:47:56.729" v="2531" actId="26606"/>
          <ac:cxnSpMkLst>
            <pc:docMk/>
            <pc:sldMk cId="3378822495" sldId="322"/>
            <ac:cxnSpMk id="193" creationId="{BA1A9FEA-F0E4-482A-A945-93458474E601}"/>
          </ac:cxnSpMkLst>
        </pc:cxnChg>
      </pc:sldChg>
      <pc:sldChg chg="addSp delSp modSp del mod modTransition setBg modClrScheme delDesignElem chgLayout">
        <pc:chgData name="Herrera, Christian" userId="729746c2-65ab-4879-824e-ae65bebf6e70" providerId="ADAL" clId="{33516FCE-741F-42EB-BABA-D28B5656F375}" dt="2025-09-04T22:35:30.312" v="2843" actId="2696"/>
        <pc:sldMkLst>
          <pc:docMk/>
          <pc:sldMk cId="923066211" sldId="323"/>
        </pc:sldMkLst>
        <pc:spChg chg="add del mod ord">
          <ac:chgData name="Herrera, Christian" userId="729746c2-65ab-4879-824e-ae65bebf6e70" providerId="ADAL" clId="{33516FCE-741F-42EB-BABA-D28B5656F375}" dt="2025-09-04T17:51:12.581" v="817" actId="700"/>
          <ac:spMkLst>
            <pc:docMk/>
            <pc:sldMk cId="923066211" sldId="323"/>
            <ac:spMk id="2" creationId="{126764F2-8586-1110-972C-A36E89784D85}"/>
          </ac:spMkLst>
        </pc:spChg>
        <pc:spChg chg="add del mod ord">
          <ac:chgData name="Herrera, Christian" userId="729746c2-65ab-4879-824e-ae65bebf6e70" providerId="ADAL" clId="{33516FCE-741F-42EB-BABA-D28B5656F375}" dt="2025-09-04T17:51:12.581" v="817" actId="700"/>
          <ac:spMkLst>
            <pc:docMk/>
            <pc:sldMk cId="923066211" sldId="323"/>
            <ac:spMk id="3" creationId="{74A939D9-213B-451C-05E4-6B0ED1DBC524}"/>
          </ac:spMkLst>
        </pc:spChg>
        <pc:spChg chg="add del mod ord">
          <ac:chgData name="Herrera, Christian" userId="729746c2-65ab-4879-824e-ae65bebf6e70" providerId="ADAL" clId="{33516FCE-741F-42EB-BABA-D28B5656F375}" dt="2025-09-04T17:51:12.581" v="817" actId="700"/>
          <ac:spMkLst>
            <pc:docMk/>
            <pc:sldMk cId="923066211" sldId="323"/>
            <ac:spMk id="4" creationId="{86301D74-85F9-0478-DE92-47179E90CA76}"/>
          </ac:spMkLst>
        </pc:spChg>
        <pc:spChg chg="add del mod ord">
          <ac:chgData name="Herrera, Christian" userId="729746c2-65ab-4879-824e-ae65bebf6e70" providerId="ADAL" clId="{33516FCE-741F-42EB-BABA-D28B5656F375}" dt="2025-09-04T17:51:12.108" v="816" actId="700"/>
          <ac:spMkLst>
            <pc:docMk/>
            <pc:sldMk cId="923066211" sldId="323"/>
            <ac:spMk id="5" creationId="{C0F0F576-73B3-9D4D-9649-A3D6363904BC}"/>
          </ac:spMkLst>
        </pc:spChg>
        <pc:spChg chg="add del mod ord">
          <ac:chgData name="Herrera, Christian" userId="729746c2-65ab-4879-824e-ae65bebf6e70" providerId="ADAL" clId="{33516FCE-741F-42EB-BABA-D28B5656F375}" dt="2025-09-04T17:51:12.108" v="816" actId="700"/>
          <ac:spMkLst>
            <pc:docMk/>
            <pc:sldMk cId="923066211" sldId="323"/>
            <ac:spMk id="7" creationId="{CC703C11-A0A3-FBE4-61AF-F82114DBF858}"/>
          </ac:spMkLst>
        </pc:spChg>
        <pc:spChg chg="add del mod ord">
          <ac:chgData name="Herrera, Christian" userId="729746c2-65ab-4879-824e-ae65bebf6e70" providerId="ADAL" clId="{33516FCE-741F-42EB-BABA-D28B5656F375}" dt="2025-09-04T17:51:12.108" v="816" actId="700"/>
          <ac:spMkLst>
            <pc:docMk/>
            <pc:sldMk cId="923066211" sldId="323"/>
            <ac:spMk id="8" creationId="{40B4CC27-9E38-FBFB-D0B8-FAB8023B3E2F}"/>
          </ac:spMkLst>
        </pc:spChg>
        <pc:spChg chg="add del mod">
          <ac:chgData name="Herrera, Christian" userId="729746c2-65ab-4879-824e-ae65bebf6e70" providerId="ADAL" clId="{33516FCE-741F-42EB-BABA-D28B5656F375}" dt="2025-09-04T19:08:47.109" v="1522"/>
          <ac:spMkLst>
            <pc:docMk/>
            <pc:sldMk cId="923066211" sldId="323"/>
            <ac:spMk id="9" creationId="{3CDD529E-FE9A-1FB4-5E33-A8BDCDC6DA34}"/>
          </ac:spMkLst>
        </pc:spChg>
        <pc:spChg chg="add mod">
          <ac:chgData name="Herrera, Christian" userId="729746c2-65ab-4879-824e-ae65bebf6e70" providerId="ADAL" clId="{33516FCE-741F-42EB-BABA-D28B5656F375}" dt="2025-09-04T22:14:29.624" v="2713" actId="313"/>
          <ac:spMkLst>
            <pc:docMk/>
            <pc:sldMk cId="923066211" sldId="323"/>
            <ac:spMk id="10" creationId="{BB5035CE-9C30-1982-84AF-562C127FF02E}"/>
          </ac:spMkLst>
        </pc:spChg>
        <pc:spChg chg="add del">
          <ac:chgData name="Herrera, Christian" userId="729746c2-65ab-4879-824e-ae65bebf6e70" providerId="ADAL" clId="{33516FCE-741F-42EB-BABA-D28B5656F375}" dt="2025-09-04T21:18:53.412" v="2297" actId="26606"/>
          <ac:spMkLst>
            <pc:docMk/>
            <pc:sldMk cId="923066211" sldId="323"/>
            <ac:spMk id="13" creationId="{F9AD6E12-8A58-4D86-AACD-D58C4B256629}"/>
          </ac:spMkLst>
        </pc:spChg>
        <pc:spChg chg="add del">
          <ac:chgData name="Herrera, Christian" userId="729746c2-65ab-4879-824e-ae65bebf6e70" providerId="ADAL" clId="{33516FCE-741F-42EB-BABA-D28B5656F375}" dt="2025-09-04T21:19:43.092" v="2320" actId="26606"/>
          <ac:spMkLst>
            <pc:docMk/>
            <pc:sldMk cId="923066211" sldId="323"/>
            <ac:spMk id="14" creationId="{4086E084-587B-4477-9A16-20D88E90A2D9}"/>
          </ac:spMkLst>
        </pc:spChg>
        <pc:spChg chg="add del">
          <ac:chgData name="Herrera, Christian" userId="729746c2-65ab-4879-824e-ae65bebf6e70" providerId="ADAL" clId="{33516FCE-741F-42EB-BABA-D28B5656F375}" dt="2025-09-04T21:18:53.412" v="2297" actId="26606"/>
          <ac:spMkLst>
            <pc:docMk/>
            <pc:sldMk cId="923066211" sldId="323"/>
            <ac:spMk id="15" creationId="{F1FBD9ED-634D-4A6C-B5FE-A2D45EC486E7}"/>
          </ac:spMkLst>
        </pc:spChg>
        <pc:spChg chg="add del">
          <ac:chgData name="Herrera, Christian" userId="729746c2-65ab-4879-824e-ae65bebf6e70" providerId="ADAL" clId="{33516FCE-741F-42EB-BABA-D28B5656F375}" dt="2025-09-04T21:19:43.092" v="2320" actId="26606"/>
          <ac:spMkLst>
            <pc:docMk/>
            <pc:sldMk cId="923066211" sldId="323"/>
            <ac:spMk id="16" creationId="{E917005F-BBD6-4572-AA66-5B53DE76196E}"/>
          </ac:spMkLst>
        </pc:spChg>
        <pc:spChg chg="add del">
          <ac:chgData name="Herrera, Christian" userId="729746c2-65ab-4879-824e-ae65bebf6e70" providerId="ADAL" clId="{33516FCE-741F-42EB-BABA-D28B5656F375}" dt="2025-09-04T21:18:53.412" v="2297" actId="26606"/>
          <ac:spMkLst>
            <pc:docMk/>
            <pc:sldMk cId="923066211" sldId="323"/>
            <ac:spMk id="17" creationId="{A78A33AE-58B7-4282-8E4F-48244115252C}"/>
          </ac:spMkLst>
        </pc:spChg>
        <pc:spChg chg="add del mod ord">
          <ac:chgData name="Herrera, Christian" userId="729746c2-65ab-4879-824e-ae65bebf6e70" providerId="ADAL" clId="{33516FCE-741F-42EB-BABA-D28B5656F375}" dt="2025-09-04T16:41:35.971" v="521" actId="26606"/>
          <ac:spMkLst>
            <pc:docMk/>
            <pc:sldMk cId="923066211" sldId="323"/>
            <ac:spMk id="20" creationId="{DC0CCB74-1234-799F-C98B-6049021DCBB1}"/>
          </ac:spMkLst>
        </pc:spChg>
        <pc:spChg chg="add del">
          <ac:chgData name="Herrera, Christian" userId="729746c2-65ab-4879-824e-ae65bebf6e70" providerId="ADAL" clId="{33516FCE-741F-42EB-BABA-D28B5656F375}" dt="2025-09-04T21:18:53.412" v="2297" actId="26606"/>
          <ac:spMkLst>
            <pc:docMk/>
            <pc:sldMk cId="923066211" sldId="323"/>
            <ac:spMk id="21" creationId="{34D33442-D148-4775-BF80-91F053E57183}"/>
          </ac:spMkLst>
        </pc:spChg>
        <pc:spChg chg="add del">
          <ac:chgData name="Herrera, Christian" userId="729746c2-65ab-4879-824e-ae65bebf6e70" providerId="ADAL" clId="{33516FCE-741F-42EB-BABA-D28B5656F375}" dt="2025-09-04T21:19:43.092" v="2320" actId="26606"/>
          <ac:spMkLst>
            <pc:docMk/>
            <pc:sldMk cId="923066211" sldId="323"/>
            <ac:spMk id="22" creationId="{311973C2-EB8B-452A-A698-4A252FD3AE28}"/>
          </ac:spMkLst>
        </pc:spChg>
        <pc:spChg chg="add del">
          <ac:chgData name="Herrera, Christian" userId="729746c2-65ab-4879-824e-ae65bebf6e70" providerId="ADAL" clId="{33516FCE-741F-42EB-BABA-D28B5656F375}" dt="2025-09-04T21:19:43.092" v="2320" actId="26606"/>
          <ac:spMkLst>
            <pc:docMk/>
            <pc:sldMk cId="923066211" sldId="323"/>
            <ac:spMk id="24" creationId="{10162E77-11AD-44A7-84EC-40C59EEFBD2E}"/>
          </ac:spMkLst>
        </pc:spChg>
        <pc:spChg chg="add del">
          <ac:chgData name="Herrera, Christian" userId="729746c2-65ab-4879-824e-ae65bebf6e70" providerId="ADAL" clId="{33516FCE-741F-42EB-BABA-D28B5656F375}" dt="2025-09-04T21:18:53.412" v="2297" actId="26606"/>
          <ac:spMkLst>
            <pc:docMk/>
            <pc:sldMk cId="923066211" sldId="323"/>
            <ac:spMk id="25" creationId="{BD5E068D-E677-4E1B-8CE2-8CE1826A1D0A}"/>
          </ac:spMkLst>
        </pc:spChg>
        <pc:spChg chg="del">
          <ac:chgData name="Herrera, Christian" userId="729746c2-65ab-4879-824e-ae65bebf6e70" providerId="ADAL" clId="{33516FCE-741F-42EB-BABA-D28B5656F375}" dt="2025-09-04T16:33:44.383" v="408" actId="26606"/>
          <ac:spMkLst>
            <pc:docMk/>
            <pc:sldMk cId="923066211" sldId="323"/>
            <ac:spMk id="27" creationId="{CF4680D4-DEE2-49EE-AF90-EFEAF50AEC23}"/>
          </ac:spMkLst>
        </pc:spChg>
        <pc:spChg chg="add del">
          <ac:chgData name="Herrera, Christian" userId="729746c2-65ab-4879-824e-ae65bebf6e70" providerId="ADAL" clId="{33516FCE-741F-42EB-BABA-D28B5656F375}" dt="2025-09-04T21:18:54.643" v="2299" actId="26606"/>
          <ac:spMkLst>
            <pc:docMk/>
            <pc:sldMk cId="923066211" sldId="323"/>
            <ac:spMk id="28" creationId="{4086E084-587B-4477-9A16-20D88E90A2D9}"/>
          </ac:spMkLst>
        </pc:spChg>
        <pc:spChg chg="del">
          <ac:chgData name="Herrera, Christian" userId="729746c2-65ab-4879-824e-ae65bebf6e70" providerId="ADAL" clId="{33516FCE-741F-42EB-BABA-D28B5656F375}" dt="2025-09-04T16:33:44.383" v="408" actId="26606"/>
          <ac:spMkLst>
            <pc:docMk/>
            <pc:sldMk cId="923066211" sldId="323"/>
            <ac:spMk id="29" creationId="{50C52EE1-5085-4960-AD29-A926E62ECC9F}"/>
          </ac:spMkLst>
        </pc:spChg>
        <pc:spChg chg="add del">
          <ac:chgData name="Herrera, Christian" userId="729746c2-65ab-4879-824e-ae65bebf6e70" providerId="ADAL" clId="{33516FCE-741F-42EB-BABA-D28B5656F375}" dt="2025-09-04T21:18:54.643" v="2299" actId="26606"/>
          <ac:spMkLst>
            <pc:docMk/>
            <pc:sldMk cId="923066211" sldId="323"/>
            <ac:spMk id="30" creationId="{E917005F-BBD6-4572-AA66-5B53DE76196E}"/>
          </ac:spMkLst>
        </pc:spChg>
        <pc:spChg chg="del">
          <ac:chgData name="Herrera, Christian" userId="729746c2-65ab-4879-824e-ae65bebf6e70" providerId="ADAL" clId="{33516FCE-741F-42EB-BABA-D28B5656F375}" dt="2025-09-04T16:33:44.383" v="408" actId="26606"/>
          <ac:spMkLst>
            <pc:docMk/>
            <pc:sldMk cId="923066211" sldId="323"/>
            <ac:spMk id="31" creationId="{CD15AA94-C237-4412-B37B-EB317D2B05B7}"/>
          </ac:spMkLst>
        </pc:spChg>
        <pc:spChg chg="add del">
          <ac:chgData name="Herrera, Christian" userId="729746c2-65ab-4879-824e-ae65bebf6e70" providerId="ADAL" clId="{33516FCE-741F-42EB-BABA-D28B5656F375}" dt="2025-09-04T21:18:54.643" v="2299" actId="26606"/>
          <ac:spMkLst>
            <pc:docMk/>
            <pc:sldMk cId="923066211" sldId="323"/>
            <ac:spMk id="33" creationId="{311973C2-EB8B-452A-A698-4A252FD3AE28}"/>
          </ac:spMkLst>
        </pc:spChg>
        <pc:spChg chg="add del">
          <ac:chgData name="Herrera, Christian" userId="729746c2-65ab-4879-824e-ae65bebf6e70" providerId="ADAL" clId="{33516FCE-741F-42EB-BABA-D28B5656F375}" dt="2025-09-04T21:18:54.643" v="2299" actId="26606"/>
          <ac:spMkLst>
            <pc:docMk/>
            <pc:sldMk cId="923066211" sldId="323"/>
            <ac:spMk id="34" creationId="{10162E77-11AD-44A7-84EC-40C59EEFBD2E}"/>
          </ac:spMkLst>
        </pc:spChg>
        <pc:spChg chg="add">
          <ac:chgData name="Herrera, Christian" userId="729746c2-65ab-4879-824e-ae65bebf6e70" providerId="ADAL" clId="{33516FCE-741F-42EB-BABA-D28B5656F375}" dt="2025-09-04T21:19:43.102" v="2321" actId="26606"/>
          <ac:spMkLst>
            <pc:docMk/>
            <pc:sldMk cId="923066211" sldId="323"/>
            <ac:spMk id="36" creationId="{4086E084-587B-4477-9A16-20D88E90A2D9}"/>
          </ac:spMkLst>
        </pc:spChg>
        <pc:spChg chg="add del mod ord">
          <ac:chgData name="Herrera, Christian" userId="729746c2-65ab-4879-824e-ae65bebf6e70" providerId="ADAL" clId="{33516FCE-741F-42EB-BABA-D28B5656F375}" dt="2025-09-04T16:35:36.709" v="450" actId="26606"/>
          <ac:spMkLst>
            <pc:docMk/>
            <pc:sldMk cId="923066211" sldId="323"/>
            <ac:spMk id="37" creationId="{067F4653-9E28-0696-C17A-6145AE6B2DD5}"/>
          </ac:spMkLst>
        </pc:spChg>
        <pc:spChg chg="add del">
          <ac:chgData name="Herrera, Christian" userId="729746c2-65ab-4879-824e-ae65bebf6e70" providerId="ADAL" clId="{33516FCE-741F-42EB-BABA-D28B5656F375}" dt="2025-09-04T21:18:57.393" v="2301" actId="26606"/>
          <ac:spMkLst>
            <pc:docMk/>
            <pc:sldMk cId="923066211" sldId="323"/>
            <ac:spMk id="38" creationId="{F1FBD9ED-634D-4A6C-B5FE-A2D45EC486E7}"/>
          </ac:spMkLst>
        </pc:spChg>
        <pc:spChg chg="add del">
          <ac:chgData name="Herrera, Christian" userId="729746c2-65ab-4879-824e-ae65bebf6e70" providerId="ADAL" clId="{33516FCE-741F-42EB-BABA-D28B5656F375}" dt="2025-09-04T21:18:57.393" v="2301" actId="26606"/>
          <ac:spMkLst>
            <pc:docMk/>
            <pc:sldMk cId="923066211" sldId="323"/>
            <ac:spMk id="39" creationId="{A78A33AE-58B7-4282-8E4F-48244115252C}"/>
          </ac:spMkLst>
        </pc:spChg>
        <pc:spChg chg="add del">
          <ac:chgData name="Herrera, Christian" userId="729746c2-65ab-4879-824e-ae65bebf6e70" providerId="ADAL" clId="{33516FCE-741F-42EB-BABA-D28B5656F375}" dt="2025-09-04T21:18:57.393" v="2301" actId="26606"/>
          <ac:spMkLst>
            <pc:docMk/>
            <pc:sldMk cId="923066211" sldId="323"/>
            <ac:spMk id="41" creationId="{34D33442-D148-4775-BF80-91F053E57183}"/>
          </ac:spMkLst>
        </pc:spChg>
        <pc:spChg chg="add del">
          <ac:chgData name="Herrera, Christian" userId="729746c2-65ab-4879-824e-ae65bebf6e70" providerId="ADAL" clId="{33516FCE-741F-42EB-BABA-D28B5656F375}" dt="2025-09-04T16:35:36.709" v="450" actId="26606"/>
          <ac:spMkLst>
            <pc:docMk/>
            <pc:sldMk cId="923066211" sldId="323"/>
            <ac:spMk id="42" creationId="{419501C6-F015-4273-AF88-E0F6C853899F}"/>
          </ac:spMkLst>
        </pc:spChg>
        <pc:spChg chg="add del">
          <ac:chgData name="Herrera, Christian" userId="729746c2-65ab-4879-824e-ae65bebf6e70" providerId="ADAL" clId="{33516FCE-741F-42EB-BABA-D28B5656F375}" dt="2025-09-04T16:35:36.709" v="450" actId="26606"/>
          <ac:spMkLst>
            <pc:docMk/>
            <pc:sldMk cId="923066211" sldId="323"/>
            <ac:spMk id="44" creationId="{CA677DB7-5829-45BD-9754-5EC484CC4253}"/>
          </ac:spMkLst>
        </pc:spChg>
        <pc:spChg chg="add del">
          <ac:chgData name="Herrera, Christian" userId="729746c2-65ab-4879-824e-ae65bebf6e70" providerId="ADAL" clId="{33516FCE-741F-42EB-BABA-D28B5656F375}" dt="2025-09-04T21:18:57.393" v="2301" actId="26606"/>
          <ac:spMkLst>
            <pc:docMk/>
            <pc:sldMk cId="923066211" sldId="323"/>
            <ac:spMk id="45" creationId="{BD5E068D-E677-4E1B-8CE2-8CE1826A1D0A}"/>
          </ac:spMkLst>
        </pc:spChg>
        <pc:spChg chg="add del">
          <ac:chgData name="Herrera, Christian" userId="729746c2-65ab-4879-824e-ae65bebf6e70" providerId="ADAL" clId="{33516FCE-741F-42EB-BABA-D28B5656F375}" dt="2025-09-04T16:35:14.010" v="433" actId="26606"/>
          <ac:spMkLst>
            <pc:docMk/>
            <pc:sldMk cId="923066211" sldId="323"/>
            <ac:spMk id="46" creationId="{1660E788-AFA9-4A1B-9991-6AA74632A15B}"/>
          </ac:spMkLst>
        </pc:spChg>
        <pc:spChg chg="add del">
          <ac:chgData name="Herrera, Christian" userId="729746c2-65ab-4879-824e-ae65bebf6e70" providerId="ADAL" clId="{33516FCE-741F-42EB-BABA-D28B5656F375}" dt="2025-09-04T16:35:04.870" v="423" actId="26606"/>
          <ac:spMkLst>
            <pc:docMk/>
            <pc:sldMk cId="923066211" sldId="323"/>
            <ac:spMk id="47" creationId="{067F4653-9E28-0696-C17A-6145AE6B2DD5}"/>
          </ac:spMkLst>
        </pc:spChg>
        <pc:spChg chg="add del">
          <ac:chgData name="Herrera, Christian" userId="729746c2-65ab-4879-824e-ae65bebf6e70" providerId="ADAL" clId="{33516FCE-741F-42EB-BABA-D28B5656F375}" dt="2025-09-04T16:35:04.870" v="423" actId="26606"/>
          <ac:spMkLst>
            <pc:docMk/>
            <pc:sldMk cId="923066211" sldId="323"/>
            <ac:spMk id="48" creationId="{879398A9-0D0D-4901-BDDF-B3D93CECA7B9}"/>
          </ac:spMkLst>
        </pc:spChg>
        <pc:spChg chg="add del">
          <ac:chgData name="Herrera, Christian" userId="729746c2-65ab-4879-824e-ae65bebf6e70" providerId="ADAL" clId="{33516FCE-741F-42EB-BABA-D28B5656F375}" dt="2025-09-04T16:35:01.240" v="417" actId="26606"/>
          <ac:spMkLst>
            <pc:docMk/>
            <pc:sldMk cId="923066211" sldId="323"/>
            <ac:spMk id="49" creationId="{1660E788-AFA9-4A1B-9991-6AA74632A15B}"/>
          </ac:spMkLst>
        </pc:spChg>
        <pc:spChg chg="add del">
          <ac:chgData name="Herrera, Christian" userId="729746c2-65ab-4879-824e-ae65bebf6e70" providerId="ADAL" clId="{33516FCE-741F-42EB-BABA-D28B5656F375}" dt="2025-09-04T16:35:04.870" v="423" actId="26606"/>
          <ac:spMkLst>
            <pc:docMk/>
            <pc:sldMk cId="923066211" sldId="323"/>
            <ac:spMk id="50" creationId="{011FEC3B-E514-4E21-B2CB-7903A73569E2}"/>
          </ac:spMkLst>
        </pc:spChg>
        <pc:spChg chg="add del">
          <ac:chgData name="Herrera, Christian" userId="729746c2-65ab-4879-824e-ae65bebf6e70" providerId="ADAL" clId="{33516FCE-741F-42EB-BABA-D28B5656F375}" dt="2025-09-04T16:35:01.240" v="417" actId="26606"/>
          <ac:spMkLst>
            <pc:docMk/>
            <pc:sldMk cId="923066211" sldId="323"/>
            <ac:spMk id="51" creationId="{867D4867-5BA7-4462-B2F6-A23F4A622AA7}"/>
          </ac:spMkLst>
        </pc:spChg>
        <pc:spChg chg="add del">
          <ac:chgData name="Herrera, Christian" userId="729746c2-65ab-4879-824e-ae65bebf6e70" providerId="ADAL" clId="{33516FCE-741F-42EB-BABA-D28B5656F375}" dt="2025-09-04T16:35:07.770" v="425" actId="26606"/>
          <ac:spMkLst>
            <pc:docMk/>
            <pc:sldMk cId="923066211" sldId="323"/>
            <ac:spMk id="52" creationId="{CF4680D4-DEE2-49EE-AF90-EFEAF50AEC23}"/>
          </ac:spMkLst>
        </pc:spChg>
        <pc:spChg chg="add del">
          <ac:chgData name="Herrera, Christian" userId="729746c2-65ab-4879-824e-ae65bebf6e70" providerId="ADAL" clId="{33516FCE-741F-42EB-BABA-D28B5656F375}" dt="2025-09-04T16:35:03.150" v="419" actId="26606"/>
          <ac:spMkLst>
            <pc:docMk/>
            <pc:sldMk cId="923066211" sldId="323"/>
            <ac:spMk id="53" creationId="{879398A9-0D0D-4901-BDDF-B3D93CECA7B9}"/>
          </ac:spMkLst>
        </pc:spChg>
        <pc:spChg chg="add del">
          <ac:chgData name="Herrera, Christian" userId="729746c2-65ab-4879-824e-ae65bebf6e70" providerId="ADAL" clId="{33516FCE-741F-42EB-BABA-D28B5656F375}" dt="2025-09-04T16:35:03.150" v="419" actId="26606"/>
          <ac:spMkLst>
            <pc:docMk/>
            <pc:sldMk cId="923066211" sldId="323"/>
            <ac:spMk id="54" creationId="{011FEC3B-E514-4E21-B2CB-7903A73569E2}"/>
          </ac:spMkLst>
        </pc:spChg>
        <pc:spChg chg="add del">
          <ac:chgData name="Herrera, Christian" userId="729746c2-65ab-4879-824e-ae65bebf6e70" providerId="ADAL" clId="{33516FCE-741F-42EB-BABA-D28B5656F375}" dt="2025-09-04T16:35:07.770" v="425" actId="26606"/>
          <ac:spMkLst>
            <pc:docMk/>
            <pc:sldMk cId="923066211" sldId="323"/>
            <ac:spMk id="55" creationId="{067F4653-9E28-0696-C17A-6145AE6B2DD5}"/>
          </ac:spMkLst>
        </pc:spChg>
        <pc:spChg chg="add del">
          <ac:chgData name="Herrera, Christian" userId="729746c2-65ab-4879-824e-ae65bebf6e70" providerId="ADAL" clId="{33516FCE-741F-42EB-BABA-D28B5656F375}" dt="2025-09-04T16:35:07.770" v="425" actId="26606"/>
          <ac:spMkLst>
            <pc:docMk/>
            <pc:sldMk cId="923066211" sldId="323"/>
            <ac:spMk id="56" creationId="{50C52EE1-5085-4960-AD29-A926E62ECC9F}"/>
          </ac:spMkLst>
        </pc:spChg>
        <pc:spChg chg="add del">
          <ac:chgData name="Herrera, Christian" userId="729746c2-65ab-4879-824e-ae65bebf6e70" providerId="ADAL" clId="{33516FCE-741F-42EB-BABA-D28B5656F375}" dt="2025-09-04T16:35:07.770" v="425" actId="26606"/>
          <ac:spMkLst>
            <pc:docMk/>
            <pc:sldMk cId="923066211" sldId="323"/>
            <ac:spMk id="57" creationId="{CD15AA94-C237-4412-B37B-EB317D2B05B7}"/>
          </ac:spMkLst>
        </pc:spChg>
        <pc:spChg chg="add del">
          <ac:chgData name="Herrera, Christian" userId="729746c2-65ab-4879-824e-ae65bebf6e70" providerId="ADAL" clId="{33516FCE-741F-42EB-BABA-D28B5656F375}" dt="2025-09-04T16:35:14.010" v="433" actId="26606"/>
          <ac:spMkLst>
            <pc:docMk/>
            <pc:sldMk cId="923066211" sldId="323"/>
            <ac:spMk id="58" creationId="{867D4867-5BA7-4462-B2F6-A23F4A622AA7}"/>
          </ac:spMkLst>
        </pc:spChg>
        <pc:spChg chg="add del">
          <ac:chgData name="Herrera, Christian" userId="729746c2-65ab-4879-824e-ae65bebf6e70" providerId="ADAL" clId="{33516FCE-741F-42EB-BABA-D28B5656F375}" dt="2025-09-04T16:35:10.220" v="427" actId="26606"/>
          <ac:spMkLst>
            <pc:docMk/>
            <pc:sldMk cId="923066211" sldId="323"/>
            <ac:spMk id="59" creationId="{1660E788-AFA9-4A1B-9991-6AA74632A15B}"/>
          </ac:spMkLst>
        </pc:spChg>
        <pc:spChg chg="add del">
          <ac:chgData name="Herrera, Christian" userId="729746c2-65ab-4879-824e-ae65bebf6e70" providerId="ADAL" clId="{33516FCE-741F-42EB-BABA-D28B5656F375}" dt="2025-09-04T16:35:10.220" v="427" actId="26606"/>
          <ac:spMkLst>
            <pc:docMk/>
            <pc:sldMk cId="923066211" sldId="323"/>
            <ac:spMk id="60" creationId="{867D4867-5BA7-4462-B2F6-A23F4A622AA7}"/>
          </ac:spMkLst>
        </pc:spChg>
        <pc:spChg chg="add del">
          <ac:chgData name="Herrera, Christian" userId="729746c2-65ab-4879-824e-ae65bebf6e70" providerId="ADAL" clId="{33516FCE-741F-42EB-BABA-D28B5656F375}" dt="2025-09-04T16:35:10.220" v="427" actId="26606"/>
          <ac:spMkLst>
            <pc:docMk/>
            <pc:sldMk cId="923066211" sldId="323"/>
            <ac:spMk id="61" creationId="{067F4653-9E28-0696-C17A-6145AE6B2DD5}"/>
          </ac:spMkLst>
        </pc:spChg>
        <pc:spChg chg="add del">
          <ac:chgData name="Herrera, Christian" userId="729746c2-65ab-4879-824e-ae65bebf6e70" providerId="ADAL" clId="{33516FCE-741F-42EB-BABA-D28B5656F375}" dt="2025-09-04T16:38:08.824" v="454"/>
          <ac:spMkLst>
            <pc:docMk/>
            <pc:sldMk cId="923066211" sldId="323"/>
            <ac:spMk id="62" creationId="{1660E788-AFA9-4A1B-9991-6AA74632A15B}"/>
          </ac:spMkLst>
        </pc:spChg>
        <pc:spChg chg="add del">
          <ac:chgData name="Herrera, Christian" userId="729746c2-65ab-4879-824e-ae65bebf6e70" providerId="ADAL" clId="{33516FCE-741F-42EB-BABA-D28B5656F375}" dt="2025-09-04T16:35:12.240" v="429" actId="26606"/>
          <ac:spMkLst>
            <pc:docMk/>
            <pc:sldMk cId="923066211" sldId="323"/>
            <ac:spMk id="63" creationId="{CF4680D4-DEE2-49EE-AF90-EFEAF50AEC23}"/>
          </ac:spMkLst>
        </pc:spChg>
        <pc:spChg chg="add del">
          <ac:chgData name="Herrera, Christian" userId="729746c2-65ab-4879-824e-ae65bebf6e70" providerId="ADAL" clId="{33516FCE-741F-42EB-BABA-D28B5656F375}" dt="2025-09-04T16:35:12.240" v="429" actId="26606"/>
          <ac:spMkLst>
            <pc:docMk/>
            <pc:sldMk cId="923066211" sldId="323"/>
            <ac:spMk id="64" creationId="{067F4653-9E28-0696-C17A-6145AE6B2DD5}"/>
          </ac:spMkLst>
        </pc:spChg>
        <pc:spChg chg="add del">
          <ac:chgData name="Herrera, Christian" userId="729746c2-65ab-4879-824e-ae65bebf6e70" providerId="ADAL" clId="{33516FCE-741F-42EB-BABA-D28B5656F375}" dt="2025-09-04T16:35:12.240" v="429" actId="26606"/>
          <ac:spMkLst>
            <pc:docMk/>
            <pc:sldMk cId="923066211" sldId="323"/>
            <ac:spMk id="65" creationId="{50C52EE1-5085-4960-AD29-A926E62ECC9F}"/>
          </ac:spMkLst>
        </pc:spChg>
        <pc:spChg chg="add del">
          <ac:chgData name="Herrera, Christian" userId="729746c2-65ab-4879-824e-ae65bebf6e70" providerId="ADAL" clId="{33516FCE-741F-42EB-BABA-D28B5656F375}" dt="2025-09-04T16:35:12.240" v="429" actId="26606"/>
          <ac:spMkLst>
            <pc:docMk/>
            <pc:sldMk cId="923066211" sldId="323"/>
            <ac:spMk id="66" creationId="{CD15AA94-C237-4412-B37B-EB317D2B05B7}"/>
          </ac:spMkLst>
        </pc:spChg>
        <pc:spChg chg="add del">
          <ac:chgData name="Herrera, Christian" userId="729746c2-65ab-4879-824e-ae65bebf6e70" providerId="ADAL" clId="{33516FCE-741F-42EB-BABA-D28B5656F375}" dt="2025-09-04T16:35:14.010" v="433" actId="26606"/>
          <ac:spMkLst>
            <pc:docMk/>
            <pc:sldMk cId="923066211" sldId="323"/>
            <ac:spMk id="67" creationId="{067F4653-9E28-0696-C17A-6145AE6B2DD5}"/>
          </ac:spMkLst>
        </pc:spChg>
        <pc:spChg chg="add del">
          <ac:chgData name="Herrera, Christian" userId="729746c2-65ab-4879-824e-ae65bebf6e70" providerId="ADAL" clId="{33516FCE-741F-42EB-BABA-D28B5656F375}" dt="2025-09-04T16:38:08.824" v="454"/>
          <ac:spMkLst>
            <pc:docMk/>
            <pc:sldMk cId="923066211" sldId="323"/>
            <ac:spMk id="68" creationId="{867D4867-5BA7-4462-B2F6-A23F4A622AA7}"/>
          </ac:spMkLst>
        </pc:spChg>
        <pc:spChg chg="add del">
          <ac:chgData name="Herrera, Christian" userId="729746c2-65ab-4879-824e-ae65bebf6e70" providerId="ADAL" clId="{33516FCE-741F-42EB-BABA-D28B5656F375}" dt="2025-09-04T16:35:18.600" v="435" actId="26606"/>
          <ac:spMkLst>
            <pc:docMk/>
            <pc:sldMk cId="923066211" sldId="323"/>
            <ac:spMk id="69" creationId="{C966A4D4-049A-4389-B407-0E7091A07C8D}"/>
          </ac:spMkLst>
        </pc:spChg>
        <pc:spChg chg="add del">
          <ac:chgData name="Herrera, Christian" userId="729746c2-65ab-4879-824e-ae65bebf6e70" providerId="ADAL" clId="{33516FCE-741F-42EB-BABA-D28B5656F375}" dt="2025-09-04T16:35:18.600" v="435" actId="26606"/>
          <ac:spMkLst>
            <pc:docMk/>
            <pc:sldMk cId="923066211" sldId="323"/>
            <ac:spMk id="70" creationId="{067F4653-9E28-0696-C17A-6145AE6B2DD5}"/>
          </ac:spMkLst>
        </pc:spChg>
        <pc:spChg chg="add del">
          <ac:chgData name="Herrera, Christian" userId="729746c2-65ab-4879-824e-ae65bebf6e70" providerId="ADAL" clId="{33516FCE-741F-42EB-BABA-D28B5656F375}" dt="2025-09-04T16:35:18.600" v="435" actId="26606"/>
          <ac:spMkLst>
            <pc:docMk/>
            <pc:sldMk cId="923066211" sldId="323"/>
            <ac:spMk id="71" creationId="{B5899359-8523-4D4D-B568-3FDFAF9821C7}"/>
          </ac:spMkLst>
        </pc:spChg>
        <pc:spChg chg="add del">
          <ac:chgData name="Herrera, Christian" userId="729746c2-65ab-4879-824e-ae65bebf6e70" providerId="ADAL" clId="{33516FCE-741F-42EB-BABA-D28B5656F375}" dt="2025-09-04T16:35:18.600" v="435" actId="26606"/>
          <ac:spMkLst>
            <pc:docMk/>
            <pc:sldMk cId="923066211" sldId="323"/>
            <ac:spMk id="72" creationId="{2E9C9585-DA89-4D7E-BCDF-576461A1A2D9}"/>
          </ac:spMkLst>
        </pc:spChg>
        <pc:spChg chg="add del mod">
          <ac:chgData name="Herrera, Christian" userId="729746c2-65ab-4879-824e-ae65bebf6e70" providerId="ADAL" clId="{33516FCE-741F-42EB-BABA-D28B5656F375}" dt="2025-09-04T16:41:35.971" v="521" actId="26606"/>
          <ac:spMkLst>
            <pc:docMk/>
            <pc:sldMk cId="923066211" sldId="323"/>
            <ac:spMk id="73" creationId="{067F4653-9E28-0696-C17A-6145AE6B2DD5}"/>
          </ac:spMkLst>
        </pc:spChg>
        <pc:spChg chg="add del">
          <ac:chgData name="Herrera, Christian" userId="729746c2-65ab-4879-824e-ae65bebf6e70" providerId="ADAL" clId="{33516FCE-741F-42EB-BABA-D28B5656F375}" dt="2025-09-04T16:35:19.154" v="437" actId="26606"/>
          <ac:spMkLst>
            <pc:docMk/>
            <pc:sldMk cId="923066211" sldId="323"/>
            <ac:spMk id="74" creationId="{8DCA398B-8CB4-4C0C-89C6-A8AB6F78D7DD}"/>
          </ac:spMkLst>
        </pc:spChg>
        <pc:spChg chg="add del">
          <ac:chgData name="Herrera, Christian" userId="729746c2-65ab-4879-824e-ae65bebf6e70" providerId="ADAL" clId="{33516FCE-741F-42EB-BABA-D28B5656F375}" dt="2025-09-04T16:35:19.154" v="437" actId="26606"/>
          <ac:spMkLst>
            <pc:docMk/>
            <pc:sldMk cId="923066211" sldId="323"/>
            <ac:spMk id="75" creationId="{067F4653-9E28-0696-C17A-6145AE6B2DD5}"/>
          </ac:spMkLst>
        </pc:spChg>
        <pc:spChg chg="add del">
          <ac:chgData name="Herrera, Christian" userId="729746c2-65ab-4879-824e-ae65bebf6e70" providerId="ADAL" clId="{33516FCE-741F-42EB-BABA-D28B5656F375}" dt="2025-09-04T16:35:19.154" v="437" actId="26606"/>
          <ac:spMkLst>
            <pc:docMk/>
            <pc:sldMk cId="923066211" sldId="323"/>
            <ac:spMk id="76" creationId="{9E8345C6-0280-4226-BD83-7333BA6C3AA3}"/>
          </ac:spMkLst>
        </pc:spChg>
        <pc:spChg chg="add del">
          <ac:chgData name="Herrera, Christian" userId="729746c2-65ab-4879-824e-ae65bebf6e70" providerId="ADAL" clId="{33516FCE-741F-42EB-BABA-D28B5656F375}" dt="2025-09-04T16:35:19.154" v="437" actId="26606"/>
          <ac:spMkLst>
            <pc:docMk/>
            <pc:sldMk cId="923066211" sldId="323"/>
            <ac:spMk id="77" creationId="{99823778-D290-4538-B146-1F73C3755C9D}"/>
          </ac:spMkLst>
        </pc:spChg>
        <pc:spChg chg="add del">
          <ac:chgData name="Herrera, Christian" userId="729746c2-65ab-4879-824e-ae65bebf6e70" providerId="ADAL" clId="{33516FCE-741F-42EB-BABA-D28B5656F375}" dt="2025-09-04T16:35:19.905" v="439" actId="26606"/>
          <ac:spMkLst>
            <pc:docMk/>
            <pc:sldMk cId="923066211" sldId="323"/>
            <ac:spMk id="79" creationId="{067F4653-9E28-0696-C17A-6145AE6B2DD5}"/>
          </ac:spMkLst>
        </pc:spChg>
        <pc:spChg chg="add del">
          <ac:chgData name="Herrera, Christian" userId="729746c2-65ab-4879-824e-ae65bebf6e70" providerId="ADAL" clId="{33516FCE-741F-42EB-BABA-D28B5656F375}" dt="2025-09-04T16:35:19.905" v="439" actId="26606"/>
          <ac:spMkLst>
            <pc:docMk/>
            <pc:sldMk cId="923066211" sldId="323"/>
            <ac:spMk id="80" creationId="{56533F40-045E-4E3D-9243-864CD4E58669}"/>
          </ac:spMkLst>
        </pc:spChg>
        <pc:spChg chg="add del">
          <ac:chgData name="Herrera, Christian" userId="729746c2-65ab-4879-824e-ae65bebf6e70" providerId="ADAL" clId="{33516FCE-741F-42EB-BABA-D28B5656F375}" dt="2025-09-04T16:35:19.905" v="439" actId="26606"/>
          <ac:spMkLst>
            <pc:docMk/>
            <pc:sldMk cId="923066211" sldId="323"/>
            <ac:spMk id="81" creationId="{30402EC6-D845-41B3-BEBE-CB34D9BFEA60}"/>
          </ac:spMkLst>
        </pc:spChg>
        <pc:spChg chg="add del">
          <ac:chgData name="Herrera, Christian" userId="729746c2-65ab-4879-824e-ae65bebf6e70" providerId="ADAL" clId="{33516FCE-741F-42EB-BABA-D28B5656F375}" dt="2025-09-04T21:18:57.393" v="2301" actId="26606"/>
          <ac:spMkLst>
            <pc:docMk/>
            <pc:sldMk cId="923066211" sldId="323"/>
            <ac:spMk id="82" creationId="{F9AD6E12-8A58-4D86-AACD-D58C4B256629}"/>
          </ac:spMkLst>
        </pc:spChg>
        <pc:spChg chg="add del">
          <ac:chgData name="Herrera, Christian" userId="729746c2-65ab-4879-824e-ae65bebf6e70" providerId="ADAL" clId="{33516FCE-741F-42EB-BABA-D28B5656F375}" dt="2025-09-04T16:35:23.339" v="441" actId="26606"/>
          <ac:spMkLst>
            <pc:docMk/>
            <pc:sldMk cId="923066211" sldId="323"/>
            <ac:spMk id="83" creationId="{8DCA398B-8CB4-4C0C-89C6-A8AB6F78D7DD}"/>
          </ac:spMkLst>
        </pc:spChg>
        <pc:spChg chg="add del">
          <ac:chgData name="Herrera, Christian" userId="729746c2-65ab-4879-824e-ae65bebf6e70" providerId="ADAL" clId="{33516FCE-741F-42EB-BABA-D28B5656F375}" dt="2025-09-04T16:35:23.339" v="441" actId="26606"/>
          <ac:spMkLst>
            <pc:docMk/>
            <pc:sldMk cId="923066211" sldId="323"/>
            <ac:spMk id="84" creationId="{067F4653-9E28-0696-C17A-6145AE6B2DD5}"/>
          </ac:spMkLst>
        </pc:spChg>
        <pc:spChg chg="add del">
          <ac:chgData name="Herrera, Christian" userId="729746c2-65ab-4879-824e-ae65bebf6e70" providerId="ADAL" clId="{33516FCE-741F-42EB-BABA-D28B5656F375}" dt="2025-09-04T16:35:23.339" v="441" actId="26606"/>
          <ac:spMkLst>
            <pc:docMk/>
            <pc:sldMk cId="923066211" sldId="323"/>
            <ac:spMk id="85" creationId="{9E8345C6-0280-4226-BD83-7333BA6C3AA3}"/>
          </ac:spMkLst>
        </pc:spChg>
        <pc:spChg chg="add del">
          <ac:chgData name="Herrera, Christian" userId="729746c2-65ab-4879-824e-ae65bebf6e70" providerId="ADAL" clId="{33516FCE-741F-42EB-BABA-D28B5656F375}" dt="2025-09-04T16:35:23.339" v="441" actId="26606"/>
          <ac:spMkLst>
            <pc:docMk/>
            <pc:sldMk cId="923066211" sldId="323"/>
            <ac:spMk id="86" creationId="{99823778-D290-4538-B146-1F73C3755C9D}"/>
          </ac:spMkLst>
        </pc:spChg>
        <pc:spChg chg="add del">
          <ac:chgData name="Herrera, Christian" userId="729746c2-65ab-4879-824e-ae65bebf6e70" providerId="ADAL" clId="{33516FCE-741F-42EB-BABA-D28B5656F375}" dt="2025-09-04T21:18:59.443" v="2303" actId="26606"/>
          <ac:spMkLst>
            <pc:docMk/>
            <pc:sldMk cId="923066211" sldId="323"/>
            <ac:spMk id="87" creationId="{F1FBD9ED-634D-4A6C-B5FE-A2D45EC486E7}"/>
          </ac:spMkLst>
        </pc:spChg>
        <pc:spChg chg="add del">
          <ac:chgData name="Herrera, Christian" userId="729746c2-65ab-4879-824e-ae65bebf6e70" providerId="ADAL" clId="{33516FCE-741F-42EB-BABA-D28B5656F375}" dt="2025-09-04T16:35:25.523" v="443" actId="26606"/>
          <ac:spMkLst>
            <pc:docMk/>
            <pc:sldMk cId="923066211" sldId="323"/>
            <ac:spMk id="88" creationId="{067F4653-9E28-0696-C17A-6145AE6B2DD5}"/>
          </ac:spMkLst>
        </pc:spChg>
        <pc:spChg chg="add del">
          <ac:chgData name="Herrera, Christian" userId="729746c2-65ab-4879-824e-ae65bebf6e70" providerId="ADAL" clId="{33516FCE-741F-42EB-BABA-D28B5656F375}" dt="2025-09-04T16:35:25.523" v="443" actId="26606"/>
          <ac:spMkLst>
            <pc:docMk/>
            <pc:sldMk cId="923066211" sldId="323"/>
            <ac:spMk id="89" creationId="{56533F40-045E-4E3D-9243-864CD4E58669}"/>
          </ac:spMkLst>
        </pc:spChg>
        <pc:spChg chg="add del">
          <ac:chgData name="Herrera, Christian" userId="729746c2-65ab-4879-824e-ae65bebf6e70" providerId="ADAL" clId="{33516FCE-741F-42EB-BABA-D28B5656F375}" dt="2025-09-04T16:35:25.523" v="443" actId="26606"/>
          <ac:spMkLst>
            <pc:docMk/>
            <pc:sldMk cId="923066211" sldId="323"/>
            <ac:spMk id="90" creationId="{30402EC6-D845-41B3-BEBE-CB34D9BFEA60}"/>
          </ac:spMkLst>
        </pc:spChg>
        <pc:spChg chg="add del">
          <ac:chgData name="Herrera, Christian" userId="729746c2-65ab-4879-824e-ae65bebf6e70" providerId="ADAL" clId="{33516FCE-741F-42EB-BABA-D28B5656F375}" dt="2025-09-04T21:18:59.443" v="2303" actId="26606"/>
          <ac:spMkLst>
            <pc:docMk/>
            <pc:sldMk cId="923066211" sldId="323"/>
            <ac:spMk id="91" creationId="{A78A33AE-58B7-4282-8E4F-48244115252C}"/>
          </ac:spMkLst>
        </pc:spChg>
        <pc:spChg chg="add del">
          <ac:chgData name="Herrera, Christian" userId="729746c2-65ab-4879-824e-ae65bebf6e70" providerId="ADAL" clId="{33516FCE-741F-42EB-BABA-D28B5656F375}" dt="2025-09-04T16:35:27.769" v="445" actId="26606"/>
          <ac:spMkLst>
            <pc:docMk/>
            <pc:sldMk cId="923066211" sldId="323"/>
            <ac:spMk id="92" creationId="{DCE53020-16B1-4BFB-A8FB-B8BE56A85B19}"/>
          </ac:spMkLst>
        </pc:spChg>
        <pc:spChg chg="add del">
          <ac:chgData name="Herrera, Christian" userId="729746c2-65ab-4879-824e-ae65bebf6e70" providerId="ADAL" clId="{33516FCE-741F-42EB-BABA-D28B5656F375}" dt="2025-09-04T16:35:27.769" v="445" actId="26606"/>
          <ac:spMkLst>
            <pc:docMk/>
            <pc:sldMk cId="923066211" sldId="323"/>
            <ac:spMk id="93" creationId="{C8B24EE2-AFD8-4D1F-BF93-37156C4796B3}"/>
          </ac:spMkLst>
        </pc:spChg>
        <pc:spChg chg="add del">
          <ac:chgData name="Herrera, Christian" userId="729746c2-65ab-4879-824e-ae65bebf6e70" providerId="ADAL" clId="{33516FCE-741F-42EB-BABA-D28B5656F375}" dt="2025-09-04T16:35:27.769" v="445" actId="26606"/>
          <ac:spMkLst>
            <pc:docMk/>
            <pc:sldMk cId="923066211" sldId="323"/>
            <ac:spMk id="94" creationId="{9E67304B-95E9-4EBF-BCB8-0F50367AE43E}"/>
          </ac:spMkLst>
        </pc:spChg>
        <pc:spChg chg="add del">
          <ac:chgData name="Herrera, Christian" userId="729746c2-65ab-4879-824e-ae65bebf6e70" providerId="ADAL" clId="{33516FCE-741F-42EB-BABA-D28B5656F375}" dt="2025-09-04T16:35:27.769" v="445" actId="26606"/>
          <ac:spMkLst>
            <pc:docMk/>
            <pc:sldMk cId="923066211" sldId="323"/>
            <ac:spMk id="95" creationId="{067F4653-9E28-0696-C17A-6145AE6B2DD5}"/>
          </ac:spMkLst>
        </pc:spChg>
        <pc:spChg chg="add del">
          <ac:chgData name="Herrera, Christian" userId="729746c2-65ab-4879-824e-ae65bebf6e70" providerId="ADAL" clId="{33516FCE-741F-42EB-BABA-D28B5656F375}" dt="2025-09-04T16:35:30.489" v="447" actId="26606"/>
          <ac:spMkLst>
            <pc:docMk/>
            <pc:sldMk cId="923066211" sldId="323"/>
            <ac:spMk id="97" creationId="{067F4653-9E28-0696-C17A-6145AE6B2DD5}"/>
          </ac:spMkLst>
        </pc:spChg>
        <pc:spChg chg="add del">
          <ac:chgData name="Herrera, Christian" userId="729746c2-65ab-4879-824e-ae65bebf6e70" providerId="ADAL" clId="{33516FCE-741F-42EB-BABA-D28B5656F375}" dt="2025-09-04T21:18:59.443" v="2303" actId="26606"/>
          <ac:spMkLst>
            <pc:docMk/>
            <pc:sldMk cId="923066211" sldId="323"/>
            <ac:spMk id="98" creationId="{D02FF74F-004A-40F8-9BBA-1170E3C12996}"/>
          </ac:spMkLst>
        </pc:spChg>
        <pc:spChg chg="add del">
          <ac:chgData name="Herrera, Christian" userId="729746c2-65ab-4879-824e-ae65bebf6e70" providerId="ADAL" clId="{33516FCE-741F-42EB-BABA-D28B5656F375}" dt="2025-09-04T21:18:59.443" v="2303" actId="26606"/>
          <ac:spMkLst>
            <pc:docMk/>
            <pc:sldMk cId="923066211" sldId="323"/>
            <ac:spMk id="99" creationId="{747D77ED-28A8-4135-8177-8466BFF329A1}"/>
          </ac:spMkLst>
        </pc:spChg>
        <pc:spChg chg="add del">
          <ac:chgData name="Herrera, Christian" userId="729746c2-65ab-4879-824e-ae65bebf6e70" providerId="ADAL" clId="{33516FCE-741F-42EB-BABA-D28B5656F375}" dt="2025-09-04T21:18:59.443" v="2303" actId="26606"/>
          <ac:spMkLst>
            <pc:docMk/>
            <pc:sldMk cId="923066211" sldId="323"/>
            <ac:spMk id="100" creationId="{F2E484CB-1781-4421-8EB9-D785B95047F9}"/>
          </ac:spMkLst>
        </pc:spChg>
        <pc:spChg chg="add del">
          <ac:chgData name="Herrera, Christian" userId="729746c2-65ab-4879-824e-ae65bebf6e70" providerId="ADAL" clId="{33516FCE-741F-42EB-BABA-D28B5656F375}" dt="2025-09-04T16:41:33.713" v="518" actId="26606"/>
          <ac:spMkLst>
            <pc:docMk/>
            <pc:sldMk cId="923066211" sldId="323"/>
            <ac:spMk id="101" creationId="{6AD30037-67ED-4367-9BE0-45787510BF13}"/>
          </ac:spMkLst>
        </pc:spChg>
        <pc:spChg chg="add del">
          <ac:chgData name="Herrera, Christian" userId="729746c2-65ab-4879-824e-ae65bebf6e70" providerId="ADAL" clId="{33516FCE-741F-42EB-BABA-D28B5656F375}" dt="2025-09-04T21:19:22.720" v="2305" actId="26606"/>
          <ac:spMkLst>
            <pc:docMk/>
            <pc:sldMk cId="923066211" sldId="323"/>
            <ac:spMk id="103" creationId="{F1FBD9ED-634D-4A6C-B5FE-A2D45EC486E7}"/>
          </ac:spMkLst>
        </pc:spChg>
        <pc:spChg chg="add del">
          <ac:chgData name="Herrera, Christian" userId="729746c2-65ab-4879-824e-ae65bebf6e70" providerId="ADAL" clId="{33516FCE-741F-42EB-BABA-D28B5656F375}" dt="2025-09-04T21:19:22.720" v="2305" actId="26606"/>
          <ac:spMkLst>
            <pc:docMk/>
            <pc:sldMk cId="923066211" sldId="323"/>
            <ac:spMk id="104" creationId="{A78A33AE-58B7-4282-8E4F-48244115252C}"/>
          </ac:spMkLst>
        </pc:spChg>
        <pc:spChg chg="add del">
          <ac:chgData name="Herrera, Christian" userId="729746c2-65ab-4879-824e-ae65bebf6e70" providerId="ADAL" clId="{33516FCE-741F-42EB-BABA-D28B5656F375}" dt="2025-09-04T21:19:22.720" v="2305" actId="26606"/>
          <ac:spMkLst>
            <pc:docMk/>
            <pc:sldMk cId="923066211" sldId="323"/>
            <ac:spMk id="106" creationId="{34D33442-D148-4775-BF80-91F053E57183}"/>
          </ac:spMkLst>
        </pc:spChg>
        <pc:spChg chg="add del">
          <ac:chgData name="Herrera, Christian" userId="729746c2-65ab-4879-824e-ae65bebf6e70" providerId="ADAL" clId="{33516FCE-741F-42EB-BABA-D28B5656F375}" dt="2025-09-04T21:19:22.720" v="2305" actId="26606"/>
          <ac:spMkLst>
            <pc:docMk/>
            <pc:sldMk cId="923066211" sldId="323"/>
            <ac:spMk id="108" creationId="{BD5E068D-E677-4E1B-8CE2-8CE1826A1D0A}"/>
          </ac:spMkLst>
        </pc:spChg>
        <pc:spChg chg="add del">
          <ac:chgData name="Herrera, Christian" userId="729746c2-65ab-4879-824e-ae65bebf6e70" providerId="ADAL" clId="{33516FCE-741F-42EB-BABA-D28B5656F375}" dt="2025-09-04T21:19:22.720" v="2305" actId="26606"/>
          <ac:spMkLst>
            <pc:docMk/>
            <pc:sldMk cId="923066211" sldId="323"/>
            <ac:spMk id="110" creationId="{F9AD6E12-8A58-4D86-AACD-D58C4B256629}"/>
          </ac:spMkLst>
        </pc:spChg>
        <pc:spChg chg="add">
          <ac:chgData name="Herrera, Christian" userId="729746c2-65ab-4879-824e-ae65bebf6e70" providerId="ADAL" clId="{33516FCE-741F-42EB-BABA-D28B5656F375}" dt="2025-09-04T21:19:43.102" v="2321" actId="26606"/>
          <ac:spMkLst>
            <pc:docMk/>
            <pc:sldMk cId="923066211" sldId="323"/>
            <ac:spMk id="111" creationId="{E917005F-BBD6-4572-AA66-5B53DE76196E}"/>
          </ac:spMkLst>
        </pc:spChg>
        <pc:spChg chg="add del">
          <ac:chgData name="Herrera, Christian" userId="729746c2-65ab-4879-824e-ae65bebf6e70" providerId="ADAL" clId="{33516FCE-741F-42EB-BABA-D28B5656F375}" dt="2025-09-04T21:19:24.464" v="2307" actId="26606"/>
          <ac:spMkLst>
            <pc:docMk/>
            <pc:sldMk cId="923066211" sldId="323"/>
            <ac:spMk id="112" creationId="{F1FBD9ED-634D-4A6C-B5FE-A2D45EC486E7}"/>
          </ac:spMkLst>
        </pc:spChg>
        <pc:spChg chg="add del">
          <ac:chgData name="Herrera, Christian" userId="729746c2-65ab-4879-824e-ae65bebf6e70" providerId="ADAL" clId="{33516FCE-741F-42EB-BABA-D28B5656F375}" dt="2025-09-04T21:19:24.464" v="2307" actId="26606"/>
          <ac:spMkLst>
            <pc:docMk/>
            <pc:sldMk cId="923066211" sldId="323"/>
            <ac:spMk id="113" creationId="{A78A33AE-58B7-4282-8E4F-48244115252C}"/>
          </ac:spMkLst>
        </pc:spChg>
        <pc:spChg chg="add del">
          <ac:chgData name="Herrera, Christian" userId="729746c2-65ab-4879-824e-ae65bebf6e70" providerId="ADAL" clId="{33516FCE-741F-42EB-BABA-D28B5656F375}" dt="2025-09-04T16:41:35.965" v="520" actId="26606"/>
          <ac:spMkLst>
            <pc:docMk/>
            <pc:sldMk cId="923066211" sldId="323"/>
            <ac:spMk id="116" creationId="{7FF78026-DEBB-4D5A-9A4E-872456603835}"/>
          </ac:spMkLst>
        </pc:spChg>
        <pc:spChg chg="add del">
          <ac:chgData name="Herrera, Christian" userId="729746c2-65ab-4879-824e-ae65bebf6e70" providerId="ADAL" clId="{33516FCE-741F-42EB-BABA-D28B5656F375}" dt="2025-09-04T16:41:35.965" v="520" actId="26606"/>
          <ac:spMkLst>
            <pc:docMk/>
            <pc:sldMk cId="923066211" sldId="323"/>
            <ac:spMk id="117" creationId="{E05E1684-CF44-4EAD-B3A4-FCE98461F3EE}"/>
          </ac:spMkLst>
        </pc:spChg>
        <pc:spChg chg="add del">
          <ac:chgData name="Herrera, Christian" userId="729746c2-65ab-4879-824e-ae65bebf6e70" providerId="ADAL" clId="{33516FCE-741F-42EB-BABA-D28B5656F375}" dt="2025-09-04T21:19:26.734" v="2309" actId="26606"/>
          <ac:spMkLst>
            <pc:docMk/>
            <pc:sldMk cId="923066211" sldId="323"/>
            <ac:spMk id="118" creationId="{F1FBD9ED-634D-4A6C-B5FE-A2D45EC486E7}"/>
          </ac:spMkLst>
        </pc:spChg>
        <pc:spChg chg="add del">
          <ac:chgData name="Herrera, Christian" userId="729746c2-65ab-4879-824e-ae65bebf6e70" providerId="ADAL" clId="{33516FCE-741F-42EB-BABA-D28B5656F375}" dt="2025-09-04T21:19:26.734" v="2309" actId="26606"/>
          <ac:spMkLst>
            <pc:docMk/>
            <pc:sldMk cId="923066211" sldId="323"/>
            <ac:spMk id="120" creationId="{A78A33AE-58B7-4282-8E4F-48244115252C}"/>
          </ac:spMkLst>
        </pc:spChg>
        <pc:spChg chg="add del">
          <ac:chgData name="Herrera, Christian" userId="729746c2-65ab-4879-824e-ae65bebf6e70" providerId="ADAL" clId="{33516FCE-741F-42EB-BABA-D28B5656F375}" dt="2025-09-04T21:19:26.734" v="2309" actId="26606"/>
          <ac:spMkLst>
            <pc:docMk/>
            <pc:sldMk cId="923066211" sldId="323"/>
            <ac:spMk id="122" creationId="{2A7C97B8-2379-40E5-A95F-FB5E61A53047}"/>
          </ac:spMkLst>
        </pc:spChg>
        <pc:spChg chg="add del">
          <ac:chgData name="Herrera, Christian" userId="729746c2-65ab-4879-824e-ae65bebf6e70" providerId="ADAL" clId="{33516FCE-741F-42EB-BABA-D28B5656F375}" dt="2025-09-04T21:19:26.734" v="2309" actId="26606"/>
          <ac:spMkLst>
            <pc:docMk/>
            <pc:sldMk cId="923066211" sldId="323"/>
            <ac:spMk id="124" creationId="{863FF3CE-53DE-41A6-A8DF-EE8A85EDCF39}"/>
          </ac:spMkLst>
        </pc:spChg>
        <pc:spChg chg="add del">
          <ac:chgData name="Herrera, Christian" userId="729746c2-65ab-4879-824e-ae65bebf6e70" providerId="ADAL" clId="{33516FCE-741F-42EB-BABA-D28B5656F375}" dt="2025-09-04T16:42:29.035" v="535" actId="26606"/>
          <ac:spMkLst>
            <pc:docMk/>
            <pc:sldMk cId="923066211" sldId="323"/>
            <ac:spMk id="125" creationId="{6AD30037-67ED-4367-9BE0-45787510BF13}"/>
          </ac:spMkLst>
        </pc:spChg>
        <pc:spChg chg="add del">
          <ac:chgData name="Herrera, Christian" userId="729746c2-65ab-4879-824e-ae65bebf6e70" providerId="ADAL" clId="{33516FCE-741F-42EB-BABA-D28B5656F375}" dt="2025-09-04T21:19:26.734" v="2309" actId="26606"/>
          <ac:spMkLst>
            <pc:docMk/>
            <pc:sldMk cId="923066211" sldId="323"/>
            <ac:spMk id="127" creationId="{B0F0D992-B6E9-451D-A97E-B81C761D08DB}"/>
          </ac:spMkLst>
        </pc:spChg>
        <pc:spChg chg="add">
          <ac:chgData name="Herrera, Christian" userId="729746c2-65ab-4879-824e-ae65bebf6e70" providerId="ADAL" clId="{33516FCE-741F-42EB-BABA-D28B5656F375}" dt="2025-09-04T21:19:43.102" v="2321" actId="26606"/>
          <ac:spMkLst>
            <pc:docMk/>
            <pc:sldMk cId="923066211" sldId="323"/>
            <ac:spMk id="128" creationId="{CC58D234-4C66-4A1F-8F97-0CDD64DB01F3}"/>
          </ac:spMkLst>
        </pc:spChg>
        <pc:spChg chg="add del">
          <ac:chgData name="Herrera, Christian" userId="729746c2-65ab-4879-824e-ae65bebf6e70" providerId="ADAL" clId="{33516FCE-741F-42EB-BABA-D28B5656F375}" dt="2025-09-04T21:19:27.248" v="2311" actId="26606"/>
          <ac:spMkLst>
            <pc:docMk/>
            <pc:sldMk cId="923066211" sldId="323"/>
            <ac:spMk id="129" creationId="{F1FBD9ED-634D-4A6C-B5FE-A2D45EC486E7}"/>
          </ac:spMkLst>
        </pc:spChg>
        <pc:spChg chg="add del">
          <ac:chgData name="Herrera, Christian" userId="729746c2-65ab-4879-824e-ae65bebf6e70" providerId="ADAL" clId="{33516FCE-741F-42EB-BABA-D28B5656F375}" dt="2025-09-04T21:19:27.248" v="2311" actId="26606"/>
          <ac:spMkLst>
            <pc:docMk/>
            <pc:sldMk cId="923066211" sldId="323"/>
            <ac:spMk id="130" creationId="{A78A33AE-58B7-4282-8E4F-48244115252C}"/>
          </ac:spMkLst>
        </pc:spChg>
        <pc:spChg chg="add del mod">
          <ac:chgData name="Herrera, Christian" userId="729746c2-65ab-4879-824e-ae65bebf6e70" providerId="ADAL" clId="{33516FCE-741F-42EB-BABA-D28B5656F375}" dt="2025-09-04T19:03:39.232" v="1490" actId="700"/>
          <ac:spMkLst>
            <pc:docMk/>
            <pc:sldMk cId="923066211" sldId="323"/>
            <ac:spMk id="132" creationId="{DC0CCB74-1234-799F-C98B-6049021DCBB1}"/>
          </ac:spMkLst>
        </pc:spChg>
        <pc:spChg chg="add del mod ord">
          <ac:chgData name="Herrera, Christian" userId="729746c2-65ab-4879-824e-ae65bebf6e70" providerId="ADAL" clId="{33516FCE-741F-42EB-BABA-D28B5656F375}" dt="2025-09-04T19:03:39.232" v="1490" actId="700"/>
          <ac:spMkLst>
            <pc:docMk/>
            <pc:sldMk cId="923066211" sldId="323"/>
            <ac:spMk id="133" creationId="{067F4653-9E28-0696-C17A-6145AE6B2DD5}"/>
          </ac:spMkLst>
        </pc:spChg>
        <pc:spChg chg="add del">
          <ac:chgData name="Herrera, Christian" userId="729746c2-65ab-4879-824e-ae65bebf6e70" providerId="ADAL" clId="{33516FCE-741F-42EB-BABA-D28B5656F375}" dt="2025-09-04T21:19:27.248" v="2311" actId="26606"/>
          <ac:spMkLst>
            <pc:docMk/>
            <pc:sldMk cId="923066211" sldId="323"/>
            <ac:spMk id="134" creationId="{843969B5-FE3E-4150-B93F-B908A270CDF5}"/>
          </ac:spMkLst>
        </pc:spChg>
        <pc:spChg chg="add del">
          <ac:chgData name="Herrera, Christian" userId="729746c2-65ab-4879-824e-ae65bebf6e70" providerId="ADAL" clId="{33516FCE-741F-42EB-BABA-D28B5656F375}" dt="2025-09-04T17:09:47.744" v="759"/>
          <ac:spMkLst>
            <pc:docMk/>
            <pc:sldMk cId="923066211" sldId="323"/>
            <ac:spMk id="135" creationId="{5D5E0904-721C-4D68-9EB8-1C9752E329A7}"/>
          </ac:spMkLst>
        </pc:spChg>
        <pc:spChg chg="add del">
          <ac:chgData name="Herrera, Christian" userId="729746c2-65ab-4879-824e-ae65bebf6e70" providerId="ADAL" clId="{33516FCE-741F-42EB-BABA-D28B5656F375}" dt="2025-09-04T17:09:47.744" v="759"/>
          <ac:spMkLst>
            <pc:docMk/>
            <pc:sldMk cId="923066211" sldId="323"/>
            <ac:spMk id="136" creationId="{121F5E60-4E89-4B16-A245-12BD9935998D}"/>
          </ac:spMkLst>
        </pc:spChg>
        <pc:spChg chg="add del">
          <ac:chgData name="Herrera, Christian" userId="729746c2-65ab-4879-824e-ae65bebf6e70" providerId="ADAL" clId="{33516FCE-741F-42EB-BABA-D28B5656F375}" dt="2025-09-04T18:15:36.864" v="930" actId="26606"/>
          <ac:spMkLst>
            <pc:docMk/>
            <pc:sldMk cId="923066211" sldId="323"/>
            <ac:spMk id="137" creationId="{419501C6-F015-4273-AF88-E0F6C853899F}"/>
          </ac:spMkLst>
        </pc:spChg>
        <pc:spChg chg="add del">
          <ac:chgData name="Herrera, Christian" userId="729746c2-65ab-4879-824e-ae65bebf6e70" providerId="ADAL" clId="{33516FCE-741F-42EB-BABA-D28B5656F375}" dt="2025-09-04T18:15:36.864" v="930" actId="26606"/>
          <ac:spMkLst>
            <pc:docMk/>
            <pc:sldMk cId="923066211" sldId="323"/>
            <ac:spMk id="139" creationId="{CA677DB7-5829-45BD-9754-5EC484CC4253}"/>
          </ac:spMkLst>
        </pc:spChg>
        <pc:spChg chg="add del">
          <ac:chgData name="Herrera, Christian" userId="729746c2-65ab-4879-824e-ae65bebf6e70" providerId="ADAL" clId="{33516FCE-741F-42EB-BABA-D28B5656F375}" dt="2025-09-04T17:09:47.744" v="759"/>
          <ac:spMkLst>
            <pc:docMk/>
            <pc:sldMk cId="923066211" sldId="323"/>
            <ac:spMk id="140" creationId="{B298ECBA-3258-45DF-8FD4-7581736BCCBC}"/>
          </ac:spMkLst>
        </pc:spChg>
        <pc:spChg chg="add del">
          <ac:chgData name="Herrera, Christian" userId="729746c2-65ab-4879-824e-ae65bebf6e70" providerId="ADAL" clId="{33516FCE-741F-42EB-BABA-D28B5656F375}" dt="2025-09-04T18:15:31.982" v="927" actId="26606"/>
          <ac:spMkLst>
            <pc:docMk/>
            <pc:sldMk cId="923066211" sldId="323"/>
            <ac:spMk id="141" creationId="{BAAD0565-53CD-4D7C-A6AE-8DCFB6761CAD}"/>
          </ac:spMkLst>
        </pc:spChg>
        <pc:spChg chg="add del">
          <ac:chgData name="Herrera, Christian" userId="729746c2-65ab-4879-824e-ae65bebf6e70" providerId="ADAL" clId="{33516FCE-741F-42EB-BABA-D28B5656F375}" dt="2025-09-04T17:09:47.744" v="759"/>
          <ac:spMkLst>
            <pc:docMk/>
            <pc:sldMk cId="923066211" sldId="323"/>
            <ac:spMk id="142" creationId="{B62BF453-BD82-4B90-9FE7-51703133806E}"/>
          </ac:spMkLst>
        </pc:spChg>
        <pc:spChg chg="add del">
          <ac:chgData name="Herrera, Christian" userId="729746c2-65ab-4879-824e-ae65bebf6e70" providerId="ADAL" clId="{33516FCE-741F-42EB-BABA-D28B5656F375}" dt="2025-09-04T18:15:31.982" v="927" actId="26606"/>
          <ac:spMkLst>
            <pc:docMk/>
            <pc:sldMk cId="923066211" sldId="323"/>
            <ac:spMk id="143" creationId="{0B6CB841-CBA1-4DF4-8C19-4C7DDB03A103}"/>
          </ac:spMkLst>
        </pc:spChg>
        <pc:spChg chg="add del">
          <ac:chgData name="Herrera, Christian" userId="729746c2-65ab-4879-824e-ae65bebf6e70" providerId="ADAL" clId="{33516FCE-741F-42EB-BABA-D28B5656F375}" dt="2025-09-04T17:09:47.744" v="759"/>
          <ac:spMkLst>
            <pc:docMk/>
            <pc:sldMk cId="923066211" sldId="323"/>
            <ac:spMk id="144" creationId="{072366D3-9B5C-42E1-9906-77FF6BB55EAB}"/>
          </ac:spMkLst>
        </pc:spChg>
        <pc:spChg chg="add del">
          <ac:chgData name="Herrera, Christian" userId="729746c2-65ab-4879-824e-ae65bebf6e70" providerId="ADAL" clId="{33516FCE-741F-42EB-BABA-D28B5656F375}" dt="2025-09-04T18:15:31.982" v="927" actId="26606"/>
          <ac:spMkLst>
            <pc:docMk/>
            <pc:sldMk cId="923066211" sldId="323"/>
            <ac:spMk id="145" creationId="{83FD6306-603B-410E-AFCF-2EA2E0639114}"/>
          </ac:spMkLst>
        </pc:spChg>
        <pc:spChg chg="add del">
          <ac:chgData name="Herrera, Christian" userId="729746c2-65ab-4879-824e-ae65bebf6e70" providerId="ADAL" clId="{33516FCE-741F-42EB-BABA-D28B5656F375}" dt="2025-09-04T16:42:29.029" v="534" actId="26606"/>
          <ac:spMkLst>
            <pc:docMk/>
            <pc:sldMk cId="923066211" sldId="323"/>
            <ac:spMk id="146" creationId="{6AD30037-67ED-4367-9BE0-45787510BF13}"/>
          </ac:spMkLst>
        </pc:spChg>
        <pc:spChg chg="add del">
          <ac:chgData name="Herrera, Christian" userId="729746c2-65ab-4879-824e-ae65bebf6e70" providerId="ADAL" clId="{33516FCE-741F-42EB-BABA-D28B5656F375}" dt="2025-09-04T18:15:36.859" v="929" actId="26606"/>
          <ac:spMkLst>
            <pc:docMk/>
            <pc:sldMk cId="923066211" sldId="323"/>
            <ac:spMk id="147" creationId="{1660E788-AFA9-4A1B-9991-6AA74632A15B}"/>
          </ac:spMkLst>
        </pc:spChg>
        <pc:spChg chg="add del">
          <ac:chgData name="Herrera, Christian" userId="729746c2-65ab-4879-824e-ae65bebf6e70" providerId="ADAL" clId="{33516FCE-741F-42EB-BABA-D28B5656F375}" dt="2025-09-04T18:15:36.859" v="929" actId="26606"/>
          <ac:spMkLst>
            <pc:docMk/>
            <pc:sldMk cId="923066211" sldId="323"/>
            <ac:spMk id="149" creationId="{867D4867-5BA7-4462-B2F6-A23F4A622AA7}"/>
          </ac:spMkLst>
        </pc:spChg>
        <pc:spChg chg="add del">
          <ac:chgData name="Herrera, Christian" userId="729746c2-65ab-4879-824e-ae65bebf6e70" providerId="ADAL" clId="{33516FCE-741F-42EB-BABA-D28B5656F375}" dt="2025-09-04T18:46:50.654" v="983" actId="26606"/>
          <ac:spMkLst>
            <pc:docMk/>
            <pc:sldMk cId="923066211" sldId="323"/>
            <ac:spMk id="150" creationId="{4086E084-587B-4477-9A16-20D88E90A2D9}"/>
          </ac:spMkLst>
        </pc:spChg>
        <pc:spChg chg="add del">
          <ac:chgData name="Herrera, Christian" userId="729746c2-65ab-4879-824e-ae65bebf6e70" providerId="ADAL" clId="{33516FCE-741F-42EB-BABA-D28B5656F375}" dt="2025-09-04T18:18:10.919" v="935" actId="26606"/>
          <ac:spMkLst>
            <pc:docMk/>
            <pc:sldMk cId="923066211" sldId="323"/>
            <ac:spMk id="151" creationId="{419501C6-F015-4273-AF88-E0F6C853899F}"/>
          </ac:spMkLst>
        </pc:spChg>
        <pc:spChg chg="add del">
          <ac:chgData name="Herrera, Christian" userId="729746c2-65ab-4879-824e-ae65bebf6e70" providerId="ADAL" clId="{33516FCE-741F-42EB-BABA-D28B5656F375}" dt="2025-09-04T18:18:10.919" v="935" actId="26606"/>
          <ac:spMkLst>
            <pc:docMk/>
            <pc:sldMk cId="923066211" sldId="323"/>
            <ac:spMk id="152" creationId="{CA677DB7-5829-45BD-9754-5EC484CC4253}"/>
          </ac:spMkLst>
        </pc:spChg>
        <pc:spChg chg="add del">
          <ac:chgData name="Herrera, Christian" userId="729746c2-65ab-4879-824e-ae65bebf6e70" providerId="ADAL" clId="{33516FCE-741F-42EB-BABA-D28B5656F375}" dt="2025-09-04T18:46:50.654" v="983" actId="26606"/>
          <ac:spMkLst>
            <pc:docMk/>
            <pc:sldMk cId="923066211" sldId="323"/>
            <ac:spMk id="153" creationId="{E917005F-BBD6-4572-AA66-5B53DE76196E}"/>
          </ac:spMkLst>
        </pc:spChg>
        <pc:spChg chg="add del">
          <ac:chgData name="Herrera, Christian" userId="729746c2-65ab-4879-824e-ae65bebf6e70" providerId="ADAL" clId="{33516FCE-741F-42EB-BABA-D28B5656F375}" dt="2025-09-04T16:45:31.527" v="564"/>
          <ac:spMkLst>
            <pc:docMk/>
            <pc:sldMk cId="923066211" sldId="323"/>
            <ac:spMk id="154" creationId="{6958E693-06E1-4835-9E33-076E6D8ED938}"/>
          </ac:spMkLst>
        </pc:spChg>
        <pc:spChg chg="add del">
          <ac:chgData name="Herrera, Christian" userId="729746c2-65ab-4879-824e-ae65bebf6e70" providerId="ADAL" clId="{33516FCE-741F-42EB-BABA-D28B5656F375}" dt="2025-09-04T18:44:24.938" v="961"/>
          <ac:spMkLst>
            <pc:docMk/>
            <pc:sldMk cId="923066211" sldId="323"/>
            <ac:spMk id="155" creationId="{3F47E20B-1205-4238-A82B-90EF577F32D8}"/>
          </ac:spMkLst>
        </pc:spChg>
        <pc:spChg chg="add del">
          <ac:chgData name="Herrera, Christian" userId="729746c2-65ab-4879-824e-ae65bebf6e70" providerId="ADAL" clId="{33516FCE-741F-42EB-BABA-D28B5656F375}" dt="2025-09-04T18:44:24.938" v="961"/>
          <ac:spMkLst>
            <pc:docMk/>
            <pc:sldMk cId="923066211" sldId="323"/>
            <ac:spMk id="159" creationId="{D13567AC-EB9A-47A9-B6EC-B5BDB73B113C}"/>
          </ac:spMkLst>
        </pc:spChg>
        <pc:spChg chg="add del">
          <ac:chgData name="Herrera, Christian" userId="729746c2-65ab-4879-824e-ae65bebf6e70" providerId="ADAL" clId="{33516FCE-741F-42EB-BABA-D28B5656F375}" dt="2025-09-04T18:46:50.654" v="983" actId="26606"/>
          <ac:spMkLst>
            <pc:docMk/>
            <pc:sldMk cId="923066211" sldId="323"/>
            <ac:spMk id="160" creationId="{311973C2-EB8B-452A-A698-4A252FD3AE28}"/>
          </ac:spMkLst>
        </pc:spChg>
        <pc:spChg chg="add del">
          <ac:chgData name="Herrera, Christian" userId="729746c2-65ab-4879-824e-ae65bebf6e70" providerId="ADAL" clId="{33516FCE-741F-42EB-BABA-D28B5656F375}" dt="2025-09-04T18:46:50.654" v="983" actId="26606"/>
          <ac:spMkLst>
            <pc:docMk/>
            <pc:sldMk cId="923066211" sldId="323"/>
            <ac:spMk id="161" creationId="{10162E77-11AD-44A7-84EC-40C59EEFBD2E}"/>
          </ac:spMkLst>
        </pc:spChg>
        <pc:spChg chg="add del">
          <ac:chgData name="Herrera, Christian" userId="729746c2-65ab-4879-824e-ae65bebf6e70" providerId="ADAL" clId="{33516FCE-741F-42EB-BABA-D28B5656F375}" dt="2025-09-04T21:19:27.248" v="2311" actId="26606"/>
          <ac:spMkLst>
            <pc:docMk/>
            <pc:sldMk cId="923066211" sldId="323"/>
            <ac:spMk id="163" creationId="{11FCBB93-2B1C-491C-903C-769C626EA32F}"/>
          </ac:spMkLst>
        </pc:spChg>
        <pc:spChg chg="add del">
          <ac:chgData name="Herrera, Christian" userId="729746c2-65ab-4879-824e-ae65bebf6e70" providerId="ADAL" clId="{33516FCE-741F-42EB-BABA-D28B5656F375}" dt="2025-09-04T18:46:53.436" v="985" actId="26606"/>
          <ac:spMkLst>
            <pc:docMk/>
            <pc:sldMk cId="923066211" sldId="323"/>
            <ac:spMk id="164" creationId="{1D1D1210-3BD3-4C6E-AD1B-07BFB5ABDD5C}"/>
          </ac:spMkLst>
        </pc:spChg>
        <pc:spChg chg="add del">
          <ac:chgData name="Herrera, Christian" userId="729746c2-65ab-4879-824e-ae65bebf6e70" providerId="ADAL" clId="{33516FCE-741F-42EB-BABA-D28B5656F375}" dt="2025-09-04T18:46:53.436" v="985" actId="26606"/>
          <ac:spMkLst>
            <pc:docMk/>
            <pc:sldMk cId="923066211" sldId="323"/>
            <ac:spMk id="165" creationId="{E4947F56-9DBB-4FF9-ABF2-5B7B3C7B5FC0}"/>
          </ac:spMkLst>
        </pc:spChg>
        <pc:spChg chg="add del">
          <ac:chgData name="Herrera, Christian" userId="729746c2-65ab-4879-824e-ae65bebf6e70" providerId="ADAL" clId="{33516FCE-741F-42EB-BABA-D28B5656F375}" dt="2025-09-04T18:46:53.436" v="985" actId="26606"/>
          <ac:spMkLst>
            <pc:docMk/>
            <pc:sldMk cId="923066211" sldId="323"/>
            <ac:spMk id="167" creationId="{4030725F-96B1-4047-B74B-7CC19DB1CB42}"/>
          </ac:spMkLst>
        </pc:spChg>
        <pc:spChg chg="add del">
          <ac:chgData name="Herrera, Christian" userId="729746c2-65ab-4879-824e-ae65bebf6e70" providerId="ADAL" clId="{33516FCE-741F-42EB-BABA-D28B5656F375}" dt="2025-09-04T18:46:53.436" v="985" actId="26606"/>
          <ac:spMkLst>
            <pc:docMk/>
            <pc:sldMk cId="923066211" sldId="323"/>
            <ac:spMk id="169" creationId="{D03ABE8C-6A7E-4C35-B74C-CE45DA0B504B}"/>
          </ac:spMkLst>
        </pc:spChg>
        <pc:spChg chg="add del">
          <ac:chgData name="Herrera, Christian" userId="729746c2-65ab-4879-824e-ae65bebf6e70" providerId="ADAL" clId="{33516FCE-741F-42EB-BABA-D28B5656F375}" dt="2025-09-04T18:46:53.436" v="985" actId="26606"/>
          <ac:spMkLst>
            <pc:docMk/>
            <pc:sldMk cId="923066211" sldId="323"/>
            <ac:spMk id="170" creationId="{431B6D19-39C5-45BF-8B25-29192C5D1395}"/>
          </ac:spMkLst>
        </pc:spChg>
        <pc:spChg chg="add del">
          <ac:chgData name="Herrera, Christian" userId="729746c2-65ab-4879-824e-ae65bebf6e70" providerId="ADAL" clId="{33516FCE-741F-42EB-BABA-D28B5656F375}" dt="2025-09-04T21:19:27.248" v="2311" actId="26606"/>
          <ac:spMkLst>
            <pc:docMk/>
            <pc:sldMk cId="923066211" sldId="323"/>
            <ac:spMk id="171" creationId="{650464D7-9DE6-4DE1-865A-27A05DB100EB}"/>
          </ac:spMkLst>
        </pc:spChg>
        <pc:spChg chg="add del">
          <ac:chgData name="Herrera, Christian" userId="729746c2-65ab-4879-824e-ae65bebf6e70" providerId="ADAL" clId="{33516FCE-741F-42EB-BABA-D28B5656F375}" dt="2025-09-04T18:52:35.671" v="1015" actId="26606"/>
          <ac:spMkLst>
            <pc:docMk/>
            <pc:sldMk cId="923066211" sldId="323"/>
            <ac:spMk id="172" creationId="{F1FBD9ED-634D-4A6C-B5FE-A2D45EC486E7}"/>
          </ac:spMkLst>
        </pc:spChg>
        <pc:spChg chg="add del">
          <ac:chgData name="Herrera, Christian" userId="729746c2-65ab-4879-824e-ae65bebf6e70" providerId="ADAL" clId="{33516FCE-741F-42EB-BABA-D28B5656F375}" dt="2025-09-04T18:52:35.671" v="1015" actId="26606"/>
          <ac:spMkLst>
            <pc:docMk/>
            <pc:sldMk cId="923066211" sldId="323"/>
            <ac:spMk id="173" creationId="{A78A33AE-58B7-4282-8E4F-48244115252C}"/>
          </ac:spMkLst>
        </pc:spChg>
        <pc:spChg chg="add del">
          <ac:chgData name="Herrera, Christian" userId="729746c2-65ab-4879-824e-ae65bebf6e70" providerId="ADAL" clId="{33516FCE-741F-42EB-BABA-D28B5656F375}" dt="2025-09-04T18:52:35.671" v="1015" actId="26606"/>
          <ac:spMkLst>
            <pc:docMk/>
            <pc:sldMk cId="923066211" sldId="323"/>
            <ac:spMk id="175" creationId="{843969B5-FE3E-4150-B93F-B908A270CDF5}"/>
          </ac:spMkLst>
        </pc:spChg>
        <pc:spChg chg="add del">
          <ac:chgData name="Herrera, Christian" userId="729746c2-65ab-4879-824e-ae65bebf6e70" providerId="ADAL" clId="{33516FCE-741F-42EB-BABA-D28B5656F375}" dt="2025-09-04T18:52:35.671" v="1015" actId="26606"/>
          <ac:spMkLst>
            <pc:docMk/>
            <pc:sldMk cId="923066211" sldId="323"/>
            <ac:spMk id="176" creationId="{11FCBB93-2B1C-491C-903C-769C626EA32F}"/>
          </ac:spMkLst>
        </pc:spChg>
        <pc:spChg chg="add del">
          <ac:chgData name="Herrera, Christian" userId="729746c2-65ab-4879-824e-ae65bebf6e70" providerId="ADAL" clId="{33516FCE-741F-42EB-BABA-D28B5656F375}" dt="2025-09-04T18:52:35.671" v="1015" actId="26606"/>
          <ac:spMkLst>
            <pc:docMk/>
            <pc:sldMk cId="923066211" sldId="323"/>
            <ac:spMk id="177" creationId="{650464D7-9DE6-4DE1-865A-27A05DB100EB}"/>
          </ac:spMkLst>
        </pc:spChg>
        <pc:spChg chg="add del">
          <ac:chgData name="Herrera, Christian" userId="729746c2-65ab-4879-824e-ae65bebf6e70" providerId="ADAL" clId="{33516FCE-741F-42EB-BABA-D28B5656F375}" dt="2025-09-04T21:19:28.782" v="2313" actId="26606"/>
          <ac:spMkLst>
            <pc:docMk/>
            <pc:sldMk cId="923066211" sldId="323"/>
            <ac:spMk id="178" creationId="{F1FBD9ED-634D-4A6C-B5FE-A2D45EC486E7}"/>
          </ac:spMkLst>
        </pc:spChg>
        <pc:spChg chg="add del">
          <ac:chgData name="Herrera, Christian" userId="729746c2-65ab-4879-824e-ae65bebf6e70" providerId="ADAL" clId="{33516FCE-741F-42EB-BABA-D28B5656F375}" dt="2025-09-04T21:19:28.782" v="2313" actId="26606"/>
          <ac:spMkLst>
            <pc:docMk/>
            <pc:sldMk cId="923066211" sldId="323"/>
            <ac:spMk id="179" creationId="{A78A33AE-58B7-4282-8E4F-48244115252C}"/>
          </ac:spMkLst>
        </pc:spChg>
        <pc:spChg chg="add del">
          <ac:chgData name="Herrera, Christian" userId="729746c2-65ab-4879-824e-ae65bebf6e70" providerId="ADAL" clId="{33516FCE-741F-42EB-BABA-D28B5656F375}" dt="2025-09-04T21:19:28.782" v="2313" actId="26606"/>
          <ac:spMkLst>
            <pc:docMk/>
            <pc:sldMk cId="923066211" sldId="323"/>
            <ac:spMk id="181" creationId="{34D33442-D148-4775-BF80-91F053E57183}"/>
          </ac:spMkLst>
        </pc:spChg>
        <pc:spChg chg="add del">
          <ac:chgData name="Herrera, Christian" userId="729746c2-65ab-4879-824e-ae65bebf6e70" providerId="ADAL" clId="{33516FCE-741F-42EB-BABA-D28B5656F375}" dt="2025-09-04T18:53:21.658" v="1028"/>
          <ac:spMkLst>
            <pc:docMk/>
            <pc:sldMk cId="923066211" sldId="323"/>
            <ac:spMk id="182" creationId="{F1FBD9ED-634D-4A6C-B5FE-A2D45EC486E7}"/>
          </ac:spMkLst>
        </pc:spChg>
        <pc:spChg chg="add del">
          <ac:chgData name="Herrera, Christian" userId="729746c2-65ab-4879-824e-ae65bebf6e70" providerId="ADAL" clId="{33516FCE-741F-42EB-BABA-D28B5656F375}" dt="2025-09-04T18:53:21.658" v="1028"/>
          <ac:spMkLst>
            <pc:docMk/>
            <pc:sldMk cId="923066211" sldId="323"/>
            <ac:spMk id="184" creationId="{A78A33AE-58B7-4282-8E4F-48244115252C}"/>
          </ac:spMkLst>
        </pc:spChg>
        <pc:spChg chg="add del">
          <ac:chgData name="Herrera, Christian" userId="729746c2-65ab-4879-824e-ae65bebf6e70" providerId="ADAL" clId="{33516FCE-741F-42EB-BABA-D28B5656F375}" dt="2025-09-04T21:19:28.782" v="2313" actId="26606"/>
          <ac:spMkLst>
            <pc:docMk/>
            <pc:sldMk cId="923066211" sldId="323"/>
            <ac:spMk id="185" creationId="{BD5E068D-E677-4E1B-8CE2-8CE1826A1D0A}"/>
          </ac:spMkLst>
        </pc:spChg>
        <pc:spChg chg="add del">
          <ac:chgData name="Herrera, Christian" userId="729746c2-65ab-4879-824e-ae65bebf6e70" providerId="ADAL" clId="{33516FCE-741F-42EB-BABA-D28B5656F375}" dt="2025-09-04T21:19:28.782" v="2313" actId="26606"/>
          <ac:spMkLst>
            <pc:docMk/>
            <pc:sldMk cId="923066211" sldId="323"/>
            <ac:spMk id="187" creationId="{F9AD6E12-8A58-4D86-AACD-D58C4B256629}"/>
          </ac:spMkLst>
        </pc:spChg>
        <pc:spChg chg="add del">
          <ac:chgData name="Herrera, Christian" userId="729746c2-65ab-4879-824e-ae65bebf6e70" providerId="ADAL" clId="{33516FCE-741F-42EB-BABA-D28B5656F375}" dt="2025-09-04T18:53:21.658" v="1028"/>
          <ac:spMkLst>
            <pc:docMk/>
            <pc:sldMk cId="923066211" sldId="323"/>
            <ac:spMk id="188" creationId="{236368CE-AF00-47F0-88CD-D862F627515A}"/>
          </ac:spMkLst>
        </pc:spChg>
        <pc:spChg chg="add del">
          <ac:chgData name="Herrera, Christian" userId="729746c2-65ab-4879-824e-ae65bebf6e70" providerId="ADAL" clId="{33516FCE-741F-42EB-BABA-D28B5656F375}" dt="2025-09-04T21:19:32.132" v="2315" actId="26606"/>
          <ac:spMkLst>
            <pc:docMk/>
            <pc:sldMk cId="923066211" sldId="323"/>
            <ac:spMk id="189" creationId="{4086E084-587B-4477-9A16-20D88E90A2D9}"/>
          </ac:spMkLst>
        </pc:spChg>
        <pc:spChg chg="add del">
          <ac:chgData name="Herrera, Christian" userId="729746c2-65ab-4879-824e-ae65bebf6e70" providerId="ADAL" clId="{33516FCE-741F-42EB-BABA-D28B5656F375}" dt="2025-09-04T21:19:32.132" v="2315" actId="26606"/>
          <ac:spMkLst>
            <pc:docMk/>
            <pc:sldMk cId="923066211" sldId="323"/>
            <ac:spMk id="191" creationId="{E917005F-BBD6-4572-AA66-5B53DE76196E}"/>
          </ac:spMkLst>
        </pc:spChg>
        <pc:spChg chg="add del">
          <ac:chgData name="Herrera, Christian" userId="729746c2-65ab-4879-824e-ae65bebf6e70" providerId="ADAL" clId="{33516FCE-741F-42EB-BABA-D28B5656F375}" dt="2025-09-04T18:53:21.658" v="1028"/>
          <ac:spMkLst>
            <pc:docMk/>
            <pc:sldMk cId="923066211" sldId="323"/>
            <ac:spMk id="192" creationId="{1011F05C-FD37-486B-9F4E-653308776083}"/>
          </ac:spMkLst>
        </pc:spChg>
        <pc:spChg chg="add del">
          <ac:chgData name="Herrera, Christian" userId="729746c2-65ab-4879-824e-ae65bebf6e70" providerId="ADAL" clId="{33516FCE-741F-42EB-BABA-D28B5656F375}" dt="2025-09-04T18:53:21.658" v="1028"/>
          <ac:spMkLst>
            <pc:docMk/>
            <pc:sldMk cId="923066211" sldId="323"/>
            <ac:spMk id="194" creationId="{9B3C60A3-4E82-45D1-8328-7440A9EB45FF}"/>
          </ac:spMkLst>
        </pc:spChg>
        <pc:spChg chg="add del">
          <ac:chgData name="Herrera, Christian" userId="729746c2-65ab-4879-824e-ae65bebf6e70" providerId="ADAL" clId="{33516FCE-741F-42EB-BABA-D28B5656F375}" dt="2025-09-04T21:19:32.132" v="2315" actId="26606"/>
          <ac:spMkLst>
            <pc:docMk/>
            <pc:sldMk cId="923066211" sldId="323"/>
            <ac:spMk id="195" creationId="{311973C2-EB8B-452A-A698-4A252FD3AE28}"/>
          </ac:spMkLst>
        </pc:spChg>
        <pc:spChg chg="add del">
          <ac:chgData name="Herrera, Christian" userId="729746c2-65ab-4879-824e-ae65bebf6e70" providerId="ADAL" clId="{33516FCE-741F-42EB-BABA-D28B5656F375}" dt="2025-09-04T21:19:32.132" v="2315" actId="26606"/>
          <ac:spMkLst>
            <pc:docMk/>
            <pc:sldMk cId="923066211" sldId="323"/>
            <ac:spMk id="196" creationId="{10162E77-11AD-44A7-84EC-40C59EEFBD2E}"/>
          </ac:spMkLst>
        </pc:spChg>
        <pc:spChg chg="add">
          <ac:chgData name="Herrera, Christian" userId="729746c2-65ab-4879-824e-ae65bebf6e70" providerId="ADAL" clId="{33516FCE-741F-42EB-BABA-D28B5656F375}" dt="2025-09-04T21:19:43.102" v="2321" actId="26606"/>
          <ac:spMkLst>
            <pc:docMk/>
            <pc:sldMk cId="923066211" sldId="323"/>
            <ac:spMk id="199" creationId="{1B4D1BCF-ED84-4A3E-9778-96611AEB23B3}"/>
          </ac:spMkLst>
        </pc:spChg>
        <pc:spChg chg="add">
          <ac:chgData name="Herrera, Christian" userId="729746c2-65ab-4879-824e-ae65bebf6e70" providerId="ADAL" clId="{33516FCE-741F-42EB-BABA-D28B5656F375}" dt="2025-09-04T21:19:43.102" v="2321" actId="26606"/>
          <ac:spMkLst>
            <pc:docMk/>
            <pc:sldMk cId="923066211" sldId="323"/>
            <ac:spMk id="200" creationId="{5674E15A-CAAD-4AED-95A1-B9B3D91B9AD6}"/>
          </ac:spMkLst>
        </pc:spChg>
        <pc:spChg chg="add mod">
          <ac:chgData name="Herrera, Christian" userId="729746c2-65ab-4879-824e-ae65bebf6e70" providerId="ADAL" clId="{33516FCE-741F-42EB-BABA-D28B5656F375}" dt="2025-09-04T22:35:22.234" v="2842" actId="1076"/>
          <ac:spMkLst>
            <pc:docMk/>
            <pc:sldMk cId="923066211" sldId="323"/>
            <ac:spMk id="201" creationId="{3895CABC-3D8C-4597-8CB0-644849897410}"/>
          </ac:spMkLst>
        </pc:spChg>
        <pc:grpChg chg="add del">
          <ac:chgData name="Herrera, Christian" userId="729746c2-65ab-4879-824e-ae65bebf6e70" providerId="ADAL" clId="{33516FCE-741F-42EB-BABA-D28B5656F375}" dt="2025-09-04T16:41:33.713" v="518" actId="26606"/>
          <ac:grpSpMkLst>
            <pc:docMk/>
            <pc:sldMk cId="923066211" sldId="323"/>
            <ac:grpSpMk id="78" creationId="{260ACC13-B825-49F3-93DE-C8B8F2FA37A1}"/>
          </ac:grpSpMkLst>
        </pc:grpChg>
        <pc:grpChg chg="add del">
          <ac:chgData name="Herrera, Christian" userId="729746c2-65ab-4879-824e-ae65bebf6e70" providerId="ADAL" clId="{33516FCE-741F-42EB-BABA-D28B5656F375}" dt="2025-09-04T16:41:33.713" v="518" actId="26606"/>
          <ac:grpSpMkLst>
            <pc:docMk/>
            <pc:sldMk cId="923066211" sldId="323"/>
            <ac:grpSpMk id="102" creationId="{50841A4E-5BC1-44B4-83CF-D524E8AEAD64}"/>
          </ac:grpSpMkLst>
        </pc:grpChg>
        <pc:grpChg chg="add del">
          <ac:chgData name="Herrera, Christian" userId="729746c2-65ab-4879-824e-ae65bebf6e70" providerId="ADAL" clId="{33516FCE-741F-42EB-BABA-D28B5656F375}" dt="2025-09-04T16:41:35.965" v="520" actId="26606"/>
          <ac:grpSpMkLst>
            <pc:docMk/>
            <pc:sldMk cId="923066211" sldId="323"/>
            <ac:grpSpMk id="109" creationId="{089D35B1-0ED5-4358-8CAE-A9E49412AAA1}"/>
          </ac:grpSpMkLst>
        </pc:grpChg>
        <pc:grpChg chg="add del">
          <ac:chgData name="Herrera, Christian" userId="729746c2-65ab-4879-824e-ae65bebf6e70" providerId="ADAL" clId="{33516FCE-741F-42EB-BABA-D28B5656F375}" dt="2025-09-04T16:42:29.035" v="535" actId="26606"/>
          <ac:grpSpMkLst>
            <pc:docMk/>
            <pc:sldMk cId="923066211" sldId="323"/>
            <ac:grpSpMk id="119" creationId="{260ACC13-B825-49F3-93DE-C8B8F2FA37A1}"/>
          </ac:grpSpMkLst>
        </pc:grpChg>
        <pc:grpChg chg="add del">
          <ac:chgData name="Herrera, Christian" userId="729746c2-65ab-4879-824e-ae65bebf6e70" providerId="ADAL" clId="{33516FCE-741F-42EB-BABA-D28B5656F375}" dt="2025-09-04T16:42:29.035" v="535" actId="26606"/>
          <ac:grpSpMkLst>
            <pc:docMk/>
            <pc:sldMk cId="923066211" sldId="323"/>
            <ac:grpSpMk id="126" creationId="{50841A4E-5BC1-44B4-83CF-D524E8AEAD64}"/>
          </ac:grpSpMkLst>
        </pc:grpChg>
        <pc:grpChg chg="add del">
          <ac:chgData name="Herrera, Christian" userId="729746c2-65ab-4879-824e-ae65bebf6e70" providerId="ADAL" clId="{33516FCE-741F-42EB-BABA-D28B5656F375}" dt="2025-09-04T16:42:29.029" v="534" actId="26606"/>
          <ac:grpSpMkLst>
            <pc:docMk/>
            <pc:sldMk cId="923066211" sldId="323"/>
            <ac:grpSpMk id="138" creationId="{260ACC13-B825-49F3-93DE-C8B8F2FA37A1}"/>
          </ac:grpSpMkLst>
        </pc:grpChg>
        <pc:grpChg chg="add del">
          <ac:chgData name="Herrera, Christian" userId="729746c2-65ab-4879-824e-ae65bebf6e70" providerId="ADAL" clId="{33516FCE-741F-42EB-BABA-D28B5656F375}" dt="2025-09-04T16:42:29.029" v="534" actId="26606"/>
          <ac:grpSpMkLst>
            <pc:docMk/>
            <pc:sldMk cId="923066211" sldId="323"/>
            <ac:grpSpMk id="148" creationId="{50841A4E-5BC1-44B4-83CF-D524E8AEAD64}"/>
          </ac:grpSpMkLst>
        </pc:grpChg>
        <pc:grpChg chg="add del">
          <ac:chgData name="Herrera, Christian" userId="729746c2-65ab-4879-824e-ae65bebf6e70" providerId="ADAL" clId="{33516FCE-741F-42EB-BABA-D28B5656F375}" dt="2025-09-04T16:45:31.527" v="564"/>
          <ac:grpSpMkLst>
            <pc:docMk/>
            <pc:sldMk cId="923066211" sldId="323"/>
            <ac:grpSpMk id="156" creationId="{260ACC13-B825-49F3-93DE-C8B8F2FA37A1}"/>
          </ac:grpSpMkLst>
        </pc:grpChg>
        <pc:grpChg chg="add del">
          <ac:chgData name="Herrera, Christian" userId="729746c2-65ab-4879-824e-ae65bebf6e70" providerId="ADAL" clId="{33516FCE-741F-42EB-BABA-D28B5656F375}" dt="2025-09-04T16:45:31.527" v="564"/>
          <ac:grpSpMkLst>
            <pc:docMk/>
            <pc:sldMk cId="923066211" sldId="323"/>
            <ac:grpSpMk id="157" creationId="{C27500CA-FA61-49B6-AC7B-2CE50433D9B6}"/>
          </ac:grpSpMkLst>
        </pc:grpChg>
        <pc:picChg chg="mod ord modCrop">
          <ac:chgData name="Herrera, Christian" userId="729746c2-65ab-4879-824e-ae65bebf6e70" providerId="ADAL" clId="{33516FCE-741F-42EB-BABA-D28B5656F375}" dt="2025-09-04T21:19:43.102" v="2321" actId="26606"/>
          <ac:picMkLst>
            <pc:docMk/>
            <pc:sldMk cId="923066211" sldId="323"/>
            <ac:picMk id="6" creationId="{3BC899FA-3882-E638-9A96-1AF2512B9195}"/>
          </ac:picMkLst>
        </pc:picChg>
        <pc:cxnChg chg="add del mod">
          <ac:chgData name="Herrera, Christian" userId="729746c2-65ab-4879-824e-ae65bebf6e70" providerId="ADAL" clId="{33516FCE-741F-42EB-BABA-D28B5656F375}" dt="2025-09-04T21:17:53.583" v="2294" actId="11529"/>
          <ac:cxnSpMkLst>
            <pc:docMk/>
            <pc:sldMk cId="923066211" sldId="323"/>
            <ac:cxnSpMk id="12" creationId="{0D6F341F-46FD-B448-B742-34833F94A79D}"/>
          </ac:cxnSpMkLst>
        </pc:cxnChg>
        <pc:cxnChg chg="add del">
          <ac:chgData name="Herrera, Christian" userId="729746c2-65ab-4879-824e-ae65bebf6e70" providerId="ADAL" clId="{33516FCE-741F-42EB-BABA-D28B5656F375}" dt="2025-09-04T21:19:43.092" v="2320" actId="26606"/>
          <ac:cxnSpMkLst>
            <pc:docMk/>
            <pc:sldMk cId="923066211" sldId="323"/>
            <ac:cxnSpMk id="18" creationId="{2CFCD635-C557-491A-B373-CA044B7303DC}"/>
          </ac:cxnSpMkLst>
        </pc:cxnChg>
        <pc:cxnChg chg="add del">
          <ac:chgData name="Herrera, Christian" userId="729746c2-65ab-4879-824e-ae65bebf6e70" providerId="ADAL" clId="{33516FCE-741F-42EB-BABA-D28B5656F375}" dt="2025-09-04T21:18:53.412" v="2297" actId="26606"/>
          <ac:cxnSpMkLst>
            <pc:docMk/>
            <pc:sldMk cId="923066211" sldId="323"/>
            <ac:cxnSpMk id="19" creationId="{4D4D9825-BF05-4FC7-94DE-0E7C866993CE}"/>
          </ac:cxnSpMkLst>
        </pc:cxnChg>
        <pc:cxnChg chg="add del">
          <ac:chgData name="Herrera, Christian" userId="729746c2-65ab-4879-824e-ae65bebf6e70" providerId="ADAL" clId="{33516FCE-741F-42EB-BABA-D28B5656F375}" dt="2025-09-04T21:18:53.412" v="2297" actId="26606"/>
          <ac:cxnSpMkLst>
            <pc:docMk/>
            <pc:sldMk cId="923066211" sldId="323"/>
            <ac:cxnSpMk id="23" creationId="{E8EF2C47-53DA-4F9F-918A-F6057C8EB82D}"/>
          </ac:cxnSpMkLst>
        </pc:cxnChg>
        <pc:cxnChg chg="add del">
          <ac:chgData name="Herrera, Christian" userId="729746c2-65ab-4879-824e-ae65bebf6e70" providerId="ADAL" clId="{33516FCE-741F-42EB-BABA-D28B5656F375}" dt="2025-09-04T21:19:43.092" v="2320" actId="26606"/>
          <ac:cxnSpMkLst>
            <pc:docMk/>
            <pc:sldMk cId="923066211" sldId="323"/>
            <ac:cxnSpMk id="26" creationId="{5AB158E9-1B40-4CD6-95F0-95CA11DF7B7A}"/>
          </ac:cxnSpMkLst>
        </pc:cxnChg>
        <pc:cxnChg chg="add del">
          <ac:chgData name="Herrera, Christian" userId="729746c2-65ab-4879-824e-ae65bebf6e70" providerId="ADAL" clId="{33516FCE-741F-42EB-BABA-D28B5656F375}" dt="2025-09-04T21:18:54.643" v="2299" actId="26606"/>
          <ac:cxnSpMkLst>
            <pc:docMk/>
            <pc:sldMk cId="923066211" sldId="323"/>
            <ac:cxnSpMk id="32" creationId="{2CFCD635-C557-491A-B373-CA044B7303DC}"/>
          </ac:cxnSpMkLst>
        </pc:cxnChg>
        <pc:cxnChg chg="add del">
          <ac:chgData name="Herrera, Christian" userId="729746c2-65ab-4879-824e-ae65bebf6e70" providerId="ADAL" clId="{33516FCE-741F-42EB-BABA-D28B5656F375}" dt="2025-09-04T21:18:54.643" v="2299" actId="26606"/>
          <ac:cxnSpMkLst>
            <pc:docMk/>
            <pc:sldMk cId="923066211" sldId="323"/>
            <ac:cxnSpMk id="35" creationId="{5AB158E9-1B40-4CD6-95F0-95CA11DF7B7A}"/>
          </ac:cxnSpMkLst>
        </pc:cxnChg>
        <pc:cxnChg chg="add del">
          <ac:chgData name="Herrera, Christian" userId="729746c2-65ab-4879-824e-ae65bebf6e70" providerId="ADAL" clId="{33516FCE-741F-42EB-BABA-D28B5656F375}" dt="2025-09-04T21:18:57.393" v="2301" actId="26606"/>
          <ac:cxnSpMkLst>
            <pc:docMk/>
            <pc:sldMk cId="923066211" sldId="323"/>
            <ac:cxnSpMk id="40" creationId="{4D4D9825-BF05-4FC7-94DE-0E7C866993CE}"/>
          </ac:cxnSpMkLst>
        </pc:cxnChg>
        <pc:cxnChg chg="add del">
          <ac:chgData name="Herrera, Christian" userId="729746c2-65ab-4879-824e-ae65bebf6e70" providerId="ADAL" clId="{33516FCE-741F-42EB-BABA-D28B5656F375}" dt="2025-09-04T21:18:57.393" v="2301" actId="26606"/>
          <ac:cxnSpMkLst>
            <pc:docMk/>
            <pc:sldMk cId="923066211" sldId="323"/>
            <ac:cxnSpMk id="43" creationId="{E8EF2C47-53DA-4F9F-918A-F6057C8EB82D}"/>
          </ac:cxnSpMkLst>
        </pc:cxnChg>
        <pc:cxnChg chg="add del">
          <ac:chgData name="Herrera, Christian" userId="729746c2-65ab-4879-824e-ae65bebf6e70" providerId="ADAL" clId="{33516FCE-741F-42EB-BABA-D28B5656F375}" dt="2025-09-04T21:18:59.443" v="2303" actId="26606"/>
          <ac:cxnSpMkLst>
            <pc:docMk/>
            <pc:sldMk cId="923066211" sldId="323"/>
            <ac:cxnSpMk id="96" creationId="{4D4D9825-BF05-4FC7-94DE-0E7C866993CE}"/>
          </ac:cxnSpMkLst>
        </pc:cxnChg>
        <pc:cxnChg chg="add del">
          <ac:chgData name="Herrera, Christian" userId="729746c2-65ab-4879-824e-ae65bebf6e70" providerId="ADAL" clId="{33516FCE-741F-42EB-BABA-D28B5656F375}" dt="2025-09-04T21:19:22.720" v="2305" actId="26606"/>
          <ac:cxnSpMkLst>
            <pc:docMk/>
            <pc:sldMk cId="923066211" sldId="323"/>
            <ac:cxnSpMk id="105" creationId="{4D4D9825-BF05-4FC7-94DE-0E7C866993CE}"/>
          </ac:cxnSpMkLst>
        </pc:cxnChg>
        <pc:cxnChg chg="add del">
          <ac:chgData name="Herrera, Christian" userId="729746c2-65ab-4879-824e-ae65bebf6e70" providerId="ADAL" clId="{33516FCE-741F-42EB-BABA-D28B5656F375}" dt="2025-09-04T21:19:22.720" v="2305" actId="26606"/>
          <ac:cxnSpMkLst>
            <pc:docMk/>
            <pc:sldMk cId="923066211" sldId="323"/>
            <ac:cxnSpMk id="107" creationId="{E8EF2C47-53DA-4F9F-918A-F6057C8EB82D}"/>
          </ac:cxnSpMkLst>
        </pc:cxnChg>
        <pc:cxnChg chg="add del">
          <ac:chgData name="Herrera, Christian" userId="729746c2-65ab-4879-824e-ae65bebf6e70" providerId="ADAL" clId="{33516FCE-741F-42EB-BABA-D28B5656F375}" dt="2025-09-04T21:19:24.464" v="2307" actId="26606"/>
          <ac:cxnSpMkLst>
            <pc:docMk/>
            <pc:sldMk cId="923066211" sldId="323"/>
            <ac:cxnSpMk id="114" creationId="{4D4D9825-BF05-4FC7-94DE-0E7C866993CE}"/>
          </ac:cxnSpMkLst>
        </pc:cxnChg>
        <pc:cxnChg chg="add">
          <ac:chgData name="Herrera, Christian" userId="729746c2-65ab-4879-824e-ae65bebf6e70" providerId="ADAL" clId="{33516FCE-741F-42EB-BABA-D28B5656F375}" dt="2025-09-04T21:19:43.102" v="2321" actId="26606"/>
          <ac:cxnSpMkLst>
            <pc:docMk/>
            <pc:sldMk cId="923066211" sldId="323"/>
            <ac:cxnSpMk id="115" creationId="{2CFCD635-C557-491A-B373-CA044B7303DC}"/>
          </ac:cxnSpMkLst>
        </pc:cxnChg>
        <pc:cxnChg chg="add del">
          <ac:chgData name="Herrera, Christian" userId="729746c2-65ab-4879-824e-ae65bebf6e70" providerId="ADAL" clId="{33516FCE-741F-42EB-BABA-D28B5656F375}" dt="2025-09-04T21:19:26.734" v="2309" actId="26606"/>
          <ac:cxnSpMkLst>
            <pc:docMk/>
            <pc:sldMk cId="923066211" sldId="323"/>
            <ac:cxnSpMk id="121" creationId="{4D4D9825-BF05-4FC7-94DE-0E7C866993CE}"/>
          </ac:cxnSpMkLst>
        </pc:cxnChg>
        <pc:cxnChg chg="add del">
          <ac:chgData name="Herrera, Christian" userId="729746c2-65ab-4879-824e-ae65bebf6e70" providerId="ADAL" clId="{33516FCE-741F-42EB-BABA-D28B5656F375}" dt="2025-09-04T21:19:26.734" v="2309" actId="26606"/>
          <ac:cxnSpMkLst>
            <pc:docMk/>
            <pc:sldMk cId="923066211" sldId="323"/>
            <ac:cxnSpMk id="123" creationId="{AC29A6B1-EC94-4744-BE48-B764337E95BE}"/>
          </ac:cxnSpMkLst>
        </pc:cxnChg>
        <pc:cxnChg chg="add del">
          <ac:chgData name="Herrera, Christian" userId="729746c2-65ab-4879-824e-ae65bebf6e70" providerId="ADAL" clId="{33516FCE-741F-42EB-BABA-D28B5656F375}" dt="2025-09-04T21:19:27.248" v="2311" actId="26606"/>
          <ac:cxnSpMkLst>
            <pc:docMk/>
            <pc:sldMk cId="923066211" sldId="323"/>
            <ac:cxnSpMk id="131" creationId="{4D4D9825-BF05-4FC7-94DE-0E7C866993CE}"/>
          </ac:cxnSpMkLst>
        </pc:cxnChg>
        <pc:cxnChg chg="add del">
          <ac:chgData name="Herrera, Christian" userId="729746c2-65ab-4879-824e-ae65bebf6e70" providerId="ADAL" clId="{33516FCE-741F-42EB-BABA-D28B5656F375}" dt="2025-09-04T18:46:50.654" v="983" actId="26606"/>
          <ac:cxnSpMkLst>
            <pc:docMk/>
            <pc:sldMk cId="923066211" sldId="323"/>
            <ac:cxnSpMk id="158" creationId="{2CFCD635-C557-491A-B373-CA044B7303DC}"/>
          </ac:cxnSpMkLst>
        </pc:cxnChg>
        <pc:cxnChg chg="add del">
          <ac:chgData name="Herrera, Christian" userId="729746c2-65ab-4879-824e-ae65bebf6e70" providerId="ADAL" clId="{33516FCE-741F-42EB-BABA-D28B5656F375}" dt="2025-09-04T18:46:50.654" v="983" actId="26606"/>
          <ac:cxnSpMkLst>
            <pc:docMk/>
            <pc:sldMk cId="923066211" sldId="323"/>
            <ac:cxnSpMk id="162" creationId="{5AB158E9-1B40-4CD6-95F0-95CA11DF7B7A}"/>
          </ac:cxnSpMkLst>
        </pc:cxnChg>
        <pc:cxnChg chg="add del">
          <ac:chgData name="Herrera, Christian" userId="729746c2-65ab-4879-824e-ae65bebf6e70" providerId="ADAL" clId="{33516FCE-741F-42EB-BABA-D28B5656F375}" dt="2025-09-04T18:46:53.436" v="985" actId="26606"/>
          <ac:cxnSpMkLst>
            <pc:docMk/>
            <pc:sldMk cId="923066211" sldId="323"/>
            <ac:cxnSpMk id="166" creationId="{B6E21A4B-9996-44C9-AE8B-9B156A6CDFB6}"/>
          </ac:cxnSpMkLst>
        </pc:cxnChg>
        <pc:cxnChg chg="add del">
          <ac:chgData name="Herrera, Christian" userId="729746c2-65ab-4879-824e-ae65bebf6e70" providerId="ADAL" clId="{33516FCE-741F-42EB-BABA-D28B5656F375}" dt="2025-09-04T18:46:53.436" v="985" actId="26606"/>
          <ac:cxnSpMkLst>
            <pc:docMk/>
            <pc:sldMk cId="923066211" sldId="323"/>
            <ac:cxnSpMk id="168" creationId="{C14B5A7D-B352-42F9-83F6-4AF14C1BAE65}"/>
          </ac:cxnSpMkLst>
        </pc:cxnChg>
        <pc:cxnChg chg="add del">
          <ac:chgData name="Herrera, Christian" userId="729746c2-65ab-4879-824e-ae65bebf6e70" providerId="ADAL" clId="{33516FCE-741F-42EB-BABA-D28B5656F375}" dt="2025-09-04T18:52:35.671" v="1015" actId="26606"/>
          <ac:cxnSpMkLst>
            <pc:docMk/>
            <pc:sldMk cId="923066211" sldId="323"/>
            <ac:cxnSpMk id="174" creationId="{4D4D9825-BF05-4FC7-94DE-0E7C866993CE}"/>
          </ac:cxnSpMkLst>
        </pc:cxnChg>
        <pc:cxnChg chg="add del">
          <ac:chgData name="Herrera, Christian" userId="729746c2-65ab-4879-824e-ae65bebf6e70" providerId="ADAL" clId="{33516FCE-741F-42EB-BABA-D28B5656F375}" dt="2025-09-04T21:19:28.782" v="2313" actId="26606"/>
          <ac:cxnSpMkLst>
            <pc:docMk/>
            <pc:sldMk cId="923066211" sldId="323"/>
            <ac:cxnSpMk id="180" creationId="{4D4D9825-BF05-4FC7-94DE-0E7C866993CE}"/>
          </ac:cxnSpMkLst>
        </pc:cxnChg>
        <pc:cxnChg chg="add del">
          <ac:chgData name="Herrera, Christian" userId="729746c2-65ab-4879-824e-ae65bebf6e70" providerId="ADAL" clId="{33516FCE-741F-42EB-BABA-D28B5656F375}" dt="2025-09-04T21:19:28.782" v="2313" actId="26606"/>
          <ac:cxnSpMkLst>
            <pc:docMk/>
            <pc:sldMk cId="923066211" sldId="323"/>
            <ac:cxnSpMk id="183" creationId="{E8EF2C47-53DA-4F9F-918A-F6057C8EB82D}"/>
          </ac:cxnSpMkLst>
        </pc:cxnChg>
        <pc:cxnChg chg="add del">
          <ac:chgData name="Herrera, Christian" userId="729746c2-65ab-4879-824e-ae65bebf6e70" providerId="ADAL" clId="{33516FCE-741F-42EB-BABA-D28B5656F375}" dt="2025-09-04T18:53:21.658" v="1028"/>
          <ac:cxnSpMkLst>
            <pc:docMk/>
            <pc:sldMk cId="923066211" sldId="323"/>
            <ac:cxnSpMk id="186" creationId="{4D4D9825-BF05-4FC7-94DE-0E7C866993CE}"/>
          </ac:cxnSpMkLst>
        </pc:cxnChg>
        <pc:cxnChg chg="add del">
          <ac:chgData name="Herrera, Christian" userId="729746c2-65ab-4879-824e-ae65bebf6e70" providerId="ADAL" clId="{33516FCE-741F-42EB-BABA-D28B5656F375}" dt="2025-09-04T18:53:21.658" v="1028"/>
          <ac:cxnSpMkLst>
            <pc:docMk/>
            <pc:sldMk cId="923066211" sldId="323"/>
            <ac:cxnSpMk id="190" creationId="{05DA45A8-E2EA-4AC4-B129-9C17785C7905}"/>
          </ac:cxnSpMkLst>
        </pc:cxnChg>
        <pc:cxnChg chg="add del">
          <ac:chgData name="Herrera, Christian" userId="729746c2-65ab-4879-824e-ae65bebf6e70" providerId="ADAL" clId="{33516FCE-741F-42EB-BABA-D28B5656F375}" dt="2025-09-04T21:19:32.132" v="2315" actId="26606"/>
          <ac:cxnSpMkLst>
            <pc:docMk/>
            <pc:sldMk cId="923066211" sldId="323"/>
            <ac:cxnSpMk id="193" creationId="{2CFCD635-C557-491A-B373-CA044B7303DC}"/>
          </ac:cxnSpMkLst>
        </pc:cxnChg>
        <pc:cxnChg chg="add del">
          <ac:chgData name="Herrera, Christian" userId="729746c2-65ab-4879-824e-ae65bebf6e70" providerId="ADAL" clId="{33516FCE-741F-42EB-BABA-D28B5656F375}" dt="2025-09-04T21:19:32.132" v="2315" actId="26606"/>
          <ac:cxnSpMkLst>
            <pc:docMk/>
            <pc:sldMk cId="923066211" sldId="323"/>
            <ac:cxnSpMk id="197" creationId="{5AB158E9-1B40-4CD6-95F0-95CA11DF7B7A}"/>
          </ac:cxnSpMkLst>
        </pc:cxnChg>
        <pc:cxnChg chg="add">
          <ac:chgData name="Herrera, Christian" userId="729746c2-65ab-4879-824e-ae65bebf6e70" providerId="ADAL" clId="{33516FCE-741F-42EB-BABA-D28B5656F375}" dt="2025-09-04T21:19:43.102" v="2321" actId="26606"/>
          <ac:cxnSpMkLst>
            <pc:docMk/>
            <pc:sldMk cId="923066211" sldId="323"/>
            <ac:cxnSpMk id="198" creationId="{4783D10D-285D-4110-B9FD-D0BEEDDA17FA}"/>
          </ac:cxnSpMkLst>
        </pc:cxnChg>
      </pc:sldChg>
      <pc:sldChg chg="addSp delSp modSp mod setBg modClrScheme setClrOvrMap delDesignElem chgLayout">
        <pc:chgData name="Herrera, Christian" userId="729746c2-65ab-4879-824e-ae65bebf6e70" providerId="ADAL" clId="{33516FCE-741F-42EB-BABA-D28B5656F375}" dt="2025-09-09T15:01:42.982" v="4337"/>
        <pc:sldMkLst>
          <pc:docMk/>
          <pc:sldMk cId="1771838099" sldId="325"/>
        </pc:sldMkLst>
        <pc:spChg chg="mod ord">
          <ac:chgData name="Herrera, Christian" userId="729746c2-65ab-4879-824e-ae65bebf6e70" providerId="ADAL" clId="{33516FCE-741F-42EB-BABA-D28B5656F375}" dt="2025-09-08T22:35:45.611" v="3986" actId="2711"/>
          <ac:spMkLst>
            <pc:docMk/>
            <pc:sldMk cId="1771838099" sldId="325"/>
            <ac:spMk id="2" creationId="{15BB86DA-AEE3-731A-ABD0-8DE65AF57CC8}"/>
          </ac:spMkLst>
        </pc:spChg>
        <pc:spChg chg="del mod">
          <ac:chgData name="Herrera, Christian" userId="729746c2-65ab-4879-824e-ae65bebf6e70" providerId="ADAL" clId="{33516FCE-741F-42EB-BABA-D28B5656F375}" dt="2025-09-04T17:00:26.786" v="687" actId="26606"/>
          <ac:spMkLst>
            <pc:docMk/>
            <pc:sldMk cId="1771838099" sldId="325"/>
            <ac:spMk id="3" creationId="{D89F04A4-5816-C24F-68A1-3DEC454343C2}"/>
          </ac:spMkLst>
        </pc:spChg>
        <pc:spChg chg="add del mod">
          <ac:chgData name="Herrera, Christian" userId="729746c2-65ab-4879-824e-ae65bebf6e70" providerId="ADAL" clId="{33516FCE-741F-42EB-BABA-D28B5656F375}" dt="2025-09-09T14:45:53.431" v="4189" actId="478"/>
          <ac:spMkLst>
            <pc:docMk/>
            <pc:sldMk cId="1771838099" sldId="325"/>
            <ac:spMk id="4" creationId="{C2545324-187F-E077-1BBF-7B115146FC81}"/>
          </ac:spMkLst>
        </pc:spChg>
        <pc:spChg chg="add del">
          <ac:chgData name="Herrera, Christian" userId="729746c2-65ab-4879-824e-ae65bebf6e70" providerId="ADAL" clId="{33516FCE-741F-42EB-BABA-D28B5656F375}" dt="2025-09-04T17:00:26.765" v="686" actId="26606"/>
          <ac:spMkLst>
            <pc:docMk/>
            <pc:sldMk cId="1771838099" sldId="325"/>
            <ac:spMk id="5" creationId="{8BA3D8AB-075F-4BA0-86FD-E58CCD85BC6E}"/>
          </ac:spMkLst>
        </pc:spChg>
        <pc:spChg chg="add del">
          <ac:chgData name="Herrera, Christian" userId="729746c2-65ab-4879-824e-ae65bebf6e70" providerId="ADAL" clId="{33516FCE-741F-42EB-BABA-D28B5656F375}" dt="2025-09-04T17:03:38.900" v="720"/>
          <ac:spMkLst>
            <pc:docMk/>
            <pc:sldMk cId="1771838099" sldId="325"/>
            <ac:spMk id="9" creationId="{C68C397E-C9BC-4DE8-986D-204E427AD949}"/>
          </ac:spMkLst>
        </pc:spChg>
        <pc:spChg chg="add del">
          <ac:chgData name="Herrera, Christian" userId="729746c2-65ab-4879-824e-ae65bebf6e70" providerId="ADAL" clId="{33516FCE-741F-42EB-BABA-D28B5656F375}" dt="2025-09-04T17:00:26.765" v="686" actId="26606"/>
          <ac:spMkLst>
            <pc:docMk/>
            <pc:sldMk cId="1771838099" sldId="325"/>
            <ac:spMk id="10" creationId="{5DB0431E-0B04-44A1-9C51-531E28D18A60}"/>
          </ac:spMkLst>
        </pc:spChg>
        <pc:spChg chg="add del">
          <ac:chgData name="Herrera, Christian" userId="729746c2-65ab-4879-824e-ae65bebf6e70" providerId="ADAL" clId="{33516FCE-741F-42EB-BABA-D28B5656F375}" dt="2025-09-04T17:03:38.900" v="720"/>
          <ac:spMkLst>
            <pc:docMk/>
            <pc:sldMk cId="1771838099" sldId="325"/>
            <ac:spMk id="11" creationId="{876248C8-0720-48AB-91BA-5F530BB41E5E}"/>
          </ac:spMkLst>
        </pc:spChg>
        <pc:spChg chg="add del">
          <ac:chgData name="Herrera, Christian" userId="729746c2-65ab-4879-824e-ae65bebf6e70" providerId="ADAL" clId="{33516FCE-741F-42EB-BABA-D28B5656F375}" dt="2025-09-04T17:00:26.765" v="686" actId="26606"/>
          <ac:spMkLst>
            <pc:docMk/>
            <pc:sldMk cId="1771838099" sldId="325"/>
            <ac:spMk id="12" creationId="{6B424749-EEE0-49C9-9ABF-97B171A3EA00}"/>
          </ac:spMkLst>
        </pc:spChg>
        <pc:spChg chg="add del">
          <ac:chgData name="Herrera, Christian" userId="729746c2-65ab-4879-824e-ae65bebf6e70" providerId="ADAL" clId="{33516FCE-741F-42EB-BABA-D28B5656F375}" dt="2025-09-04T17:03:38.900" v="720"/>
          <ac:spMkLst>
            <pc:docMk/>
            <pc:sldMk cId="1771838099" sldId="325"/>
            <ac:spMk id="13" creationId="{523BEDA7-D0B8-4802-8168-92452653BC9F}"/>
          </ac:spMkLst>
        </pc:spChg>
        <pc:spChg chg="add del">
          <ac:chgData name="Herrera, Christian" userId="729746c2-65ab-4879-824e-ae65bebf6e70" providerId="ADAL" clId="{33516FCE-741F-42EB-BABA-D28B5656F375}" dt="2025-09-04T17:03:38.900" v="720"/>
          <ac:spMkLst>
            <pc:docMk/>
            <pc:sldMk cId="1771838099" sldId="325"/>
            <ac:spMk id="15" creationId="{D2EFF34B-7B1A-4F9D-8CEE-A40962BC7C21}"/>
          </ac:spMkLst>
        </pc:spChg>
        <pc:spChg chg="add del">
          <ac:chgData name="Herrera, Christian" userId="729746c2-65ab-4879-824e-ae65bebf6e70" providerId="ADAL" clId="{33516FCE-741F-42EB-BABA-D28B5656F375}" dt="2025-09-04T16:45:31.527" v="564"/>
          <ac:spMkLst>
            <pc:docMk/>
            <pc:sldMk cId="1771838099" sldId="325"/>
            <ac:spMk id="16" creationId="{E03BF673-8C68-4092-BF1B-53C57EFEC21F}"/>
          </ac:spMkLst>
        </pc:spChg>
        <pc:spChg chg="add del">
          <ac:chgData name="Herrera, Christian" userId="729746c2-65ab-4879-824e-ae65bebf6e70" providerId="ADAL" clId="{33516FCE-741F-42EB-BABA-D28B5656F375}" dt="2025-09-04T18:47:07.583" v="988" actId="26606"/>
          <ac:spMkLst>
            <pc:docMk/>
            <pc:sldMk cId="1771838099" sldId="325"/>
            <ac:spMk id="17" creationId="{397464E8-E6BD-4C4E-BCD4-77B2DCE457A8}"/>
          </ac:spMkLst>
        </pc:spChg>
        <pc:spChg chg="add del">
          <ac:chgData name="Herrera, Christian" userId="729746c2-65ab-4879-824e-ae65bebf6e70" providerId="ADAL" clId="{33516FCE-741F-42EB-BABA-D28B5656F375}" dt="2025-09-04T16:45:31.527" v="564"/>
          <ac:spMkLst>
            <pc:docMk/>
            <pc:sldMk cId="1771838099" sldId="325"/>
            <ac:spMk id="18" creationId="{B1BDB70B-F0E6-4867-818F-C582494FB6D6}"/>
          </ac:spMkLst>
        </pc:spChg>
        <pc:spChg chg="add del">
          <ac:chgData name="Herrera, Christian" userId="729746c2-65ab-4879-824e-ae65bebf6e70" providerId="ADAL" clId="{33516FCE-741F-42EB-BABA-D28B5656F375}" dt="2025-09-04T17:13:17.648" v="797" actId="26606"/>
          <ac:spMkLst>
            <pc:docMk/>
            <pc:sldMk cId="1771838099" sldId="325"/>
            <ac:spMk id="19" creationId="{93F0ADB5-A0B4-4B01-A8C4-FDC34CE22BD4}"/>
          </ac:spMkLst>
        </pc:spChg>
        <pc:spChg chg="add del">
          <ac:chgData name="Herrera, Christian" userId="729746c2-65ab-4879-824e-ae65bebf6e70" providerId="ADAL" clId="{33516FCE-741F-42EB-BABA-D28B5656F375}" dt="2025-09-04T17:13:17.648" v="797" actId="26606"/>
          <ac:spMkLst>
            <pc:docMk/>
            <pc:sldMk cId="1771838099" sldId="325"/>
            <ac:spMk id="21" creationId="{AA6D0FDE-0241-4C21-A720-A69475358235}"/>
          </ac:spMkLst>
        </pc:spChg>
        <pc:spChg chg="add del">
          <ac:chgData name="Herrera, Christian" userId="729746c2-65ab-4879-824e-ae65bebf6e70" providerId="ADAL" clId="{33516FCE-741F-42EB-BABA-D28B5656F375}" dt="2025-09-04T18:47:07.583" v="988" actId="26606"/>
          <ac:spMkLst>
            <pc:docMk/>
            <pc:sldMk cId="1771838099" sldId="325"/>
            <ac:spMk id="22" creationId="{51A1A102-DC42-48A8-BDDC-250C3317D490}"/>
          </ac:spMkLst>
        </pc:spChg>
        <pc:spChg chg="add del">
          <ac:chgData name="Herrera, Christian" userId="729746c2-65ab-4879-824e-ae65bebf6e70" providerId="ADAL" clId="{33516FCE-741F-42EB-BABA-D28B5656F375}" dt="2025-09-04T18:44:24.938" v="961"/>
          <ac:spMkLst>
            <pc:docMk/>
            <pc:sldMk cId="1771838099" sldId="325"/>
            <ac:spMk id="23" creationId="{EA3CC36C-210F-452E-B0C6-CAE94609DD0E}"/>
          </ac:spMkLst>
        </pc:spChg>
        <pc:spChg chg="add del">
          <ac:chgData name="Herrera, Christian" userId="729746c2-65ab-4879-824e-ae65bebf6e70" providerId="ADAL" clId="{33516FCE-741F-42EB-BABA-D28B5656F375}" dt="2025-09-04T18:44:24.938" v="961"/>
          <ac:spMkLst>
            <pc:docMk/>
            <pc:sldMk cId="1771838099" sldId="325"/>
            <ac:spMk id="24" creationId="{FD77E017-7BFF-4018-BF75-AF8C6DDF08B3}"/>
          </ac:spMkLst>
        </pc:spChg>
        <pc:spChg chg="add del">
          <ac:chgData name="Herrera, Christian" userId="729746c2-65ab-4879-824e-ae65bebf6e70" providerId="ADAL" clId="{33516FCE-741F-42EB-BABA-D28B5656F375}" dt="2025-09-04T17:53:56.036" v="831" actId="26606"/>
          <ac:spMkLst>
            <pc:docMk/>
            <pc:sldMk cId="1771838099" sldId="325"/>
            <ac:spMk id="26" creationId="{EA3CC36C-210F-452E-B0C6-CAE94609DD0E}"/>
          </ac:spMkLst>
        </pc:spChg>
        <pc:spChg chg="add del">
          <ac:chgData name="Herrera, Christian" userId="729746c2-65ab-4879-824e-ae65bebf6e70" providerId="ADAL" clId="{33516FCE-741F-42EB-BABA-D28B5656F375}" dt="2025-09-04T17:53:56.036" v="831" actId="26606"/>
          <ac:spMkLst>
            <pc:docMk/>
            <pc:sldMk cId="1771838099" sldId="325"/>
            <ac:spMk id="27" creationId="{FD77E017-7BFF-4018-BF75-AF8C6DDF08B3}"/>
          </ac:spMkLst>
        </pc:spChg>
        <pc:spChg chg="add del">
          <ac:chgData name="Herrera, Christian" userId="729746c2-65ab-4879-824e-ae65bebf6e70" providerId="ADAL" clId="{33516FCE-741F-42EB-BABA-D28B5656F375}" dt="2025-09-04T17:54:19.806" v="837" actId="26606"/>
          <ac:spMkLst>
            <pc:docMk/>
            <pc:sldMk cId="1771838099" sldId="325"/>
            <ac:spMk id="28" creationId="{EA3CC36C-210F-452E-B0C6-CAE94609DD0E}"/>
          </ac:spMkLst>
        </pc:spChg>
        <pc:spChg chg="add del">
          <ac:chgData name="Herrera, Christian" userId="729746c2-65ab-4879-824e-ae65bebf6e70" providerId="ADAL" clId="{33516FCE-741F-42EB-BABA-D28B5656F375}" dt="2025-09-04T17:53:50.990" v="827" actId="26606"/>
          <ac:spMkLst>
            <pc:docMk/>
            <pc:sldMk cId="1771838099" sldId="325"/>
            <ac:spMk id="29" creationId="{93F0ADB5-A0B4-4B01-A8C4-FDC34CE22BD4}"/>
          </ac:spMkLst>
        </pc:spChg>
        <pc:spChg chg="add del">
          <ac:chgData name="Herrera, Christian" userId="729746c2-65ab-4879-824e-ae65bebf6e70" providerId="ADAL" clId="{33516FCE-741F-42EB-BABA-D28B5656F375}" dt="2025-09-04T17:54:00.270" v="833" actId="26606"/>
          <ac:spMkLst>
            <pc:docMk/>
            <pc:sldMk cId="1771838099" sldId="325"/>
            <ac:spMk id="30" creationId="{93F0ADB5-A0B4-4B01-A8C4-FDC34CE22BD4}"/>
          </ac:spMkLst>
        </pc:spChg>
        <pc:spChg chg="add del">
          <ac:chgData name="Herrera, Christian" userId="729746c2-65ab-4879-824e-ae65bebf6e70" providerId="ADAL" clId="{33516FCE-741F-42EB-BABA-D28B5656F375}" dt="2025-09-04T17:53:50.990" v="827" actId="26606"/>
          <ac:spMkLst>
            <pc:docMk/>
            <pc:sldMk cId="1771838099" sldId="325"/>
            <ac:spMk id="31" creationId="{AA6D0FDE-0241-4C21-A720-A69475358235}"/>
          </ac:spMkLst>
        </pc:spChg>
        <pc:spChg chg="add del">
          <ac:chgData name="Herrera, Christian" userId="729746c2-65ab-4879-824e-ae65bebf6e70" providerId="ADAL" clId="{33516FCE-741F-42EB-BABA-D28B5656F375}" dt="2025-09-04T17:54:00.270" v="833" actId="26606"/>
          <ac:spMkLst>
            <pc:docMk/>
            <pc:sldMk cId="1771838099" sldId="325"/>
            <ac:spMk id="32" creationId="{AA6D0FDE-0241-4C21-A720-A69475358235}"/>
          </ac:spMkLst>
        </pc:spChg>
        <pc:spChg chg="add del">
          <ac:chgData name="Herrera, Christian" userId="729746c2-65ab-4879-824e-ae65bebf6e70" providerId="ADAL" clId="{33516FCE-741F-42EB-BABA-D28B5656F375}" dt="2025-09-04T17:54:19.806" v="837" actId="26606"/>
          <ac:spMkLst>
            <pc:docMk/>
            <pc:sldMk cId="1771838099" sldId="325"/>
            <ac:spMk id="33" creationId="{FD77E017-7BFF-4018-BF75-AF8C6DDF08B3}"/>
          </ac:spMkLst>
        </pc:spChg>
        <pc:spChg chg="add del">
          <ac:chgData name="Herrera, Christian" userId="729746c2-65ab-4879-824e-ae65bebf6e70" providerId="ADAL" clId="{33516FCE-741F-42EB-BABA-D28B5656F375}" dt="2025-09-04T18:47:11.434" v="990" actId="26606"/>
          <ac:spMkLst>
            <pc:docMk/>
            <pc:sldMk cId="1771838099" sldId="325"/>
            <ac:spMk id="34" creationId="{397464E8-E6BD-4C4E-BCD4-77B2DCE457A8}"/>
          </ac:spMkLst>
        </pc:spChg>
        <pc:spChg chg="add del">
          <ac:chgData name="Herrera, Christian" userId="729746c2-65ab-4879-824e-ae65bebf6e70" providerId="ADAL" clId="{33516FCE-741F-42EB-BABA-D28B5656F375}" dt="2025-09-04T17:54:30.467" v="839" actId="26606"/>
          <ac:spMkLst>
            <pc:docMk/>
            <pc:sldMk cId="1771838099" sldId="325"/>
            <ac:spMk id="35" creationId="{EA3CC36C-210F-452E-B0C6-CAE94609DD0E}"/>
          </ac:spMkLst>
        </pc:spChg>
        <pc:spChg chg="add del">
          <ac:chgData name="Herrera, Christian" userId="729746c2-65ab-4879-824e-ae65bebf6e70" providerId="ADAL" clId="{33516FCE-741F-42EB-BABA-D28B5656F375}" dt="2025-09-04T17:54:30.467" v="839" actId="26606"/>
          <ac:spMkLst>
            <pc:docMk/>
            <pc:sldMk cId="1771838099" sldId="325"/>
            <ac:spMk id="36" creationId="{FD77E017-7BFF-4018-BF75-AF8C6DDF08B3}"/>
          </ac:spMkLst>
        </pc:spChg>
        <pc:spChg chg="add del">
          <ac:chgData name="Herrera, Christian" userId="729746c2-65ab-4879-824e-ae65bebf6e70" providerId="ADAL" clId="{33516FCE-741F-42EB-BABA-D28B5656F375}" dt="2025-09-04T18:47:11.434" v="990" actId="26606"/>
          <ac:spMkLst>
            <pc:docMk/>
            <pc:sldMk cId="1771838099" sldId="325"/>
            <ac:spMk id="37" creationId="{51A1A102-DC42-48A8-BDDC-250C3317D490}"/>
          </ac:spMkLst>
        </pc:spChg>
        <pc:spChg chg="add del">
          <ac:chgData name="Herrera, Christian" userId="729746c2-65ab-4879-824e-ae65bebf6e70" providerId="ADAL" clId="{33516FCE-741F-42EB-BABA-D28B5656F375}" dt="2025-09-04T18:53:21.658" v="1028"/>
          <ac:spMkLst>
            <pc:docMk/>
            <pc:sldMk cId="1771838099" sldId="325"/>
            <ac:spMk id="39" creationId="{397464E8-E6BD-4C4E-BCD4-77B2DCE457A8}"/>
          </ac:spMkLst>
        </pc:spChg>
        <pc:spChg chg="add del">
          <ac:chgData name="Herrera, Christian" userId="729746c2-65ab-4879-824e-ae65bebf6e70" providerId="ADAL" clId="{33516FCE-741F-42EB-BABA-D28B5656F375}" dt="2025-09-04T18:47:14.451" v="992" actId="26606"/>
          <ac:spMkLst>
            <pc:docMk/>
            <pc:sldMk cId="1771838099" sldId="325"/>
            <ac:spMk id="40" creationId="{397464E8-E6BD-4C4E-BCD4-77B2DCE457A8}"/>
          </ac:spMkLst>
        </pc:spChg>
        <pc:spChg chg="add del">
          <ac:chgData name="Herrera, Christian" userId="729746c2-65ab-4879-824e-ae65bebf6e70" providerId="ADAL" clId="{33516FCE-741F-42EB-BABA-D28B5656F375}" dt="2025-09-04T18:47:14.451" v="992" actId="26606"/>
          <ac:spMkLst>
            <pc:docMk/>
            <pc:sldMk cId="1771838099" sldId="325"/>
            <ac:spMk id="41" creationId="{51A1A102-DC42-48A8-BDDC-250C3317D490}"/>
          </ac:spMkLst>
        </pc:spChg>
        <pc:spChg chg="add del">
          <ac:chgData name="Herrera, Christian" userId="729746c2-65ab-4879-824e-ae65bebf6e70" providerId="ADAL" clId="{33516FCE-741F-42EB-BABA-D28B5656F375}" dt="2025-09-04T18:47:14.451" v="992" actId="26606"/>
          <ac:spMkLst>
            <pc:docMk/>
            <pc:sldMk cId="1771838099" sldId="325"/>
            <ac:spMk id="43" creationId="{7F117FFB-7D4E-4D52-B166-D05F95533AF5}"/>
          </ac:spMkLst>
        </pc:spChg>
        <pc:spChg chg="add del">
          <ac:chgData name="Herrera, Christian" userId="729746c2-65ab-4879-824e-ae65bebf6e70" providerId="ADAL" clId="{33516FCE-741F-42EB-BABA-D28B5656F375}" dt="2025-09-04T18:47:14.451" v="992" actId="26606"/>
          <ac:spMkLst>
            <pc:docMk/>
            <pc:sldMk cId="1771838099" sldId="325"/>
            <ac:spMk id="44" creationId="{8703EC7C-6902-4F27-A200-527BA6DDADBF}"/>
          </ac:spMkLst>
        </pc:spChg>
        <pc:spChg chg="add del">
          <ac:chgData name="Herrera, Christian" userId="729746c2-65ab-4879-824e-ae65bebf6e70" providerId="ADAL" clId="{33516FCE-741F-42EB-BABA-D28B5656F375}" dt="2025-09-04T18:47:14.451" v="992" actId="26606"/>
          <ac:spMkLst>
            <pc:docMk/>
            <pc:sldMk cId="1771838099" sldId="325"/>
            <ac:spMk id="45" creationId="{A34B1C72-351A-4E50-ADCF-6CA38D439A90}"/>
          </ac:spMkLst>
        </pc:spChg>
        <pc:spChg chg="add del">
          <ac:chgData name="Herrera, Christian" userId="729746c2-65ab-4879-824e-ae65bebf6e70" providerId="ADAL" clId="{33516FCE-741F-42EB-BABA-D28B5656F375}" dt="2025-09-04T18:53:21.658" v="1028"/>
          <ac:spMkLst>
            <pc:docMk/>
            <pc:sldMk cId="1771838099" sldId="325"/>
            <ac:spMk id="46" creationId="{51A1A102-DC42-48A8-BDDC-250C3317D490}"/>
          </ac:spMkLst>
        </pc:spChg>
        <pc:spChg chg="add del">
          <ac:chgData name="Herrera, Christian" userId="729746c2-65ab-4879-824e-ae65bebf6e70" providerId="ADAL" clId="{33516FCE-741F-42EB-BABA-D28B5656F375}" dt="2025-09-04T18:47:17.483" v="994" actId="26606"/>
          <ac:spMkLst>
            <pc:docMk/>
            <pc:sldMk cId="1771838099" sldId="325"/>
            <ac:spMk id="47" creationId="{397464E8-E6BD-4C4E-BCD4-77B2DCE457A8}"/>
          </ac:spMkLst>
        </pc:spChg>
        <pc:spChg chg="add del">
          <ac:chgData name="Herrera, Christian" userId="729746c2-65ab-4879-824e-ae65bebf6e70" providerId="ADAL" clId="{33516FCE-741F-42EB-BABA-D28B5656F375}" dt="2025-09-04T18:47:17.483" v="994" actId="26606"/>
          <ac:spMkLst>
            <pc:docMk/>
            <pc:sldMk cId="1771838099" sldId="325"/>
            <ac:spMk id="48" creationId="{51A1A102-DC42-48A8-BDDC-250C3317D490}"/>
          </ac:spMkLst>
        </pc:spChg>
        <pc:spChg chg="add del">
          <ac:chgData name="Herrera, Christian" userId="729746c2-65ab-4879-824e-ae65bebf6e70" providerId="ADAL" clId="{33516FCE-741F-42EB-BABA-D28B5656F375}" dt="2025-09-04T18:53:21.658" v="1028"/>
          <ac:spMkLst>
            <pc:docMk/>
            <pc:sldMk cId="1771838099" sldId="325"/>
            <ac:spMk id="51" creationId="{0C2BBC7F-C278-487D-A435-69502F45532A}"/>
          </ac:spMkLst>
        </pc:spChg>
        <pc:spChg chg="add del">
          <ac:chgData name="Herrera, Christian" userId="729746c2-65ab-4879-824e-ae65bebf6e70" providerId="ADAL" clId="{33516FCE-741F-42EB-BABA-D28B5656F375}" dt="2025-09-08T22:20:03.573" v="3821"/>
          <ac:spMkLst>
            <pc:docMk/>
            <pc:sldMk cId="1771838099" sldId="325"/>
            <ac:spMk id="52" creationId="{397464E8-E6BD-4C4E-BCD4-77B2DCE457A8}"/>
          </ac:spMkLst>
        </pc:spChg>
        <pc:spChg chg="add del">
          <ac:chgData name="Herrera, Christian" userId="729746c2-65ab-4879-824e-ae65bebf6e70" providerId="ADAL" clId="{33516FCE-741F-42EB-BABA-D28B5656F375}" dt="2025-09-08T22:20:03.573" v="3821"/>
          <ac:spMkLst>
            <pc:docMk/>
            <pc:sldMk cId="1771838099" sldId="325"/>
            <ac:spMk id="53" creationId="{51A1A102-DC42-48A8-BDDC-250C3317D490}"/>
          </ac:spMkLst>
        </pc:spChg>
        <pc:grpChg chg="add del">
          <ac:chgData name="Herrera, Christian" userId="729746c2-65ab-4879-824e-ae65bebf6e70" providerId="ADAL" clId="{33516FCE-741F-42EB-BABA-D28B5656F375}" dt="2025-09-04T16:45:31.527" v="564"/>
          <ac:grpSpMkLst>
            <pc:docMk/>
            <pc:sldMk cId="1771838099" sldId="325"/>
            <ac:grpSpMk id="8" creationId="{3F1527C3-06F4-4F4D-B364-8E97266450C5}"/>
          </ac:grpSpMkLst>
        </pc:grpChg>
        <pc:grpChg chg="add del">
          <ac:chgData name="Herrera, Christian" userId="729746c2-65ab-4879-824e-ae65bebf6e70" providerId="ADAL" clId="{33516FCE-741F-42EB-BABA-D28B5656F375}" dt="2025-09-04T16:45:31.527" v="564"/>
          <ac:grpSpMkLst>
            <pc:docMk/>
            <pc:sldMk cId="1771838099" sldId="325"/>
            <ac:grpSpMk id="20" creationId="{1E52C707-F508-47B5-8864-8CC3EE0F030B}"/>
          </ac:grpSpMkLst>
        </pc:grpChg>
        <pc:graphicFrameChg chg="add del mod ord modGraphic">
          <ac:chgData name="Herrera, Christian" userId="729746c2-65ab-4879-824e-ae65bebf6e70" providerId="ADAL" clId="{33516FCE-741F-42EB-BABA-D28B5656F375}" dt="2025-09-09T15:01:42.982" v="4337"/>
          <ac:graphicFrameMkLst>
            <pc:docMk/>
            <pc:sldMk cId="1771838099" sldId="325"/>
            <ac:graphicFrameMk id="14" creationId="{DC709825-76B1-2F44-1FF2-75703495606E}"/>
          </ac:graphicFrameMkLst>
        </pc:graphicFrameChg>
        <pc:picChg chg="add del mod">
          <ac:chgData name="Herrera, Christian" userId="729746c2-65ab-4879-824e-ae65bebf6e70" providerId="ADAL" clId="{33516FCE-741F-42EB-BABA-D28B5656F375}" dt="2025-09-04T21:15:56.835" v="2276" actId="478"/>
          <ac:picMkLst>
            <pc:docMk/>
            <pc:sldMk cId="1771838099" sldId="325"/>
            <ac:picMk id="6" creationId="{6162434D-21EC-1155-1BDF-655589C65BA9}"/>
          </ac:picMkLst>
        </pc:picChg>
        <pc:picChg chg="add del mod">
          <ac:chgData name="Herrera, Christian" userId="729746c2-65ab-4879-824e-ae65bebf6e70" providerId="ADAL" clId="{33516FCE-741F-42EB-BABA-D28B5656F375}" dt="2025-09-04T21:15:30.325" v="2273" actId="478"/>
          <ac:picMkLst>
            <pc:docMk/>
            <pc:sldMk cId="1771838099" sldId="325"/>
            <ac:picMk id="55" creationId="{8974D90E-E599-B1C6-ACD8-F8CFC050C5E9}"/>
          </ac:picMkLst>
        </pc:picChg>
        <pc:cxnChg chg="add del">
          <ac:chgData name="Herrera, Christian" userId="729746c2-65ab-4879-824e-ae65bebf6e70" providerId="ADAL" clId="{33516FCE-741F-42EB-BABA-D28B5656F375}" dt="2025-09-04T18:47:07.583" v="988" actId="26606"/>
          <ac:cxnSpMkLst>
            <pc:docMk/>
            <pc:sldMk cId="1771838099" sldId="325"/>
            <ac:cxnSpMk id="25" creationId="{D7A4964E-33C0-4563-92BB-988B2C925F92}"/>
          </ac:cxnSpMkLst>
        </pc:cxnChg>
        <pc:cxnChg chg="add del">
          <ac:chgData name="Herrera, Christian" userId="729746c2-65ab-4879-824e-ae65bebf6e70" providerId="ADAL" clId="{33516FCE-741F-42EB-BABA-D28B5656F375}" dt="2025-09-04T18:47:11.434" v="990" actId="26606"/>
          <ac:cxnSpMkLst>
            <pc:docMk/>
            <pc:sldMk cId="1771838099" sldId="325"/>
            <ac:cxnSpMk id="38" creationId="{D7A4964E-33C0-4563-92BB-988B2C925F92}"/>
          </ac:cxnSpMkLst>
        </pc:cxnChg>
        <pc:cxnChg chg="add del">
          <ac:chgData name="Herrera, Christian" userId="729746c2-65ab-4879-824e-ae65bebf6e70" providerId="ADAL" clId="{33516FCE-741F-42EB-BABA-D28B5656F375}" dt="2025-09-04T18:47:14.451" v="992" actId="26606"/>
          <ac:cxnSpMkLst>
            <pc:docMk/>
            <pc:sldMk cId="1771838099" sldId="325"/>
            <ac:cxnSpMk id="42" creationId="{D7A4964E-33C0-4563-92BB-988B2C925F92}"/>
          </ac:cxnSpMkLst>
        </pc:cxnChg>
        <pc:cxnChg chg="add del">
          <ac:chgData name="Herrera, Christian" userId="729746c2-65ab-4879-824e-ae65bebf6e70" providerId="ADAL" clId="{33516FCE-741F-42EB-BABA-D28B5656F375}" dt="2025-09-04T18:47:17.483" v="994" actId="26606"/>
          <ac:cxnSpMkLst>
            <pc:docMk/>
            <pc:sldMk cId="1771838099" sldId="325"/>
            <ac:cxnSpMk id="49" creationId="{D7A4964E-33C0-4563-92BB-988B2C925F92}"/>
          </ac:cxnSpMkLst>
        </pc:cxnChg>
        <pc:cxnChg chg="add del">
          <ac:chgData name="Herrera, Christian" userId="729746c2-65ab-4879-824e-ae65bebf6e70" providerId="ADAL" clId="{33516FCE-741F-42EB-BABA-D28B5656F375}" dt="2025-09-04T18:53:21.658" v="1028"/>
          <ac:cxnSpMkLst>
            <pc:docMk/>
            <pc:sldMk cId="1771838099" sldId="325"/>
            <ac:cxnSpMk id="50" creationId="{D7A4964E-33C0-4563-92BB-988B2C925F92}"/>
          </ac:cxnSpMkLst>
        </pc:cxnChg>
        <pc:cxnChg chg="add del">
          <ac:chgData name="Herrera, Christian" userId="729746c2-65ab-4879-824e-ae65bebf6e70" providerId="ADAL" clId="{33516FCE-741F-42EB-BABA-D28B5656F375}" dt="2025-09-08T22:20:03.573" v="3821"/>
          <ac:cxnSpMkLst>
            <pc:docMk/>
            <pc:sldMk cId="1771838099" sldId="325"/>
            <ac:cxnSpMk id="54" creationId="{D7A4964E-33C0-4563-92BB-988B2C925F92}"/>
          </ac:cxnSpMkLst>
        </pc:cxnChg>
      </pc:sldChg>
      <pc:sldChg chg="addSp delSp modSp add del mod setBg modClrScheme setClrOvrMap chgLayout">
        <pc:chgData name="Herrera, Christian" userId="729746c2-65ab-4879-824e-ae65bebf6e70" providerId="ADAL" clId="{33516FCE-741F-42EB-BABA-D28B5656F375}" dt="2025-09-04T19:03:03.602" v="1486" actId="700"/>
        <pc:sldMkLst>
          <pc:docMk/>
          <pc:sldMk cId="1612652202" sldId="326"/>
        </pc:sldMkLst>
        <pc:spChg chg="add del mod ord">
          <ac:chgData name="Herrera, Christian" userId="729746c2-65ab-4879-824e-ae65bebf6e70" providerId="ADAL" clId="{33516FCE-741F-42EB-BABA-D28B5656F375}" dt="2025-09-04T19:02:59.163" v="1485" actId="700"/>
          <ac:spMkLst>
            <pc:docMk/>
            <pc:sldMk cId="1612652202" sldId="326"/>
            <ac:spMk id="9" creationId="{8A3D20F2-2E86-0D95-C7EA-4D50B99E73BD}"/>
          </ac:spMkLst>
        </pc:spChg>
        <pc:spChg chg="add del">
          <ac:chgData name="Herrera, Christian" userId="729746c2-65ab-4879-824e-ae65bebf6e70" providerId="ADAL" clId="{33516FCE-741F-42EB-BABA-D28B5656F375}" dt="2025-09-04T16:16:36.979" v="77" actId="26606"/>
          <ac:spMkLst>
            <pc:docMk/>
            <pc:sldMk cId="1612652202" sldId="326"/>
            <ac:spMk id="10" creationId="{466A9AE5-69DF-4153-B35A-94BDEF32EB06}"/>
          </ac:spMkLst>
        </pc:spChg>
        <pc:spChg chg="add del">
          <ac:chgData name="Herrera, Christian" userId="729746c2-65ab-4879-824e-ae65bebf6e70" providerId="ADAL" clId="{33516FCE-741F-42EB-BABA-D28B5656F375}" dt="2025-09-04T16:16:34.295" v="73" actId="26606"/>
          <ac:spMkLst>
            <pc:docMk/>
            <pc:sldMk cId="1612652202" sldId="326"/>
            <ac:spMk id="13" creationId="{65041AB2-A9B4-4D3F-B120-38E7860A8F1A}"/>
          </ac:spMkLst>
        </pc:spChg>
        <pc:spChg chg="add del">
          <ac:chgData name="Herrera, Christian" userId="729746c2-65ab-4879-824e-ae65bebf6e70" providerId="ADAL" clId="{33516FCE-741F-42EB-BABA-D28B5656F375}" dt="2025-09-04T16:16:36.979" v="77" actId="26606"/>
          <ac:spMkLst>
            <pc:docMk/>
            <pc:sldMk cId="1612652202" sldId="326"/>
            <ac:spMk id="15" creationId="{159B5318-27A8-4E50-80D9-B92D4F28EA61}"/>
          </ac:spMkLst>
        </pc:spChg>
        <pc:spChg chg="add del">
          <ac:chgData name="Herrera, Christian" userId="729746c2-65ab-4879-824e-ae65bebf6e70" providerId="ADAL" clId="{33516FCE-741F-42EB-BABA-D28B5656F375}" dt="2025-09-04T16:16:37.716" v="79" actId="26606"/>
          <ac:spMkLst>
            <pc:docMk/>
            <pc:sldMk cId="1612652202" sldId="326"/>
            <ac:spMk id="17" creationId="{C02C7B47-DF2D-46D9-9584-5C83FCA86FCA}"/>
          </ac:spMkLst>
        </pc:spChg>
        <pc:spChg chg="add del">
          <ac:chgData name="Herrera, Christian" userId="729746c2-65ab-4879-824e-ae65bebf6e70" providerId="ADAL" clId="{33516FCE-741F-42EB-BABA-D28B5656F375}" dt="2025-09-04T16:16:37.716" v="79" actId="26606"/>
          <ac:spMkLst>
            <pc:docMk/>
            <pc:sldMk cId="1612652202" sldId="326"/>
            <ac:spMk id="18" creationId="{348541E3-A59C-41D3-85D2-70F0E0E9B641}"/>
          </ac:spMkLst>
        </pc:spChg>
        <pc:spChg chg="add del">
          <ac:chgData name="Herrera, Christian" userId="729746c2-65ab-4879-824e-ae65bebf6e70" providerId="ADAL" clId="{33516FCE-741F-42EB-BABA-D28B5656F375}" dt="2025-09-04T16:16:38.674" v="81" actId="26606"/>
          <ac:spMkLst>
            <pc:docMk/>
            <pc:sldMk cId="1612652202" sldId="326"/>
            <ac:spMk id="20" creationId="{684FCD5C-7443-4EBD-B37B-EAB86BF09065}"/>
          </ac:spMkLst>
        </pc:spChg>
        <pc:spChg chg="add del">
          <ac:chgData name="Herrera, Christian" userId="729746c2-65ab-4879-824e-ae65bebf6e70" providerId="ADAL" clId="{33516FCE-741F-42EB-BABA-D28B5656F375}" dt="2025-09-04T16:16:38.674" v="81" actId="26606"/>
          <ac:spMkLst>
            <pc:docMk/>
            <pc:sldMk cId="1612652202" sldId="326"/>
            <ac:spMk id="21" creationId="{010E9B40-C467-4CDE-8CC1-38533731DD02}"/>
          </ac:spMkLst>
        </pc:spChg>
        <pc:spChg chg="add del">
          <ac:chgData name="Herrera, Christian" userId="729746c2-65ab-4879-824e-ae65bebf6e70" providerId="ADAL" clId="{33516FCE-741F-42EB-BABA-D28B5656F375}" dt="2025-09-04T16:16:39.564" v="83" actId="26606"/>
          <ac:spMkLst>
            <pc:docMk/>
            <pc:sldMk cId="1612652202" sldId="326"/>
            <ac:spMk id="23" creationId="{04BEF3F1-2817-4593-8575-BCF2AAB42CF6}"/>
          </ac:spMkLst>
        </pc:spChg>
        <pc:spChg chg="add del">
          <ac:chgData name="Herrera, Christian" userId="729746c2-65ab-4879-824e-ae65bebf6e70" providerId="ADAL" clId="{33516FCE-741F-42EB-BABA-D28B5656F375}" dt="2025-09-04T16:16:39.564" v="83" actId="26606"/>
          <ac:spMkLst>
            <pc:docMk/>
            <pc:sldMk cId="1612652202" sldId="326"/>
            <ac:spMk id="24" creationId="{1FF9A2C9-7772-4A25-A286-C89751B17DB3}"/>
          </ac:spMkLst>
        </pc:spChg>
        <pc:spChg chg="add del">
          <ac:chgData name="Herrera, Christian" userId="729746c2-65ab-4879-824e-ae65bebf6e70" providerId="ADAL" clId="{33516FCE-741F-42EB-BABA-D28B5656F375}" dt="2025-09-04T16:16:42.210" v="85" actId="26606"/>
          <ac:spMkLst>
            <pc:docMk/>
            <pc:sldMk cId="1612652202" sldId="326"/>
            <ac:spMk id="26" creationId="{684FCD5C-7443-4EBD-B37B-EAB86BF09065}"/>
          </ac:spMkLst>
        </pc:spChg>
        <pc:spChg chg="add del">
          <ac:chgData name="Herrera, Christian" userId="729746c2-65ab-4879-824e-ae65bebf6e70" providerId="ADAL" clId="{33516FCE-741F-42EB-BABA-D28B5656F375}" dt="2025-09-04T16:16:42.210" v="85" actId="26606"/>
          <ac:spMkLst>
            <pc:docMk/>
            <pc:sldMk cId="1612652202" sldId="326"/>
            <ac:spMk id="27" creationId="{010E9B40-C467-4CDE-8CC1-38533731DD02}"/>
          </ac:spMkLst>
        </pc:spChg>
        <pc:spChg chg="add del">
          <ac:chgData name="Herrera, Christian" userId="729746c2-65ab-4879-824e-ae65bebf6e70" providerId="ADAL" clId="{33516FCE-741F-42EB-BABA-D28B5656F375}" dt="2025-09-04T16:16:43.062" v="87" actId="26606"/>
          <ac:spMkLst>
            <pc:docMk/>
            <pc:sldMk cId="1612652202" sldId="326"/>
            <ac:spMk id="29" creationId="{A67AC8C2-7CB1-4E9C-8AB7-47B632D436C3}"/>
          </ac:spMkLst>
        </pc:spChg>
        <pc:spChg chg="add del">
          <ac:chgData name="Herrera, Christian" userId="729746c2-65ab-4879-824e-ae65bebf6e70" providerId="ADAL" clId="{33516FCE-741F-42EB-BABA-D28B5656F375}" dt="2025-09-04T16:16:43.062" v="87" actId="26606"/>
          <ac:spMkLst>
            <pc:docMk/>
            <pc:sldMk cId="1612652202" sldId="326"/>
            <ac:spMk id="30" creationId="{B298CEC4-AAEA-44CE-9159-E949362D42B4}"/>
          </ac:spMkLst>
        </pc:spChg>
        <pc:spChg chg="add del">
          <ac:chgData name="Herrera, Christian" userId="729746c2-65ab-4879-824e-ae65bebf6e70" providerId="ADAL" clId="{33516FCE-741F-42EB-BABA-D28B5656F375}" dt="2025-09-04T16:43:04.975" v="544" actId="26606"/>
          <ac:spMkLst>
            <pc:docMk/>
            <pc:sldMk cId="1612652202" sldId="326"/>
            <ac:spMk id="37" creationId="{8C2CE3DB-200E-4445-B316-69FE3850D6DD}"/>
          </ac:spMkLst>
        </pc:spChg>
        <pc:spChg chg="add del mod ord">
          <ac:chgData name="Herrera, Christian" userId="729746c2-65ab-4879-824e-ae65bebf6e70" providerId="ADAL" clId="{33516FCE-741F-42EB-BABA-D28B5656F375}" dt="2025-09-04T19:02:59.163" v="1485" actId="700"/>
          <ac:spMkLst>
            <pc:docMk/>
            <pc:sldMk cId="1612652202" sldId="326"/>
            <ac:spMk id="38" creationId="{A8625D09-A042-16AC-A210-89BCF0EA5A5B}"/>
          </ac:spMkLst>
        </pc:spChg>
        <pc:spChg chg="add del">
          <ac:chgData name="Herrera, Christian" userId="729746c2-65ab-4879-824e-ae65bebf6e70" providerId="ADAL" clId="{33516FCE-741F-42EB-BABA-D28B5656F375}" dt="2025-09-04T16:43:05.359" v="546" actId="26606"/>
          <ac:spMkLst>
            <pc:docMk/>
            <pc:sldMk cId="1612652202" sldId="326"/>
            <ac:spMk id="43" creationId="{7E123AAE-7C5D-4EC5-B570-7141C9405CE2}"/>
          </ac:spMkLst>
        </pc:spChg>
        <pc:spChg chg="add del">
          <ac:chgData name="Herrera, Christian" userId="729746c2-65ab-4879-824e-ae65bebf6e70" providerId="ADAL" clId="{33516FCE-741F-42EB-BABA-D28B5656F375}" dt="2025-09-04T16:43:05.359" v="546" actId="26606"/>
          <ac:spMkLst>
            <pc:docMk/>
            <pc:sldMk cId="1612652202" sldId="326"/>
            <ac:spMk id="44" creationId="{EBE68FE8-33EE-42EC-8894-049237550257}"/>
          </ac:spMkLst>
        </pc:spChg>
        <pc:spChg chg="add del mod ord">
          <ac:chgData name="Herrera, Christian" userId="729746c2-65ab-4879-824e-ae65bebf6e70" providerId="ADAL" clId="{33516FCE-741F-42EB-BABA-D28B5656F375}" dt="2025-09-04T19:02:59.163" v="1485" actId="700"/>
          <ac:spMkLst>
            <pc:docMk/>
            <pc:sldMk cId="1612652202" sldId="326"/>
            <ac:spMk id="45" creationId="{DC560884-2F5D-AA6E-846A-434580942248}"/>
          </ac:spMkLst>
        </pc:spChg>
        <pc:spChg chg="add del">
          <ac:chgData name="Herrera, Christian" userId="729746c2-65ab-4879-824e-ae65bebf6e70" providerId="ADAL" clId="{33516FCE-741F-42EB-BABA-D28B5656F375}" dt="2025-09-04T16:43:15.399" v="548" actId="26606"/>
          <ac:spMkLst>
            <pc:docMk/>
            <pc:sldMk cId="1612652202" sldId="326"/>
            <ac:spMk id="55" creationId="{084966D2-3C9B-4F47-8231-1DEC33D3BDFE}"/>
          </ac:spMkLst>
        </pc:spChg>
        <pc:spChg chg="add del">
          <ac:chgData name="Herrera, Christian" userId="729746c2-65ab-4879-824e-ae65bebf6e70" providerId="ADAL" clId="{33516FCE-741F-42EB-BABA-D28B5656F375}" dt="2025-09-04T16:43:17.659" v="552" actId="26606"/>
          <ac:spMkLst>
            <pc:docMk/>
            <pc:sldMk cId="1612652202" sldId="326"/>
            <ac:spMk id="81" creationId="{027FB951-A422-4463-8A01-05812E59CC9E}"/>
          </ac:spMkLst>
        </pc:spChg>
        <pc:grpChg chg="add del">
          <ac:chgData name="Herrera, Christian" userId="729746c2-65ab-4879-824e-ae65bebf6e70" providerId="ADAL" clId="{33516FCE-741F-42EB-BABA-D28B5656F375}" dt="2025-09-04T16:43:04.975" v="544" actId="26606"/>
          <ac:grpSpMkLst>
            <pc:docMk/>
            <pc:sldMk cId="1612652202" sldId="326"/>
            <ac:grpSpMk id="11" creationId="{089D35B1-0ED5-4358-8CAE-A9E49412AAA1}"/>
          </ac:grpSpMkLst>
        </pc:grpChg>
        <pc:grpChg chg="add del">
          <ac:chgData name="Herrera, Christian" userId="729746c2-65ab-4879-824e-ae65bebf6e70" providerId="ADAL" clId="{33516FCE-741F-42EB-BABA-D28B5656F375}" dt="2025-09-04T16:43:04.975" v="544" actId="26606"/>
          <ac:grpSpMkLst>
            <pc:docMk/>
            <pc:sldMk cId="1612652202" sldId="326"/>
            <ac:grpSpMk id="32" creationId="{92AFBF86-5DAF-4D46-8786-F4C7A376C54D}"/>
          </ac:grpSpMkLst>
        </pc:grpChg>
        <pc:grpChg chg="add del">
          <ac:chgData name="Herrera, Christian" userId="729746c2-65ab-4879-824e-ae65bebf6e70" providerId="ADAL" clId="{33516FCE-741F-42EB-BABA-D28B5656F375}" dt="2025-09-04T16:43:05.359" v="546" actId="26606"/>
          <ac:grpSpMkLst>
            <pc:docMk/>
            <pc:sldMk cId="1612652202" sldId="326"/>
            <ac:grpSpMk id="39" creationId="{089D35B1-0ED5-4358-8CAE-A9E49412AAA1}"/>
          </ac:grpSpMkLst>
        </pc:grpChg>
        <pc:grpChg chg="add del">
          <ac:chgData name="Herrera, Christian" userId="729746c2-65ab-4879-824e-ae65bebf6e70" providerId="ADAL" clId="{33516FCE-741F-42EB-BABA-D28B5656F375}" dt="2025-09-04T16:43:15.399" v="548" actId="26606"/>
          <ac:grpSpMkLst>
            <pc:docMk/>
            <pc:sldMk cId="1612652202" sldId="326"/>
            <ac:grpSpMk id="46" creationId="{089D35B1-0ED5-4358-8CAE-A9E49412AAA1}"/>
          </ac:grpSpMkLst>
        </pc:grpChg>
        <pc:grpChg chg="add del">
          <ac:chgData name="Herrera, Christian" userId="729746c2-65ab-4879-824e-ae65bebf6e70" providerId="ADAL" clId="{33516FCE-741F-42EB-BABA-D28B5656F375}" dt="2025-09-04T16:43:15.399" v="548" actId="26606"/>
          <ac:grpSpMkLst>
            <pc:docMk/>
            <pc:sldMk cId="1612652202" sldId="326"/>
            <ac:grpSpMk id="50" creationId="{DD65B30C-427F-449E-B039-E288E85D8AFA}"/>
          </ac:grpSpMkLst>
        </pc:grpChg>
        <pc:grpChg chg="add del">
          <ac:chgData name="Herrera, Christian" userId="729746c2-65ab-4879-824e-ae65bebf6e70" providerId="ADAL" clId="{33516FCE-741F-42EB-BABA-D28B5656F375}" dt="2025-09-04T16:43:16.923" v="550" actId="26606"/>
          <ac:grpSpMkLst>
            <pc:docMk/>
            <pc:sldMk cId="1612652202" sldId="326"/>
            <ac:grpSpMk id="57" creationId="{6ADA8EC3-01C5-453C-91A6-D01B9E15BF0B}"/>
          </ac:grpSpMkLst>
        </pc:grpChg>
        <pc:grpChg chg="add del">
          <ac:chgData name="Herrera, Christian" userId="729746c2-65ab-4879-824e-ae65bebf6e70" providerId="ADAL" clId="{33516FCE-741F-42EB-BABA-D28B5656F375}" dt="2025-09-04T16:43:16.923" v="550" actId="26606"/>
          <ac:grpSpMkLst>
            <pc:docMk/>
            <pc:sldMk cId="1612652202" sldId="326"/>
            <ac:grpSpMk id="64" creationId="{7885A54B-BD7A-4F52-943D-EF938823889E}"/>
          </ac:grpSpMkLst>
        </pc:grpChg>
        <pc:grpChg chg="add del">
          <ac:chgData name="Herrera, Christian" userId="729746c2-65ab-4879-824e-ae65bebf6e70" providerId="ADAL" clId="{33516FCE-741F-42EB-BABA-D28B5656F375}" dt="2025-09-04T16:43:17.659" v="552" actId="26606"/>
          <ac:grpSpMkLst>
            <pc:docMk/>
            <pc:sldMk cId="1612652202" sldId="326"/>
            <ac:grpSpMk id="72" creationId="{6ADA8EC3-01C5-453C-91A6-D01B9E15BF0B}"/>
          </ac:grpSpMkLst>
        </pc:grpChg>
        <pc:grpChg chg="add del">
          <ac:chgData name="Herrera, Christian" userId="729746c2-65ab-4879-824e-ae65bebf6e70" providerId="ADAL" clId="{33516FCE-741F-42EB-BABA-D28B5656F375}" dt="2025-09-04T16:43:17.659" v="552" actId="26606"/>
          <ac:grpSpMkLst>
            <pc:docMk/>
            <pc:sldMk cId="1612652202" sldId="326"/>
            <ac:grpSpMk id="76" creationId="{767D40C4-2A44-4792-AB9D-E769202A2750}"/>
          </ac:grpSpMkLst>
        </pc:grpChg>
        <pc:grpChg chg="add del">
          <ac:chgData name="Herrera, Christian" userId="729746c2-65ab-4879-824e-ae65bebf6e70" providerId="ADAL" clId="{33516FCE-741F-42EB-BABA-D28B5656F375}" dt="2025-09-04T16:43:26.559" v="558" actId="26606"/>
          <ac:grpSpMkLst>
            <pc:docMk/>
            <pc:sldMk cId="1612652202" sldId="326"/>
            <ac:grpSpMk id="83" creationId="{6ADA8EC3-01C5-453C-91A6-D01B9E15BF0B}"/>
          </ac:grpSpMkLst>
        </pc:grpChg>
        <pc:picChg chg="add del mod modCrop">
          <ac:chgData name="Herrera, Christian" userId="729746c2-65ab-4879-824e-ae65bebf6e70" providerId="ADAL" clId="{33516FCE-741F-42EB-BABA-D28B5656F375}" dt="2025-09-04T16:15:36.391" v="61" actId="478"/>
          <ac:picMkLst>
            <pc:docMk/>
            <pc:sldMk cId="1612652202" sldId="326"/>
            <ac:picMk id="3" creationId="{DCCD5CC8-29B5-D57E-A654-8B39C345A0EA}"/>
          </ac:picMkLst>
        </pc:picChg>
        <pc:picChg chg="del mod">
          <ac:chgData name="Herrera, Christian" userId="729746c2-65ab-4879-824e-ae65bebf6e70" providerId="ADAL" clId="{33516FCE-741F-42EB-BABA-D28B5656F375}" dt="2025-09-04T16:06:20.021" v="39" actId="478"/>
          <ac:picMkLst>
            <pc:docMk/>
            <pc:sldMk cId="1612652202" sldId="326"/>
            <ac:picMk id="5" creationId="{60A2242D-345B-4C5E-7B83-F99F39CAC179}"/>
          </ac:picMkLst>
        </pc:picChg>
        <pc:picChg chg="add del">
          <ac:chgData name="Herrera, Christian" userId="729746c2-65ab-4879-824e-ae65bebf6e70" providerId="ADAL" clId="{33516FCE-741F-42EB-BABA-D28B5656F375}" dt="2025-09-04T16:15:58.846" v="63" actId="478"/>
          <ac:picMkLst>
            <pc:docMk/>
            <pc:sldMk cId="1612652202" sldId="326"/>
            <ac:picMk id="6" creationId="{C90D10B2-380B-1C92-F098-138E09641FBB}"/>
          </ac:picMkLst>
        </pc:picChg>
        <pc:picChg chg="add mod modCrop">
          <ac:chgData name="Herrera, Christian" userId="729746c2-65ab-4879-824e-ae65bebf6e70" providerId="ADAL" clId="{33516FCE-741F-42EB-BABA-D28B5656F375}" dt="2025-09-04T19:02:58.562" v="1484" actId="1076"/>
          <ac:picMkLst>
            <pc:docMk/>
            <pc:sldMk cId="1612652202" sldId="326"/>
            <ac:picMk id="8" creationId="{1D1B43DF-E21E-2CF8-BDF0-5614503B7623}"/>
          </ac:picMkLst>
        </pc:picChg>
      </pc:sldChg>
      <pc:sldChg chg="addSp delSp modSp del mod">
        <pc:chgData name="Herrera, Christian" userId="729746c2-65ab-4879-824e-ae65bebf6e70" providerId="ADAL" clId="{33516FCE-741F-42EB-BABA-D28B5656F375}" dt="2025-09-04T16:16:15.614" v="66" actId="47"/>
        <pc:sldMkLst>
          <pc:docMk/>
          <pc:sldMk cId="408907720" sldId="327"/>
        </pc:sldMkLst>
        <pc:spChg chg="del">
          <ac:chgData name="Herrera, Christian" userId="729746c2-65ab-4879-824e-ae65bebf6e70" providerId="ADAL" clId="{33516FCE-741F-42EB-BABA-D28B5656F375}" dt="2025-09-04T16:07:05.374" v="47" actId="478"/>
          <ac:spMkLst>
            <pc:docMk/>
            <pc:sldMk cId="408907720" sldId="327"/>
            <ac:spMk id="7" creationId="{E902EDC0-11D5-687B-8AFB-9ED0BBABF3BC}"/>
          </ac:spMkLst>
        </pc:spChg>
        <pc:spChg chg="del mod">
          <ac:chgData name="Herrera, Christian" userId="729746c2-65ab-4879-824e-ae65bebf6e70" providerId="ADAL" clId="{33516FCE-741F-42EB-BABA-D28B5656F375}" dt="2025-09-04T16:07:10.366" v="52" actId="478"/>
          <ac:spMkLst>
            <pc:docMk/>
            <pc:sldMk cId="408907720" sldId="327"/>
            <ac:spMk id="11" creationId="{F8B5EAE1-0378-33E2-535B-17F9A21CA3D8}"/>
          </ac:spMkLst>
        </pc:spChg>
        <pc:picChg chg="add mod">
          <ac:chgData name="Herrera, Christian" userId="729746c2-65ab-4879-824e-ae65bebf6e70" providerId="ADAL" clId="{33516FCE-741F-42EB-BABA-D28B5656F375}" dt="2025-09-04T16:07:31.338" v="54" actId="1076"/>
          <ac:picMkLst>
            <pc:docMk/>
            <pc:sldMk cId="408907720" sldId="327"/>
            <ac:picMk id="4" creationId="{7F3C28F9-86CD-4804-F27B-1F978C28FCD8}"/>
          </ac:picMkLst>
        </pc:picChg>
        <pc:picChg chg="del">
          <ac:chgData name="Herrera, Christian" userId="729746c2-65ab-4879-824e-ae65bebf6e70" providerId="ADAL" clId="{33516FCE-741F-42EB-BABA-D28B5656F375}" dt="2025-09-04T16:07:01.350" v="46" actId="478"/>
          <ac:picMkLst>
            <pc:docMk/>
            <pc:sldMk cId="408907720" sldId="327"/>
            <ac:picMk id="5" creationId="{60A2242D-345B-4C5E-7B83-F99F39CAC179}"/>
          </ac:picMkLst>
        </pc:picChg>
        <pc:cxnChg chg="del mod">
          <ac:chgData name="Herrera, Christian" userId="729746c2-65ab-4879-824e-ae65bebf6e70" providerId="ADAL" clId="{33516FCE-741F-42EB-BABA-D28B5656F375}" dt="2025-09-04T16:07:06.094" v="48" actId="478"/>
          <ac:cxnSpMkLst>
            <pc:docMk/>
            <pc:sldMk cId="408907720" sldId="327"/>
            <ac:cxnSpMk id="9" creationId="{BFFC80E9-EF5A-B3FC-DB97-A465A009ABEE}"/>
          </ac:cxnSpMkLst>
        </pc:cxnChg>
        <pc:cxnChg chg="del mod">
          <ac:chgData name="Herrera, Christian" userId="729746c2-65ab-4879-824e-ae65bebf6e70" providerId="ADAL" clId="{33516FCE-741F-42EB-BABA-D28B5656F375}" dt="2025-09-04T16:07:08.982" v="51" actId="478"/>
          <ac:cxnSpMkLst>
            <pc:docMk/>
            <pc:sldMk cId="408907720" sldId="327"/>
            <ac:cxnSpMk id="13" creationId="{711E053D-E87A-58A4-026D-C45AF17B6611}"/>
          </ac:cxnSpMkLst>
        </pc:cxnChg>
      </pc:sldChg>
      <pc:sldChg chg="addSp delSp modSp add mod setBg modClrScheme chgLayout">
        <pc:chgData name="Herrera, Christian" userId="729746c2-65ab-4879-824e-ae65bebf6e70" providerId="ADAL" clId="{33516FCE-741F-42EB-BABA-D28B5656F375}" dt="2025-09-09T15:07:34.343" v="4340" actId="478"/>
        <pc:sldMkLst>
          <pc:docMk/>
          <pc:sldMk cId="4280357312" sldId="327"/>
        </pc:sldMkLst>
        <pc:spChg chg="add mod">
          <ac:chgData name="Herrera, Christian" userId="729746c2-65ab-4879-824e-ae65bebf6e70" providerId="ADAL" clId="{33516FCE-741F-42EB-BABA-D28B5656F375}" dt="2025-09-09T14:49:22.202" v="4237" actId="14100"/>
          <ac:spMkLst>
            <pc:docMk/>
            <pc:sldMk cId="4280357312" sldId="327"/>
            <ac:spMk id="2" creationId="{8A2E7847-D991-F25E-B919-7E3B8E95D3B8}"/>
          </ac:spMkLst>
        </pc:spChg>
        <pc:spChg chg="add mod">
          <ac:chgData name="Herrera, Christian" userId="729746c2-65ab-4879-824e-ae65bebf6e70" providerId="ADAL" clId="{33516FCE-741F-42EB-BABA-D28B5656F375}" dt="2025-09-09T14:50:59.080" v="4239" actId="1076"/>
          <ac:spMkLst>
            <pc:docMk/>
            <pc:sldMk cId="4280357312" sldId="327"/>
            <ac:spMk id="9" creationId="{72D7E1B9-09FE-D8DF-5035-26CC672FFB25}"/>
          </ac:spMkLst>
        </pc:spChg>
        <pc:spChg chg="add mod">
          <ac:chgData name="Herrera, Christian" userId="729746c2-65ab-4879-824e-ae65bebf6e70" providerId="ADAL" clId="{33516FCE-741F-42EB-BABA-D28B5656F375}" dt="2025-09-09T14:52:54.838" v="4326" actId="1076"/>
          <ac:spMkLst>
            <pc:docMk/>
            <pc:sldMk cId="4280357312" sldId="327"/>
            <ac:spMk id="22" creationId="{E1E6FBC5-54E7-A7BC-A36F-02FA5D5447F8}"/>
          </ac:spMkLst>
        </pc:spChg>
        <pc:picChg chg="add del mod">
          <ac:chgData name="Herrera, Christian" userId="729746c2-65ab-4879-824e-ae65bebf6e70" providerId="ADAL" clId="{33516FCE-741F-42EB-BABA-D28B5656F375}" dt="2025-09-08T22:40:26.362" v="4004" actId="478"/>
          <ac:picMkLst>
            <pc:docMk/>
            <pc:sldMk cId="4280357312" sldId="327"/>
            <ac:picMk id="5" creationId="{BED0E0B6-8834-E3FC-090C-C466148276FF}"/>
          </ac:picMkLst>
        </pc:picChg>
        <pc:picChg chg="add del mod">
          <ac:chgData name="Herrera, Christian" userId="729746c2-65ab-4879-824e-ae65bebf6e70" providerId="ADAL" clId="{33516FCE-741F-42EB-BABA-D28B5656F375}" dt="2025-09-08T22:40:23.041" v="4003" actId="478"/>
          <ac:picMkLst>
            <pc:docMk/>
            <pc:sldMk cId="4280357312" sldId="327"/>
            <ac:picMk id="6" creationId="{10D6895D-0D76-4FCC-1876-1CBB9C24052D}"/>
          </ac:picMkLst>
        </pc:picChg>
        <pc:picChg chg="add mod">
          <ac:chgData name="Herrera, Christian" userId="729746c2-65ab-4879-824e-ae65bebf6e70" providerId="ADAL" clId="{33516FCE-741F-42EB-BABA-D28B5656F375}" dt="2025-09-08T22:41:13.681" v="4007" actId="1076"/>
          <ac:picMkLst>
            <pc:docMk/>
            <pc:sldMk cId="4280357312" sldId="327"/>
            <ac:picMk id="7" creationId="{0E2C4D40-50B9-5350-4498-677C4034A26E}"/>
          </ac:picMkLst>
        </pc:picChg>
        <pc:picChg chg="mod">
          <ac:chgData name="Herrera, Christian" userId="729746c2-65ab-4879-824e-ae65bebf6e70" providerId="ADAL" clId="{33516FCE-741F-42EB-BABA-D28B5656F375}" dt="2025-09-08T22:39:24.642" v="3996" actId="1076"/>
          <ac:picMkLst>
            <pc:docMk/>
            <pc:sldMk cId="4280357312" sldId="327"/>
            <ac:picMk id="8" creationId="{1D1B43DF-E21E-2CF8-BDF0-5614503B7623}"/>
          </ac:picMkLst>
        </pc:picChg>
        <pc:picChg chg="add del mod">
          <ac:chgData name="Herrera, Christian" userId="729746c2-65ab-4879-824e-ae65bebf6e70" providerId="ADAL" clId="{33516FCE-741F-42EB-BABA-D28B5656F375}" dt="2025-09-09T14:48:45.649" v="4204" actId="478"/>
          <ac:picMkLst>
            <pc:docMk/>
            <pc:sldMk cId="4280357312" sldId="327"/>
            <ac:picMk id="10" creationId="{78721890-392C-3531-BF55-57D00EB8E374}"/>
          </ac:picMkLst>
        </pc:picChg>
        <pc:picChg chg="add del mod">
          <ac:chgData name="Herrera, Christian" userId="729746c2-65ab-4879-824e-ae65bebf6e70" providerId="ADAL" clId="{33516FCE-741F-42EB-BABA-D28B5656F375}" dt="2025-09-09T15:07:34.343" v="4340" actId="478"/>
          <ac:picMkLst>
            <pc:docMk/>
            <pc:sldMk cId="4280357312" sldId="327"/>
            <ac:picMk id="12" creationId="{E8DFBF80-61A0-7559-861E-151722F1DBDC}"/>
          </ac:picMkLst>
        </pc:picChg>
        <pc:picChg chg="add mod">
          <ac:chgData name="Herrera, Christian" userId="729746c2-65ab-4879-824e-ae65bebf6e70" providerId="ADAL" clId="{33516FCE-741F-42EB-BABA-D28B5656F375}" dt="2025-09-08T22:41:46.361" v="4014" actId="1076"/>
          <ac:picMkLst>
            <pc:docMk/>
            <pc:sldMk cId="4280357312" sldId="327"/>
            <ac:picMk id="13" creationId="{B604BB28-4BAC-36E3-B138-2A734041ADD3}"/>
          </ac:picMkLst>
        </pc:picChg>
        <pc:picChg chg="add mod">
          <ac:chgData name="Herrera, Christian" userId="729746c2-65ab-4879-824e-ae65bebf6e70" providerId="ADAL" clId="{33516FCE-741F-42EB-BABA-D28B5656F375}" dt="2025-09-08T22:41:57.073" v="4016" actId="1076"/>
          <ac:picMkLst>
            <pc:docMk/>
            <pc:sldMk cId="4280357312" sldId="327"/>
            <ac:picMk id="14" creationId="{5E39C27A-D527-CDCC-2C31-0C868DE60B3D}"/>
          </ac:picMkLst>
        </pc:picChg>
        <pc:cxnChg chg="add mod">
          <ac:chgData name="Herrera, Christian" userId="729746c2-65ab-4879-824e-ae65bebf6e70" providerId="ADAL" clId="{33516FCE-741F-42EB-BABA-D28B5656F375}" dt="2025-09-09T14:49:22.202" v="4237" actId="14100"/>
          <ac:cxnSpMkLst>
            <pc:docMk/>
            <pc:sldMk cId="4280357312" sldId="327"/>
            <ac:cxnSpMk id="4" creationId="{A6A5956A-CAD7-B73C-6648-26B0CC608F7F}"/>
          </ac:cxnSpMkLst>
        </pc:cxnChg>
        <pc:cxnChg chg="add mod">
          <ac:chgData name="Herrera, Christian" userId="729746c2-65ab-4879-824e-ae65bebf6e70" providerId="ADAL" clId="{33516FCE-741F-42EB-BABA-D28B5656F375}" dt="2025-09-09T14:51:04.788" v="4240" actId="14100"/>
          <ac:cxnSpMkLst>
            <pc:docMk/>
            <pc:sldMk cId="4280357312" sldId="327"/>
            <ac:cxnSpMk id="11" creationId="{AF0898C5-CB1F-977F-2F13-C34158286C0D}"/>
          </ac:cxnSpMkLst>
        </pc:cxnChg>
        <pc:cxnChg chg="add mod">
          <ac:chgData name="Herrera, Christian" userId="729746c2-65ab-4879-824e-ae65bebf6e70" providerId="ADAL" clId="{33516FCE-741F-42EB-BABA-D28B5656F375}" dt="2025-09-09T14:53:04.010" v="4327" actId="14100"/>
          <ac:cxnSpMkLst>
            <pc:docMk/>
            <pc:sldMk cId="4280357312" sldId="327"/>
            <ac:cxnSpMk id="24" creationId="{EE9D8D76-55EB-0351-9E1C-804CD2599B17}"/>
          </ac:cxnSpMkLst>
        </pc:cxnChg>
      </pc:sldChg>
      <pc:sldChg chg="add del">
        <pc:chgData name="Herrera, Christian" userId="729746c2-65ab-4879-824e-ae65bebf6e70" providerId="ADAL" clId="{33516FCE-741F-42EB-BABA-D28B5656F375}" dt="2025-09-04T16:15:32.757" v="59" actId="2890"/>
        <pc:sldMkLst>
          <pc:docMk/>
          <pc:sldMk cId="90103562" sldId="328"/>
        </pc:sldMkLst>
      </pc:sldChg>
      <pc:sldChg chg="delSp modSp new del mod modClrScheme chgLayout">
        <pc:chgData name="Herrera, Christian" userId="729746c2-65ab-4879-824e-ae65bebf6e70" providerId="ADAL" clId="{33516FCE-741F-42EB-BABA-D28B5656F375}" dt="2025-09-04T21:57:43.096" v="2680" actId="2696"/>
        <pc:sldMkLst>
          <pc:docMk/>
          <pc:sldMk cId="1314754222" sldId="328"/>
        </pc:sldMkLst>
        <pc:spChg chg="del">
          <ac:chgData name="Herrera, Christian" userId="729746c2-65ab-4879-824e-ae65bebf6e70" providerId="ADAL" clId="{33516FCE-741F-42EB-BABA-D28B5656F375}" dt="2025-09-04T19:08:57.321" v="1524" actId="700"/>
          <ac:spMkLst>
            <pc:docMk/>
            <pc:sldMk cId="1314754222" sldId="328"/>
            <ac:spMk id="2" creationId="{AB262FB4-CE85-0D52-D72E-9BDC547F5DF6}"/>
          </ac:spMkLst>
        </pc:spChg>
        <pc:spChg chg="del">
          <ac:chgData name="Herrera, Christian" userId="729746c2-65ab-4879-824e-ae65bebf6e70" providerId="ADAL" clId="{33516FCE-741F-42EB-BABA-D28B5656F375}" dt="2025-09-04T19:08:57.321" v="1524" actId="700"/>
          <ac:spMkLst>
            <pc:docMk/>
            <pc:sldMk cId="1314754222" sldId="328"/>
            <ac:spMk id="3" creationId="{4E5C8ECC-3DA7-DDD7-81C1-941910ED3048}"/>
          </ac:spMkLst>
        </pc:spChg>
        <pc:spChg chg="mod ord">
          <ac:chgData name="Herrera, Christian" userId="729746c2-65ab-4879-824e-ae65bebf6e70" providerId="ADAL" clId="{33516FCE-741F-42EB-BABA-D28B5656F375}" dt="2025-09-04T19:08:57.321" v="1524" actId="700"/>
          <ac:spMkLst>
            <pc:docMk/>
            <pc:sldMk cId="1314754222" sldId="328"/>
            <ac:spMk id="4" creationId="{941789A4-8CEC-4ABB-4F9D-8E5C1A2F0F9C}"/>
          </ac:spMkLst>
        </pc:spChg>
      </pc:sldChg>
      <pc:sldChg chg="new del">
        <pc:chgData name="Herrera, Christian" userId="729746c2-65ab-4879-824e-ae65bebf6e70" providerId="ADAL" clId="{33516FCE-741F-42EB-BABA-D28B5656F375}" dt="2025-09-04T18:16:14.694" v="934" actId="680"/>
        <pc:sldMkLst>
          <pc:docMk/>
          <pc:sldMk cId="2617833466" sldId="328"/>
        </pc:sldMkLst>
      </pc:sldChg>
      <pc:sldChg chg="new del">
        <pc:chgData name="Herrera, Christian" userId="729746c2-65ab-4879-824e-ae65bebf6e70" providerId="ADAL" clId="{33516FCE-741F-42EB-BABA-D28B5656F375}" dt="2025-09-04T18:16:08.670" v="932" actId="680"/>
        <pc:sldMkLst>
          <pc:docMk/>
          <pc:sldMk cId="3512211835" sldId="328"/>
        </pc:sldMkLst>
      </pc:sldChg>
      <pc:sldChg chg="addSp delSp modSp add mod ord setBg modClrScheme addAnim delAnim modAnim setClrOvrMap delDesignElem chgLayout">
        <pc:chgData name="Herrera, Christian" userId="729746c2-65ab-4879-824e-ae65bebf6e70" providerId="ADAL" clId="{33516FCE-741F-42EB-BABA-D28B5656F375}" dt="2025-09-08T22:20:14.982" v="3822" actId="207"/>
        <pc:sldMkLst>
          <pc:docMk/>
          <pc:sldMk cId="2687702636" sldId="329"/>
        </pc:sldMkLst>
        <pc:spChg chg="add del mod">
          <ac:chgData name="Herrera, Christian" userId="729746c2-65ab-4879-824e-ae65bebf6e70" providerId="ADAL" clId="{33516FCE-741F-42EB-BABA-D28B5656F375}" dt="2025-09-08T21:01:33.516" v="3287" actId="478"/>
          <ac:spMkLst>
            <pc:docMk/>
            <pc:sldMk cId="2687702636" sldId="329"/>
            <ac:spMk id="2" creationId="{99D1B40D-FFFA-B1FA-F376-4D54325E7024}"/>
          </ac:spMkLst>
        </pc:spChg>
        <pc:spChg chg="add del mod ord">
          <ac:chgData name="Herrera, Christian" userId="729746c2-65ab-4879-824e-ae65bebf6e70" providerId="ADAL" clId="{33516FCE-741F-42EB-BABA-D28B5656F375}" dt="2025-09-08T21:02:03.269" v="3289" actId="700"/>
          <ac:spMkLst>
            <pc:docMk/>
            <pc:sldMk cId="2687702636" sldId="329"/>
            <ac:spMk id="3" creationId="{85A2A8E3-9727-61CC-80D7-6A7D42347425}"/>
          </ac:spMkLst>
        </pc:spChg>
        <pc:spChg chg="add del mod ord">
          <ac:chgData name="Herrera, Christian" userId="729746c2-65ab-4879-824e-ae65bebf6e70" providerId="ADAL" clId="{33516FCE-741F-42EB-BABA-D28B5656F375}" dt="2025-09-08T21:02:03.269" v="3289" actId="700"/>
          <ac:spMkLst>
            <pc:docMk/>
            <pc:sldMk cId="2687702636" sldId="329"/>
            <ac:spMk id="4" creationId="{373EC9D3-A9C0-8C32-CFE9-F602DB3997AF}"/>
          </ac:spMkLst>
        </pc:spChg>
        <pc:spChg chg="add mod ord">
          <ac:chgData name="Herrera, Christian" userId="729746c2-65ab-4879-824e-ae65bebf6e70" providerId="ADAL" clId="{33516FCE-741F-42EB-BABA-D28B5656F375}" dt="2025-09-08T22:16:40.779" v="3482" actId="26606"/>
          <ac:spMkLst>
            <pc:docMk/>
            <pc:sldMk cId="2687702636" sldId="329"/>
            <ac:spMk id="5" creationId="{50B9DCBA-30C3-F8C9-7AAB-6ADDA799502A}"/>
          </ac:spMkLst>
        </pc:spChg>
        <pc:spChg chg="add mod ord">
          <ac:chgData name="Herrera, Christian" userId="729746c2-65ab-4879-824e-ae65bebf6e70" providerId="ADAL" clId="{33516FCE-741F-42EB-BABA-D28B5656F375}" dt="2025-09-08T22:20:14.982" v="3822" actId="207"/>
          <ac:spMkLst>
            <pc:docMk/>
            <pc:sldMk cId="2687702636" sldId="329"/>
            <ac:spMk id="7" creationId="{2F43B6C4-8704-29E9-8034-0C0E12A808C5}"/>
          </ac:spMkLst>
        </pc:spChg>
        <pc:spChg chg="del mod">
          <ac:chgData name="Herrera, Christian" userId="729746c2-65ab-4879-824e-ae65bebf6e70" providerId="ADAL" clId="{33516FCE-741F-42EB-BABA-D28B5656F375}" dt="2025-09-08T21:01:31.078" v="3286" actId="478"/>
          <ac:spMkLst>
            <pc:docMk/>
            <pc:sldMk cId="2687702636" sldId="329"/>
            <ac:spMk id="10" creationId="{BB5035CE-9C30-1982-84AF-562C127FF02E}"/>
          </ac:spMkLst>
        </pc:spChg>
        <pc:spChg chg="add del">
          <ac:chgData name="Herrera, Christian" userId="729746c2-65ab-4879-824e-ae65bebf6e70" providerId="ADAL" clId="{33516FCE-741F-42EB-BABA-D28B5656F375}" dt="2025-09-08T22:15:52.815" v="3462" actId="26606"/>
          <ac:spMkLst>
            <pc:docMk/>
            <pc:sldMk cId="2687702636" sldId="329"/>
            <ac:spMk id="12" creationId="{F3B3B6C5-748F-437C-AE76-DB11FEA99E16}"/>
          </ac:spMkLst>
        </pc:spChg>
        <pc:spChg chg="add del">
          <ac:chgData name="Herrera, Christian" userId="729746c2-65ab-4879-824e-ae65bebf6e70" providerId="ADAL" clId="{33516FCE-741F-42EB-BABA-D28B5656F375}" dt="2025-09-08T22:15:52.815" v="3462" actId="26606"/>
          <ac:spMkLst>
            <pc:docMk/>
            <pc:sldMk cId="2687702636" sldId="329"/>
            <ac:spMk id="14" creationId="{197CEB5D-9BB2-475C-BA8D-AC88BB8C976E}"/>
          </ac:spMkLst>
        </pc:spChg>
        <pc:spChg chg="add del">
          <ac:chgData name="Herrera, Christian" userId="729746c2-65ab-4879-824e-ae65bebf6e70" providerId="ADAL" clId="{33516FCE-741F-42EB-BABA-D28B5656F375}" dt="2025-09-08T22:16:40.779" v="3482" actId="26606"/>
          <ac:spMkLst>
            <pc:docMk/>
            <pc:sldMk cId="2687702636" sldId="329"/>
            <ac:spMk id="15" creationId="{B9B9C9DA-3E76-4D56-A721-26CC77D43AB4}"/>
          </ac:spMkLst>
        </pc:spChg>
        <pc:spChg chg="add del">
          <ac:chgData name="Herrera, Christian" userId="729746c2-65ab-4879-824e-ae65bebf6e70" providerId="ADAL" clId="{33516FCE-741F-42EB-BABA-D28B5656F375}" dt="2025-09-08T22:16:40.779" v="3482" actId="26606"/>
          <ac:spMkLst>
            <pc:docMk/>
            <pc:sldMk cId="2687702636" sldId="329"/>
            <ac:spMk id="17" creationId="{AE14347A-ECD8-4FEB-AF4A-2723284E90FB}"/>
          </ac:spMkLst>
        </pc:spChg>
        <pc:spChg chg="add del">
          <ac:chgData name="Herrera, Christian" userId="729746c2-65ab-4879-824e-ae65bebf6e70" providerId="ADAL" clId="{33516FCE-741F-42EB-BABA-D28B5656F375}" dt="2025-09-08T22:15:54.390" v="3464" actId="26606"/>
          <ac:spMkLst>
            <pc:docMk/>
            <pc:sldMk cId="2687702636" sldId="329"/>
            <ac:spMk id="18" creationId="{8C6E698C-8155-4B8B-BDC9-B7299772B509}"/>
          </ac:spMkLst>
        </pc:spChg>
        <pc:spChg chg="add del">
          <ac:chgData name="Herrera, Christian" userId="729746c2-65ab-4879-824e-ae65bebf6e70" providerId="ADAL" clId="{33516FCE-741F-42EB-BABA-D28B5656F375}" dt="2025-09-08T22:15:54.390" v="3464" actId="26606"/>
          <ac:spMkLst>
            <pc:docMk/>
            <pc:sldMk cId="2687702636" sldId="329"/>
            <ac:spMk id="20" creationId="{A05250E5-90D0-4E41-B9BD-FF661DE54040}"/>
          </ac:spMkLst>
        </pc:spChg>
        <pc:spChg chg="add del">
          <ac:chgData name="Herrera, Christian" userId="729746c2-65ab-4879-824e-ae65bebf6e70" providerId="ADAL" clId="{33516FCE-741F-42EB-BABA-D28B5656F375}" dt="2025-09-08T22:15:56.909" v="3466" actId="26606"/>
          <ac:spMkLst>
            <pc:docMk/>
            <pc:sldMk cId="2687702636" sldId="329"/>
            <ac:spMk id="22" creationId="{FBDCECDC-EEE3-4128-AA5E-82A8C08796E8}"/>
          </ac:spMkLst>
        </pc:spChg>
        <pc:spChg chg="add del">
          <ac:chgData name="Herrera, Christian" userId="729746c2-65ab-4879-824e-ae65bebf6e70" providerId="ADAL" clId="{33516FCE-741F-42EB-BABA-D28B5656F375}" dt="2025-09-08T22:15:56.909" v="3466" actId="26606"/>
          <ac:spMkLst>
            <pc:docMk/>
            <pc:sldMk cId="2687702636" sldId="329"/>
            <ac:spMk id="23" creationId="{4260EDE0-989C-4E16-AF94-F652294D828E}"/>
          </ac:spMkLst>
        </pc:spChg>
        <pc:spChg chg="add del">
          <ac:chgData name="Herrera, Christian" userId="729746c2-65ab-4879-824e-ae65bebf6e70" providerId="ADAL" clId="{33516FCE-741F-42EB-BABA-D28B5656F375}" dt="2025-09-08T22:15:56.909" v="3466" actId="26606"/>
          <ac:spMkLst>
            <pc:docMk/>
            <pc:sldMk cId="2687702636" sldId="329"/>
            <ac:spMk id="24" creationId="{1F3985C0-E548-44D2-B30E-F3E42DADE133}"/>
          </ac:spMkLst>
        </pc:spChg>
        <pc:spChg chg="add del">
          <ac:chgData name="Herrera, Christian" userId="729746c2-65ab-4879-824e-ae65bebf6e70" providerId="ADAL" clId="{33516FCE-741F-42EB-BABA-D28B5656F375}" dt="2025-09-08T22:16:00.018" v="3468" actId="26606"/>
          <ac:spMkLst>
            <pc:docMk/>
            <pc:sldMk cId="2687702636" sldId="329"/>
            <ac:spMk id="26" creationId="{FBDCECDC-EEE3-4128-AA5E-82A8C08796E8}"/>
          </ac:spMkLst>
        </pc:spChg>
        <pc:spChg chg="add del">
          <ac:chgData name="Herrera, Christian" userId="729746c2-65ab-4879-824e-ae65bebf6e70" providerId="ADAL" clId="{33516FCE-741F-42EB-BABA-D28B5656F375}" dt="2025-09-08T22:16:00.018" v="3468" actId="26606"/>
          <ac:spMkLst>
            <pc:docMk/>
            <pc:sldMk cId="2687702636" sldId="329"/>
            <ac:spMk id="27" creationId="{4260EDE0-989C-4E16-AF94-F652294D828E}"/>
          </ac:spMkLst>
        </pc:spChg>
        <pc:spChg chg="add del">
          <ac:chgData name="Herrera, Christian" userId="729746c2-65ab-4879-824e-ae65bebf6e70" providerId="ADAL" clId="{33516FCE-741F-42EB-BABA-D28B5656F375}" dt="2025-09-08T22:16:00.018" v="3468" actId="26606"/>
          <ac:spMkLst>
            <pc:docMk/>
            <pc:sldMk cId="2687702636" sldId="329"/>
            <ac:spMk id="28" creationId="{1F3985C0-E548-44D2-B30E-F3E42DADE133}"/>
          </ac:spMkLst>
        </pc:spChg>
        <pc:spChg chg="add del">
          <ac:chgData name="Herrera, Christian" userId="729746c2-65ab-4879-824e-ae65bebf6e70" providerId="ADAL" clId="{33516FCE-741F-42EB-BABA-D28B5656F375}" dt="2025-09-08T22:16:18.719" v="3478" actId="26606"/>
          <ac:spMkLst>
            <pc:docMk/>
            <pc:sldMk cId="2687702636" sldId="329"/>
            <ac:spMk id="30" creationId="{8C6E698C-8155-4B8B-BDC9-B7299772B509}"/>
          </ac:spMkLst>
        </pc:spChg>
        <pc:spChg chg="add del">
          <ac:chgData name="Herrera, Christian" userId="729746c2-65ab-4879-824e-ae65bebf6e70" providerId="ADAL" clId="{33516FCE-741F-42EB-BABA-D28B5656F375}" dt="2025-09-08T22:16:18.719" v="3478" actId="26606"/>
          <ac:spMkLst>
            <pc:docMk/>
            <pc:sldMk cId="2687702636" sldId="329"/>
            <ac:spMk id="32" creationId="{C22D9B36-9BE7-472B-8808-7E0D6810738F}"/>
          </ac:spMkLst>
        </pc:spChg>
        <pc:spChg chg="add del">
          <ac:chgData name="Herrera, Christian" userId="729746c2-65ab-4879-824e-ae65bebf6e70" providerId="ADAL" clId="{33516FCE-741F-42EB-BABA-D28B5656F375}" dt="2025-09-08T22:16:18.719" v="3478" actId="26606"/>
          <ac:spMkLst>
            <pc:docMk/>
            <pc:sldMk cId="2687702636" sldId="329"/>
            <ac:spMk id="33" creationId="{8A549DE7-671D-4575-AF43-858FD99981CF}"/>
          </ac:spMkLst>
        </pc:spChg>
        <pc:spChg chg="del">
          <ac:chgData name="Herrera, Christian" userId="729746c2-65ab-4879-824e-ae65bebf6e70" providerId="ADAL" clId="{33516FCE-741F-42EB-BABA-D28B5656F375}" dt="2025-09-08T21:01:10.353" v="3283" actId="700"/>
          <ac:spMkLst>
            <pc:docMk/>
            <pc:sldMk cId="2687702636" sldId="329"/>
            <ac:spMk id="36" creationId="{4086E084-587B-4477-9A16-20D88E90A2D9}"/>
          </ac:spMkLst>
        </pc:spChg>
        <pc:spChg chg="del">
          <ac:chgData name="Herrera, Christian" userId="729746c2-65ab-4879-824e-ae65bebf6e70" providerId="ADAL" clId="{33516FCE-741F-42EB-BABA-D28B5656F375}" dt="2025-09-08T21:01:10.353" v="3283" actId="700"/>
          <ac:spMkLst>
            <pc:docMk/>
            <pc:sldMk cId="2687702636" sldId="329"/>
            <ac:spMk id="111" creationId="{E917005F-BBD6-4572-AA66-5B53DE76196E}"/>
          </ac:spMkLst>
        </pc:spChg>
        <pc:spChg chg="del">
          <ac:chgData name="Herrera, Christian" userId="729746c2-65ab-4879-824e-ae65bebf6e70" providerId="ADAL" clId="{33516FCE-741F-42EB-BABA-D28B5656F375}" dt="2025-09-08T21:01:10.353" v="3283" actId="700"/>
          <ac:spMkLst>
            <pc:docMk/>
            <pc:sldMk cId="2687702636" sldId="329"/>
            <ac:spMk id="128" creationId="{CC58D234-4C66-4A1F-8F97-0CDD64DB01F3}"/>
          </ac:spMkLst>
        </pc:spChg>
        <pc:spChg chg="del">
          <ac:chgData name="Herrera, Christian" userId="729746c2-65ab-4879-824e-ae65bebf6e70" providerId="ADAL" clId="{33516FCE-741F-42EB-BABA-D28B5656F375}" dt="2025-09-08T21:01:10.353" v="3283" actId="700"/>
          <ac:spMkLst>
            <pc:docMk/>
            <pc:sldMk cId="2687702636" sldId="329"/>
            <ac:spMk id="199" creationId="{1B4D1BCF-ED84-4A3E-9778-96611AEB23B3}"/>
          </ac:spMkLst>
        </pc:spChg>
        <pc:spChg chg="del">
          <ac:chgData name="Herrera, Christian" userId="729746c2-65ab-4879-824e-ae65bebf6e70" providerId="ADAL" clId="{33516FCE-741F-42EB-BABA-D28B5656F375}" dt="2025-09-08T21:01:10.353" v="3283" actId="700"/>
          <ac:spMkLst>
            <pc:docMk/>
            <pc:sldMk cId="2687702636" sldId="329"/>
            <ac:spMk id="200" creationId="{5674E15A-CAAD-4AED-95A1-B9B3D91B9AD6}"/>
          </ac:spMkLst>
        </pc:spChg>
        <pc:picChg chg="del">
          <ac:chgData name="Herrera, Christian" userId="729746c2-65ab-4879-824e-ae65bebf6e70" providerId="ADAL" clId="{33516FCE-741F-42EB-BABA-D28B5656F375}" dt="2025-09-08T21:01:15.794" v="3284" actId="478"/>
          <ac:picMkLst>
            <pc:docMk/>
            <pc:sldMk cId="2687702636" sldId="329"/>
            <ac:picMk id="6" creationId="{3BC899FA-3882-E638-9A96-1AF2512B9195}"/>
          </ac:picMkLst>
        </pc:picChg>
        <pc:picChg chg="add del">
          <ac:chgData name="Herrera, Christian" userId="729746c2-65ab-4879-824e-ae65bebf6e70" providerId="ADAL" clId="{33516FCE-741F-42EB-BABA-D28B5656F375}" dt="2025-09-08T22:16:40.779" v="3482" actId="26606"/>
          <ac:picMkLst>
            <pc:docMk/>
            <pc:sldMk cId="2687702636" sldId="329"/>
            <ac:picMk id="9" creationId="{465CD1BA-9583-1478-E949-39976848E544}"/>
          </ac:picMkLst>
        </pc:picChg>
        <pc:cxnChg chg="add del">
          <ac:chgData name="Herrera, Christian" userId="729746c2-65ab-4879-824e-ae65bebf6e70" providerId="ADAL" clId="{33516FCE-741F-42EB-BABA-D28B5656F375}" dt="2025-09-08T22:16:40.779" v="3482" actId="26606"/>
          <ac:cxnSpMkLst>
            <pc:docMk/>
            <pc:sldMk cId="2687702636" sldId="329"/>
            <ac:cxnSpMk id="13" creationId="{2BBCBFC4-FC73-44C9-88B6-E106B9F67E5B}"/>
          </ac:cxnSpMkLst>
        </pc:cxnChg>
        <pc:cxnChg chg="add del">
          <ac:chgData name="Herrera, Christian" userId="729746c2-65ab-4879-824e-ae65bebf6e70" providerId="ADAL" clId="{33516FCE-741F-42EB-BABA-D28B5656F375}" dt="2025-09-08T22:15:52.815" v="3462" actId="26606"/>
          <ac:cxnSpMkLst>
            <pc:docMk/>
            <pc:sldMk cId="2687702636" sldId="329"/>
            <ac:cxnSpMk id="16" creationId="{BB14AD1F-ADD5-46E7-966F-4C0290232FF9}"/>
          </ac:cxnSpMkLst>
        </pc:cxnChg>
        <pc:cxnChg chg="add del">
          <ac:chgData name="Herrera, Christian" userId="729746c2-65ab-4879-824e-ae65bebf6e70" providerId="ADAL" clId="{33516FCE-741F-42EB-BABA-D28B5656F375}" dt="2025-09-08T22:15:54.390" v="3464" actId="26606"/>
          <ac:cxnSpMkLst>
            <pc:docMk/>
            <pc:sldMk cId="2687702636" sldId="329"/>
            <ac:cxnSpMk id="19" creationId="{09525C9A-1972-4836-BA7A-706C946EF4DA}"/>
          </ac:cxnSpMkLst>
        </pc:cxnChg>
        <pc:cxnChg chg="add del">
          <ac:chgData name="Herrera, Christian" userId="729746c2-65ab-4879-824e-ae65bebf6e70" providerId="ADAL" clId="{33516FCE-741F-42EB-BABA-D28B5656F375}" dt="2025-09-08T22:16:18.719" v="3478" actId="26606"/>
          <ac:cxnSpMkLst>
            <pc:docMk/>
            <pc:sldMk cId="2687702636" sldId="329"/>
            <ac:cxnSpMk id="31" creationId="{09525C9A-1972-4836-BA7A-706C946EF4DA}"/>
          </ac:cxnSpMkLst>
        </pc:cxnChg>
        <pc:cxnChg chg="del">
          <ac:chgData name="Herrera, Christian" userId="729746c2-65ab-4879-824e-ae65bebf6e70" providerId="ADAL" clId="{33516FCE-741F-42EB-BABA-D28B5656F375}" dt="2025-09-08T21:01:10.353" v="3283" actId="700"/>
          <ac:cxnSpMkLst>
            <pc:docMk/>
            <pc:sldMk cId="2687702636" sldId="329"/>
            <ac:cxnSpMk id="115" creationId="{2CFCD635-C557-491A-B373-CA044B7303DC}"/>
          </ac:cxnSpMkLst>
        </pc:cxnChg>
        <pc:cxnChg chg="del">
          <ac:chgData name="Herrera, Christian" userId="729746c2-65ab-4879-824e-ae65bebf6e70" providerId="ADAL" clId="{33516FCE-741F-42EB-BABA-D28B5656F375}" dt="2025-09-08T21:01:10.353" v="3283" actId="700"/>
          <ac:cxnSpMkLst>
            <pc:docMk/>
            <pc:sldMk cId="2687702636" sldId="329"/>
            <ac:cxnSpMk id="198" creationId="{4783D10D-285D-4110-B9FD-D0BEEDDA17FA}"/>
          </ac:cxnSpMkLst>
        </pc:cxnChg>
      </pc:sldChg>
      <pc:sldChg chg="addSp delSp modSp add mod delDesignElem">
        <pc:chgData name="Herrera, Christian" userId="729746c2-65ab-4879-824e-ae65bebf6e70" providerId="ADAL" clId="{33516FCE-741F-42EB-BABA-D28B5656F375}" dt="2025-09-09T14:55:04.907" v="4329" actId="20577"/>
        <pc:sldMkLst>
          <pc:docMk/>
          <pc:sldMk cId="656116836" sldId="330"/>
        </pc:sldMkLst>
        <pc:spChg chg="mod">
          <ac:chgData name="Herrera, Christian" userId="729746c2-65ab-4879-824e-ae65bebf6e70" providerId="ADAL" clId="{33516FCE-741F-42EB-BABA-D28B5656F375}" dt="2025-09-08T22:34:57.533" v="3983" actId="1076"/>
          <ac:spMkLst>
            <pc:docMk/>
            <pc:sldMk cId="656116836" sldId="330"/>
            <ac:spMk id="2" creationId="{99D1B40D-FFFA-B1FA-F376-4D54325E7024}"/>
          </ac:spMkLst>
        </pc:spChg>
        <pc:spChg chg="mod">
          <ac:chgData name="Herrera, Christian" userId="729746c2-65ab-4879-824e-ae65bebf6e70" providerId="ADAL" clId="{33516FCE-741F-42EB-BABA-D28B5656F375}" dt="2025-09-09T14:55:04.907" v="4329" actId="20577"/>
          <ac:spMkLst>
            <pc:docMk/>
            <pc:sldMk cId="656116836" sldId="330"/>
            <ac:spMk id="10" creationId="{BB5035CE-9C30-1982-84AF-562C127FF02E}"/>
          </ac:spMkLst>
        </pc:spChg>
        <pc:spChg chg="add del">
          <ac:chgData name="Herrera, Christian" userId="729746c2-65ab-4879-824e-ae65bebf6e70" providerId="ADAL" clId="{33516FCE-741F-42EB-BABA-D28B5656F375}" dt="2025-09-08T22:20:03.573" v="3821"/>
          <ac:spMkLst>
            <pc:docMk/>
            <pc:sldMk cId="656116836" sldId="330"/>
            <ac:spMk id="36" creationId="{4086E084-587B-4477-9A16-20D88E90A2D9}"/>
          </ac:spMkLst>
        </pc:spChg>
        <pc:spChg chg="add del">
          <ac:chgData name="Herrera, Christian" userId="729746c2-65ab-4879-824e-ae65bebf6e70" providerId="ADAL" clId="{33516FCE-741F-42EB-BABA-D28B5656F375}" dt="2025-09-08T22:20:03.573" v="3821"/>
          <ac:spMkLst>
            <pc:docMk/>
            <pc:sldMk cId="656116836" sldId="330"/>
            <ac:spMk id="111" creationId="{E917005F-BBD6-4572-AA66-5B53DE76196E}"/>
          </ac:spMkLst>
        </pc:spChg>
        <pc:spChg chg="add del">
          <ac:chgData name="Herrera, Christian" userId="729746c2-65ab-4879-824e-ae65bebf6e70" providerId="ADAL" clId="{33516FCE-741F-42EB-BABA-D28B5656F375}" dt="2025-09-08T22:20:03.573" v="3821"/>
          <ac:spMkLst>
            <pc:docMk/>
            <pc:sldMk cId="656116836" sldId="330"/>
            <ac:spMk id="128" creationId="{CC58D234-4C66-4A1F-8F97-0CDD64DB01F3}"/>
          </ac:spMkLst>
        </pc:spChg>
        <pc:spChg chg="add del">
          <ac:chgData name="Herrera, Christian" userId="729746c2-65ab-4879-824e-ae65bebf6e70" providerId="ADAL" clId="{33516FCE-741F-42EB-BABA-D28B5656F375}" dt="2025-09-08T22:20:03.573" v="3821"/>
          <ac:spMkLst>
            <pc:docMk/>
            <pc:sldMk cId="656116836" sldId="330"/>
            <ac:spMk id="199" creationId="{1B4D1BCF-ED84-4A3E-9778-96611AEB23B3}"/>
          </ac:spMkLst>
        </pc:spChg>
        <pc:spChg chg="add del">
          <ac:chgData name="Herrera, Christian" userId="729746c2-65ab-4879-824e-ae65bebf6e70" providerId="ADAL" clId="{33516FCE-741F-42EB-BABA-D28B5656F375}" dt="2025-09-08T22:20:03.573" v="3821"/>
          <ac:spMkLst>
            <pc:docMk/>
            <pc:sldMk cId="656116836" sldId="330"/>
            <ac:spMk id="200" creationId="{5674E15A-CAAD-4AED-95A1-B9B3D91B9AD6}"/>
          </ac:spMkLst>
        </pc:spChg>
        <pc:picChg chg="add del mod">
          <ac:chgData name="Herrera, Christian" userId="729746c2-65ab-4879-824e-ae65bebf6e70" providerId="ADAL" clId="{33516FCE-741F-42EB-BABA-D28B5656F375}" dt="2025-09-08T22:29:51.941" v="3953" actId="22"/>
          <ac:picMkLst>
            <pc:docMk/>
            <pc:sldMk cId="656116836" sldId="330"/>
            <ac:picMk id="4" creationId="{BB022449-9667-5A75-58C4-2FC277599E23}"/>
          </ac:picMkLst>
        </pc:picChg>
        <pc:picChg chg="add del">
          <ac:chgData name="Herrera, Christian" userId="729746c2-65ab-4879-824e-ae65bebf6e70" providerId="ADAL" clId="{33516FCE-741F-42EB-BABA-D28B5656F375}" dt="2025-09-08T22:30:52.014" v="3966" actId="478"/>
          <ac:picMkLst>
            <pc:docMk/>
            <pc:sldMk cId="656116836" sldId="330"/>
            <ac:picMk id="6" creationId="{3BC899FA-3882-E638-9A96-1AF2512B9195}"/>
          </ac:picMkLst>
        </pc:picChg>
        <pc:picChg chg="add del mod modCrop">
          <ac:chgData name="Herrera, Christian" userId="729746c2-65ab-4879-824e-ae65bebf6e70" providerId="ADAL" clId="{33516FCE-741F-42EB-BABA-D28B5656F375}" dt="2025-09-08T22:30:51.435" v="3965" actId="22"/>
          <ac:picMkLst>
            <pc:docMk/>
            <pc:sldMk cId="656116836" sldId="330"/>
            <ac:picMk id="7" creationId="{532C3D8B-CF72-01FB-5033-0F1F5B32CF3C}"/>
          </ac:picMkLst>
        </pc:picChg>
        <pc:cxnChg chg="add del">
          <ac:chgData name="Herrera, Christian" userId="729746c2-65ab-4879-824e-ae65bebf6e70" providerId="ADAL" clId="{33516FCE-741F-42EB-BABA-D28B5656F375}" dt="2025-09-08T22:20:03.573" v="3821"/>
          <ac:cxnSpMkLst>
            <pc:docMk/>
            <pc:sldMk cId="656116836" sldId="330"/>
            <ac:cxnSpMk id="115" creationId="{2CFCD635-C557-491A-B373-CA044B7303DC}"/>
          </ac:cxnSpMkLst>
        </pc:cxnChg>
        <pc:cxnChg chg="add del">
          <ac:chgData name="Herrera, Christian" userId="729746c2-65ab-4879-824e-ae65bebf6e70" providerId="ADAL" clId="{33516FCE-741F-42EB-BABA-D28B5656F375}" dt="2025-09-08T22:20:03.573" v="3821"/>
          <ac:cxnSpMkLst>
            <pc:docMk/>
            <pc:sldMk cId="656116836" sldId="330"/>
            <ac:cxnSpMk id="198" creationId="{4783D10D-285D-4110-B9FD-D0BEEDDA17FA}"/>
          </ac:cxnSpMkLst>
        </pc:cxnChg>
      </pc:sldChg>
      <pc:sldChg chg="addSp delSp modSp add mod delDesignElem">
        <pc:chgData name="Herrera, Christian" userId="729746c2-65ab-4879-824e-ae65bebf6e70" providerId="ADAL" clId="{33516FCE-741F-42EB-BABA-D28B5656F375}" dt="2025-09-08T22:35:27.051" v="3984" actId="1076"/>
        <pc:sldMkLst>
          <pc:docMk/>
          <pc:sldMk cId="2427009451" sldId="331"/>
        </pc:sldMkLst>
        <pc:spChg chg="mod">
          <ac:chgData name="Herrera, Christian" userId="729746c2-65ab-4879-824e-ae65bebf6e70" providerId="ADAL" clId="{33516FCE-741F-42EB-BABA-D28B5656F375}" dt="2025-09-08T22:35:27.051" v="3984" actId="1076"/>
          <ac:spMkLst>
            <pc:docMk/>
            <pc:sldMk cId="2427009451" sldId="331"/>
            <ac:spMk id="2" creationId="{99D1B40D-FFFA-B1FA-F376-4D54325E7024}"/>
          </ac:spMkLst>
        </pc:spChg>
        <pc:spChg chg="mod">
          <ac:chgData name="Herrera, Christian" userId="729746c2-65ab-4879-824e-ae65bebf6e70" providerId="ADAL" clId="{33516FCE-741F-42EB-BABA-D28B5656F375}" dt="2025-09-08T22:27:33.861" v="3934" actId="12"/>
          <ac:spMkLst>
            <pc:docMk/>
            <pc:sldMk cId="2427009451" sldId="331"/>
            <ac:spMk id="10" creationId="{BB5035CE-9C30-1982-84AF-562C127FF02E}"/>
          </ac:spMkLst>
        </pc:spChg>
        <pc:spChg chg="add del">
          <ac:chgData name="Herrera, Christian" userId="729746c2-65ab-4879-824e-ae65bebf6e70" providerId="ADAL" clId="{33516FCE-741F-42EB-BABA-D28B5656F375}" dt="2025-09-08T22:20:03.573" v="3821"/>
          <ac:spMkLst>
            <pc:docMk/>
            <pc:sldMk cId="2427009451" sldId="331"/>
            <ac:spMk id="36" creationId="{4086E084-587B-4477-9A16-20D88E90A2D9}"/>
          </ac:spMkLst>
        </pc:spChg>
        <pc:spChg chg="add del">
          <ac:chgData name="Herrera, Christian" userId="729746c2-65ab-4879-824e-ae65bebf6e70" providerId="ADAL" clId="{33516FCE-741F-42EB-BABA-D28B5656F375}" dt="2025-09-08T22:20:03.573" v="3821"/>
          <ac:spMkLst>
            <pc:docMk/>
            <pc:sldMk cId="2427009451" sldId="331"/>
            <ac:spMk id="111" creationId="{E917005F-BBD6-4572-AA66-5B53DE76196E}"/>
          </ac:spMkLst>
        </pc:spChg>
        <pc:spChg chg="add del">
          <ac:chgData name="Herrera, Christian" userId="729746c2-65ab-4879-824e-ae65bebf6e70" providerId="ADAL" clId="{33516FCE-741F-42EB-BABA-D28B5656F375}" dt="2025-09-08T22:20:03.573" v="3821"/>
          <ac:spMkLst>
            <pc:docMk/>
            <pc:sldMk cId="2427009451" sldId="331"/>
            <ac:spMk id="128" creationId="{CC58D234-4C66-4A1F-8F97-0CDD64DB01F3}"/>
          </ac:spMkLst>
        </pc:spChg>
        <pc:spChg chg="add del">
          <ac:chgData name="Herrera, Christian" userId="729746c2-65ab-4879-824e-ae65bebf6e70" providerId="ADAL" clId="{33516FCE-741F-42EB-BABA-D28B5656F375}" dt="2025-09-08T22:20:03.573" v="3821"/>
          <ac:spMkLst>
            <pc:docMk/>
            <pc:sldMk cId="2427009451" sldId="331"/>
            <ac:spMk id="199" creationId="{1B4D1BCF-ED84-4A3E-9778-96611AEB23B3}"/>
          </ac:spMkLst>
        </pc:spChg>
        <pc:spChg chg="add del">
          <ac:chgData name="Herrera, Christian" userId="729746c2-65ab-4879-824e-ae65bebf6e70" providerId="ADAL" clId="{33516FCE-741F-42EB-BABA-D28B5656F375}" dt="2025-09-08T22:20:03.573" v="3821"/>
          <ac:spMkLst>
            <pc:docMk/>
            <pc:sldMk cId="2427009451" sldId="331"/>
            <ac:spMk id="200" creationId="{5674E15A-CAAD-4AED-95A1-B9B3D91B9AD6}"/>
          </ac:spMkLst>
        </pc:spChg>
        <pc:cxnChg chg="add del">
          <ac:chgData name="Herrera, Christian" userId="729746c2-65ab-4879-824e-ae65bebf6e70" providerId="ADAL" clId="{33516FCE-741F-42EB-BABA-D28B5656F375}" dt="2025-09-08T22:20:03.573" v="3821"/>
          <ac:cxnSpMkLst>
            <pc:docMk/>
            <pc:sldMk cId="2427009451" sldId="331"/>
            <ac:cxnSpMk id="115" creationId="{2CFCD635-C557-491A-B373-CA044B7303DC}"/>
          </ac:cxnSpMkLst>
        </pc:cxnChg>
        <pc:cxnChg chg="add del">
          <ac:chgData name="Herrera, Christian" userId="729746c2-65ab-4879-824e-ae65bebf6e70" providerId="ADAL" clId="{33516FCE-741F-42EB-BABA-D28B5656F375}" dt="2025-09-08T22:20:03.573" v="3821"/>
          <ac:cxnSpMkLst>
            <pc:docMk/>
            <pc:sldMk cId="2427009451" sldId="331"/>
            <ac:cxnSpMk id="198" creationId="{4783D10D-285D-4110-B9FD-D0BEEDDA17FA}"/>
          </ac:cxnSpMkLst>
        </pc:cxnChg>
      </pc:sldChg>
      <pc:sldChg chg="add del">
        <pc:chgData name="Herrera, Christian" userId="729746c2-65ab-4879-824e-ae65bebf6e70" providerId="ADAL" clId="{33516FCE-741F-42EB-BABA-D28B5656F375}" dt="2025-09-08T21:10:02.686" v="3385" actId="2696"/>
        <pc:sldMkLst>
          <pc:docMk/>
          <pc:sldMk cId="480180565" sldId="332"/>
        </pc:sldMkLst>
      </pc:sldChg>
      <pc:sldChg chg="addSp delSp modSp new mod modClrScheme chgLayout">
        <pc:chgData name="Herrera, Christian" userId="729746c2-65ab-4879-824e-ae65bebf6e70" providerId="ADAL" clId="{33516FCE-741F-42EB-BABA-D28B5656F375}" dt="2025-09-08T22:24:50.242" v="3919" actId="20577"/>
        <pc:sldMkLst>
          <pc:docMk/>
          <pc:sldMk cId="1605605002" sldId="332"/>
        </pc:sldMkLst>
        <pc:spChg chg="del mod ord">
          <ac:chgData name="Herrera, Christian" userId="729746c2-65ab-4879-824e-ae65bebf6e70" providerId="ADAL" clId="{33516FCE-741F-42EB-BABA-D28B5656F375}" dt="2025-09-08T21:10:12.817" v="3387" actId="700"/>
          <ac:spMkLst>
            <pc:docMk/>
            <pc:sldMk cId="1605605002" sldId="332"/>
            <ac:spMk id="2" creationId="{A75362FF-E52D-5F78-60C7-2B0BA3E9B2A0}"/>
          </ac:spMkLst>
        </pc:spChg>
        <pc:spChg chg="del mod ord">
          <ac:chgData name="Herrera, Christian" userId="729746c2-65ab-4879-824e-ae65bebf6e70" providerId="ADAL" clId="{33516FCE-741F-42EB-BABA-D28B5656F375}" dt="2025-09-08T21:10:12.817" v="3387" actId="700"/>
          <ac:spMkLst>
            <pc:docMk/>
            <pc:sldMk cId="1605605002" sldId="332"/>
            <ac:spMk id="3" creationId="{444C7FE0-C5C0-D46A-7BFD-60B7599DC903}"/>
          </ac:spMkLst>
        </pc:spChg>
        <pc:spChg chg="mod ord">
          <ac:chgData name="Herrera, Christian" userId="729746c2-65ab-4879-824e-ae65bebf6e70" providerId="ADAL" clId="{33516FCE-741F-42EB-BABA-D28B5656F375}" dt="2025-09-08T22:20:03.573" v="3821"/>
          <ac:spMkLst>
            <pc:docMk/>
            <pc:sldMk cId="1605605002" sldId="332"/>
            <ac:spMk id="4" creationId="{366AEA3E-0FC9-3634-9CE9-F90919270E12}"/>
          </ac:spMkLst>
        </pc:spChg>
        <pc:spChg chg="add mod ord">
          <ac:chgData name="Herrera, Christian" userId="729746c2-65ab-4879-824e-ae65bebf6e70" providerId="ADAL" clId="{33516FCE-741F-42EB-BABA-D28B5656F375}" dt="2025-09-08T22:24:50.242" v="3919" actId="20577"/>
          <ac:spMkLst>
            <pc:docMk/>
            <pc:sldMk cId="1605605002" sldId="332"/>
            <ac:spMk id="5" creationId="{96EFAFD6-B036-4FCF-EA03-766DB26A9B39}"/>
          </ac:spMkLst>
        </pc:spChg>
        <pc:spChg chg="add mod ord">
          <ac:chgData name="Herrera, Christian" userId="729746c2-65ab-4879-824e-ae65bebf6e70" providerId="ADAL" clId="{33516FCE-741F-42EB-BABA-D28B5656F375}" dt="2025-09-08T22:20:03.573" v="3821"/>
          <ac:spMkLst>
            <pc:docMk/>
            <pc:sldMk cId="1605605002" sldId="332"/>
            <ac:spMk id="6" creationId="{787421B1-C188-4E47-3C48-BE9049341481}"/>
          </ac:spMkLst>
        </pc:spChg>
        <pc:spChg chg="add mod ord">
          <ac:chgData name="Herrera, Christian" userId="729746c2-65ab-4879-824e-ae65bebf6e70" providerId="ADAL" clId="{33516FCE-741F-42EB-BABA-D28B5656F375}" dt="2025-09-08T22:20:03.573" v="3821"/>
          <ac:spMkLst>
            <pc:docMk/>
            <pc:sldMk cId="1605605002" sldId="332"/>
            <ac:spMk id="7" creationId="{B091052D-D19C-373C-5AE6-49DA01B06CE2}"/>
          </ac:spMkLst>
        </pc:spChg>
      </pc:sldChg>
      <pc:sldChg chg="addSp delSp modSp new del mod modClrScheme chgLayout">
        <pc:chgData name="Herrera, Christian" userId="729746c2-65ab-4879-824e-ae65bebf6e70" providerId="ADAL" clId="{33516FCE-741F-42EB-BABA-D28B5656F375}" dt="2025-09-08T22:24:41.662" v="3914" actId="2696"/>
        <pc:sldMkLst>
          <pc:docMk/>
          <pc:sldMk cId="1209281544" sldId="333"/>
        </pc:sldMkLst>
        <pc:spChg chg="del mod ord">
          <ac:chgData name="Herrera, Christian" userId="729746c2-65ab-4879-824e-ae65bebf6e70" providerId="ADAL" clId="{33516FCE-741F-42EB-BABA-D28B5656F375}" dt="2025-09-08T22:14:03.844" v="3457" actId="700"/>
          <ac:spMkLst>
            <pc:docMk/>
            <pc:sldMk cId="1209281544" sldId="333"/>
            <ac:spMk id="2" creationId="{F6F498DD-9412-68C9-2620-76B911B35E42}"/>
          </ac:spMkLst>
        </pc:spChg>
        <pc:spChg chg="del mod ord">
          <ac:chgData name="Herrera, Christian" userId="729746c2-65ab-4879-824e-ae65bebf6e70" providerId="ADAL" clId="{33516FCE-741F-42EB-BABA-D28B5656F375}" dt="2025-09-08T22:14:03.844" v="3457" actId="700"/>
          <ac:spMkLst>
            <pc:docMk/>
            <pc:sldMk cId="1209281544" sldId="333"/>
            <ac:spMk id="3" creationId="{3B26AFFE-016E-2F33-8153-5CDE92A54BCD}"/>
          </ac:spMkLst>
        </pc:spChg>
        <pc:spChg chg="mod ord">
          <ac:chgData name="Herrera, Christian" userId="729746c2-65ab-4879-824e-ae65bebf6e70" providerId="ADAL" clId="{33516FCE-741F-42EB-BABA-D28B5656F375}" dt="2025-09-08T22:24:13.519" v="3912" actId="700"/>
          <ac:spMkLst>
            <pc:docMk/>
            <pc:sldMk cId="1209281544" sldId="333"/>
            <ac:spMk id="4" creationId="{0E3DD186-60DF-C494-8AF6-FF53CBC80292}"/>
          </ac:spMkLst>
        </pc:spChg>
        <pc:spChg chg="add del mod ord">
          <ac:chgData name="Herrera, Christian" userId="729746c2-65ab-4879-824e-ae65bebf6e70" providerId="ADAL" clId="{33516FCE-741F-42EB-BABA-D28B5656F375}" dt="2025-09-08T22:14:11.169" v="3458" actId="700"/>
          <ac:spMkLst>
            <pc:docMk/>
            <pc:sldMk cId="1209281544" sldId="333"/>
            <ac:spMk id="5" creationId="{D59B459E-FB68-1951-47D9-3B2DDD4995B8}"/>
          </ac:spMkLst>
        </pc:spChg>
        <pc:spChg chg="add del mod ord">
          <ac:chgData name="Herrera, Christian" userId="729746c2-65ab-4879-824e-ae65bebf6e70" providerId="ADAL" clId="{33516FCE-741F-42EB-BABA-D28B5656F375}" dt="2025-09-08T22:14:11.169" v="3458" actId="700"/>
          <ac:spMkLst>
            <pc:docMk/>
            <pc:sldMk cId="1209281544" sldId="333"/>
            <ac:spMk id="6" creationId="{81AED6E7-174D-95A9-D506-016F53D0CA2F}"/>
          </ac:spMkLst>
        </pc:spChg>
        <pc:spChg chg="add mod ord">
          <ac:chgData name="Herrera, Christian" userId="729746c2-65ab-4879-824e-ae65bebf6e70" providerId="ADAL" clId="{33516FCE-741F-42EB-BABA-D28B5656F375}" dt="2025-09-08T22:24:13.519" v="3912" actId="700"/>
          <ac:spMkLst>
            <pc:docMk/>
            <pc:sldMk cId="1209281544" sldId="333"/>
            <ac:spMk id="7" creationId="{69B6FA2B-390C-AB63-57AB-A00383144CFE}"/>
          </ac:spMkLst>
        </pc:spChg>
        <pc:spChg chg="add del mod ord">
          <ac:chgData name="Herrera, Christian" userId="729746c2-65ab-4879-824e-ae65bebf6e70" providerId="ADAL" clId="{33516FCE-741F-42EB-BABA-D28B5656F375}" dt="2025-09-08T22:24:10.307" v="3911" actId="700"/>
          <ac:spMkLst>
            <pc:docMk/>
            <pc:sldMk cId="1209281544" sldId="333"/>
            <ac:spMk id="8" creationId="{A7691714-A9E5-6932-47E9-2BA714CAC31B}"/>
          </ac:spMkLst>
        </pc:spChg>
        <pc:spChg chg="add del mod ord">
          <ac:chgData name="Herrera, Christian" userId="729746c2-65ab-4879-824e-ae65bebf6e70" providerId="ADAL" clId="{33516FCE-741F-42EB-BABA-D28B5656F375}" dt="2025-09-08T22:24:13.519" v="3912" actId="700"/>
          <ac:spMkLst>
            <pc:docMk/>
            <pc:sldMk cId="1209281544" sldId="333"/>
            <ac:spMk id="9" creationId="{3BCCC889-FE05-73E0-9D03-907D9404087B}"/>
          </ac:spMkLst>
        </pc:spChg>
        <pc:spChg chg="add mod ord">
          <ac:chgData name="Herrera, Christian" userId="729746c2-65ab-4879-824e-ae65bebf6e70" providerId="ADAL" clId="{33516FCE-741F-42EB-BABA-D28B5656F375}" dt="2025-09-08T22:24:13.519" v="3912" actId="700"/>
          <ac:spMkLst>
            <pc:docMk/>
            <pc:sldMk cId="1209281544" sldId="333"/>
            <ac:spMk id="10" creationId="{17F9E1BA-50AE-D79A-79AD-B7BE2626B385}"/>
          </ac:spMkLst>
        </pc:spChg>
      </pc:sldChg>
      <pc:sldChg chg="add">
        <pc:chgData name="Herrera, Christian" userId="729746c2-65ab-4879-824e-ae65bebf6e70" providerId="ADAL" clId="{33516FCE-741F-42EB-BABA-D28B5656F375}" dt="2025-09-08T22:24:28.806" v="3913" actId="2890"/>
        <pc:sldMkLst>
          <pc:docMk/>
          <pc:sldMk cId="934385606" sldId="334"/>
        </pc:sldMkLst>
      </pc:sldChg>
      <pc:sldMasterChg chg="delSldLayout">
        <pc:chgData name="Herrera, Christian" userId="729746c2-65ab-4879-824e-ae65bebf6e70" providerId="ADAL" clId="{33516FCE-741F-42EB-BABA-D28B5656F375}" dt="2025-09-04T17:07:14.363" v="750" actId="47"/>
        <pc:sldMasterMkLst>
          <pc:docMk/>
          <pc:sldMasterMk cId="1346768975" sldId="2147484418"/>
        </pc:sldMasterMkLst>
        <pc:sldLayoutChg chg="del">
          <pc:chgData name="Herrera, Christian" userId="729746c2-65ab-4879-824e-ae65bebf6e70" providerId="ADAL" clId="{33516FCE-741F-42EB-BABA-D28B5656F375}" dt="2025-09-04T17:07:14.363" v="750" actId="47"/>
          <pc:sldLayoutMkLst>
            <pc:docMk/>
            <pc:sldMasterMk cId="1346768975" sldId="2147484418"/>
            <pc:sldLayoutMk cId="318077903" sldId="2147484433"/>
          </pc:sldLayoutMkLst>
        </pc:sldLayoutChg>
      </pc:sldMasterChg>
      <pc:sldMasterChg chg="setBg modSldLayout">
        <pc:chgData name="Herrera, Christian" userId="729746c2-65ab-4879-824e-ae65bebf6e70" providerId="ADAL" clId="{33516FCE-741F-42EB-BABA-D28B5656F375}" dt="2025-09-04T18:27:11.266" v="936"/>
        <pc:sldMasterMkLst>
          <pc:docMk/>
          <pc:sldMasterMk cId="2360901277" sldId="2147484565"/>
        </pc:sldMasterMkLst>
        <pc:sldLayoutChg chg="setBg">
          <pc:chgData name="Herrera, Christian" userId="729746c2-65ab-4879-824e-ae65bebf6e70" providerId="ADAL" clId="{33516FCE-741F-42EB-BABA-D28B5656F375}" dt="2025-09-04T18:27:11.266" v="936"/>
          <pc:sldLayoutMkLst>
            <pc:docMk/>
            <pc:sldMasterMk cId="1663190919" sldId="2147484789"/>
            <pc:sldLayoutMk cId="2069536155" sldId="2147483689"/>
          </pc:sldLayoutMkLst>
        </pc:sldLayoutChg>
        <pc:sldLayoutChg chg="setBg">
          <pc:chgData name="Herrera, Christian" userId="729746c2-65ab-4879-824e-ae65bebf6e70" providerId="ADAL" clId="{33516FCE-741F-42EB-BABA-D28B5656F375}" dt="2025-09-04T18:27:11.266" v="936"/>
          <pc:sldLayoutMkLst>
            <pc:docMk/>
            <pc:sldMasterMk cId="1663190919" sldId="2147484789"/>
            <pc:sldLayoutMk cId="3679492765" sldId="2147484466"/>
          </pc:sldLayoutMkLst>
        </pc:sldLayoutChg>
        <pc:sldLayoutChg chg="setBg">
          <pc:chgData name="Herrera, Christian" userId="729746c2-65ab-4879-824e-ae65bebf6e70" providerId="ADAL" clId="{33516FCE-741F-42EB-BABA-D28B5656F375}" dt="2025-09-04T18:27:11.266" v="936"/>
          <pc:sldLayoutMkLst>
            <pc:docMk/>
            <pc:sldMasterMk cId="2360901277" sldId="2147484565"/>
            <pc:sldLayoutMk cId="2790532304" sldId="2147484566"/>
          </pc:sldLayoutMkLst>
        </pc:sldLayoutChg>
        <pc:sldLayoutChg chg="setBg">
          <pc:chgData name="Herrera, Christian" userId="729746c2-65ab-4879-824e-ae65bebf6e70" providerId="ADAL" clId="{33516FCE-741F-42EB-BABA-D28B5656F375}" dt="2025-09-04T18:27:11.266" v="936"/>
          <pc:sldLayoutMkLst>
            <pc:docMk/>
            <pc:sldMasterMk cId="2360901277" sldId="2147484565"/>
            <pc:sldLayoutMk cId="459478713" sldId="2147484568"/>
          </pc:sldLayoutMkLst>
        </pc:sldLayoutChg>
        <pc:sldLayoutChg chg="setBg">
          <pc:chgData name="Herrera, Christian" userId="729746c2-65ab-4879-824e-ae65bebf6e70" providerId="ADAL" clId="{33516FCE-741F-42EB-BABA-D28B5656F375}" dt="2025-09-04T18:27:11.266" v="936"/>
          <pc:sldLayoutMkLst>
            <pc:docMk/>
            <pc:sldMasterMk cId="2360901277" sldId="2147484565"/>
            <pc:sldLayoutMk cId="3428113893" sldId="2147484577"/>
          </pc:sldLayoutMkLst>
        </pc:sldLayoutChg>
        <pc:sldLayoutChg chg="setBg">
          <pc:chgData name="Herrera, Christian" userId="729746c2-65ab-4879-824e-ae65bebf6e70" providerId="ADAL" clId="{33516FCE-741F-42EB-BABA-D28B5656F375}" dt="2025-09-04T18:27:11.266" v="936"/>
          <pc:sldLayoutMkLst>
            <pc:docMk/>
            <pc:sldMasterMk cId="2360901277" sldId="2147484565"/>
            <pc:sldLayoutMk cId="2637494481" sldId="2147484578"/>
          </pc:sldLayoutMkLst>
        </pc:sldLayoutChg>
      </pc:sldMaster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svg"/><Relationship Id="rId7" Type="http://schemas.openxmlformats.org/officeDocument/2006/relationships/image" Target="../media/image32.svg"/><Relationship Id="rId2" Type="http://schemas.openxmlformats.org/officeDocument/2006/relationships/image" Target="../media/image27.png"/><Relationship Id="rId1" Type="http://schemas.openxmlformats.org/officeDocument/2006/relationships/hyperlink" Target="https://intranet.rsccd.edu/Purchasing/Documents/ChangeOrderRequestForm.pdf" TargetMode="External"/><Relationship Id="rId6" Type="http://schemas.openxmlformats.org/officeDocument/2006/relationships/image" Target="../media/image31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Relationship Id="rId9" Type="http://schemas.openxmlformats.org/officeDocument/2006/relationships/image" Target="../media/image34.sv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svg"/><Relationship Id="rId7" Type="http://schemas.openxmlformats.org/officeDocument/2006/relationships/image" Target="../media/image44.svg"/><Relationship Id="rId2" Type="http://schemas.openxmlformats.org/officeDocument/2006/relationships/image" Target="../media/image39.png"/><Relationship Id="rId1" Type="http://schemas.openxmlformats.org/officeDocument/2006/relationships/hyperlink" Target="https://intranet.rsccd.edu/Safety-Risk-Management/Pages/Certificate-of-Insurance-Example.aspx" TargetMode="External"/><Relationship Id="rId6" Type="http://schemas.openxmlformats.org/officeDocument/2006/relationships/image" Target="../media/image43.png"/><Relationship Id="rId5" Type="http://schemas.openxmlformats.org/officeDocument/2006/relationships/image" Target="../media/image42.svg"/><Relationship Id="rId4" Type="http://schemas.openxmlformats.org/officeDocument/2006/relationships/image" Target="../media/image41.png"/><Relationship Id="rId9" Type="http://schemas.openxmlformats.org/officeDocument/2006/relationships/image" Target="../media/image46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svg"/><Relationship Id="rId1" Type="http://schemas.openxmlformats.org/officeDocument/2006/relationships/image" Target="../media/image27.png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Relationship Id="rId9" Type="http://schemas.openxmlformats.org/officeDocument/2006/relationships/hyperlink" Target="https://intranet.rsccd.edu/Purchasing/Documents/ChangeOrderRequestForm.pdf" TargetMode="External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hyperlink" Target="https://intranet.rsccd.edu/Safety-Risk-Management/Pages/Certificate-of-Insurance-Example.aspx" TargetMode="External"/><Relationship Id="rId7" Type="http://schemas.openxmlformats.org/officeDocument/2006/relationships/image" Target="../media/image44.svg"/><Relationship Id="rId2" Type="http://schemas.openxmlformats.org/officeDocument/2006/relationships/image" Target="../media/image40.svg"/><Relationship Id="rId1" Type="http://schemas.openxmlformats.org/officeDocument/2006/relationships/image" Target="../media/image39.png"/><Relationship Id="rId6" Type="http://schemas.openxmlformats.org/officeDocument/2006/relationships/image" Target="../media/image43.png"/><Relationship Id="rId5" Type="http://schemas.openxmlformats.org/officeDocument/2006/relationships/image" Target="../media/image42.svg"/><Relationship Id="rId4" Type="http://schemas.openxmlformats.org/officeDocument/2006/relationships/image" Target="../media/image41.png"/><Relationship Id="rId9" Type="http://schemas.openxmlformats.org/officeDocument/2006/relationships/image" Target="../media/image4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0659569-6420-47CE-9D0B-4FEF6CA81909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93521F7F-4152-4E01-9E32-CB2EF98AFAA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• All supporting documents are to be completed: signatures obtained, insurance documents collected, final proposal or quotes, etc., prior to submitting a purchase requisition</a:t>
          </a:r>
        </a:p>
      </dgm:t>
    </dgm:pt>
    <dgm:pt modelId="{7625FBEE-659B-4A0D-A40F-3170DF8BFAA0}" type="parTrans" cxnId="{F6A0B400-18C4-4026-9922-46A12A75334A}">
      <dgm:prSet/>
      <dgm:spPr/>
      <dgm:t>
        <a:bodyPr/>
        <a:lstStyle/>
        <a:p>
          <a:endParaRPr lang="en-US"/>
        </a:p>
      </dgm:t>
    </dgm:pt>
    <dgm:pt modelId="{0283DCAF-8721-4F0C-845F-B61E05A8BF41}" type="sibTrans" cxnId="{F6A0B400-18C4-4026-9922-46A12A75334A}">
      <dgm:prSet/>
      <dgm:spPr/>
      <dgm:t>
        <a:bodyPr/>
        <a:lstStyle/>
        <a:p>
          <a:endParaRPr lang="en-US"/>
        </a:p>
      </dgm:t>
    </dgm:pt>
    <dgm:pt modelId="{1F586E1E-788B-4356-A024-8163AB4D201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• Purchase requisitions must be completed prior to the start of services. For example, a service with a term of July 1, 2026, through June 30, 2027, must be submitted to Purchasing Services by no later than mid-June 2026 for purchase order processing</a:t>
          </a:r>
        </a:p>
      </dgm:t>
    </dgm:pt>
    <dgm:pt modelId="{2CF7CA80-335D-43EE-AFE6-8DCD7AD2E471}" type="parTrans" cxnId="{7BC9FA61-9D27-4770-9ACF-4A6C562D9DF6}">
      <dgm:prSet/>
      <dgm:spPr/>
      <dgm:t>
        <a:bodyPr/>
        <a:lstStyle/>
        <a:p>
          <a:endParaRPr lang="en-US"/>
        </a:p>
      </dgm:t>
    </dgm:pt>
    <dgm:pt modelId="{35558B5C-DDB2-42B2-A04D-DE9979F44BB3}" type="sibTrans" cxnId="{7BC9FA61-9D27-4770-9ACF-4A6C562D9DF6}">
      <dgm:prSet/>
      <dgm:spPr/>
      <dgm:t>
        <a:bodyPr/>
        <a:lstStyle/>
        <a:p>
          <a:endParaRPr lang="en-US"/>
        </a:p>
      </dgm:t>
    </dgm:pt>
    <dgm:pt modelId="{84324E5B-8DCF-47CA-9D48-8935E167D5D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• This process also applies to facilities and equipment leases</a:t>
          </a:r>
        </a:p>
      </dgm:t>
    </dgm:pt>
    <dgm:pt modelId="{6BCE7859-AF83-4386-9D9E-882CDFE2F716}" type="parTrans" cxnId="{EF5F3A50-BD35-4E24-A768-FA2D72C212C4}">
      <dgm:prSet/>
      <dgm:spPr/>
      <dgm:t>
        <a:bodyPr/>
        <a:lstStyle/>
        <a:p>
          <a:endParaRPr lang="en-US"/>
        </a:p>
      </dgm:t>
    </dgm:pt>
    <dgm:pt modelId="{417906FD-046F-46B2-B9D8-EF8E5F8872D6}" type="sibTrans" cxnId="{EF5F3A50-BD35-4E24-A768-FA2D72C212C4}">
      <dgm:prSet/>
      <dgm:spPr/>
      <dgm:t>
        <a:bodyPr/>
        <a:lstStyle/>
        <a:p>
          <a:endParaRPr lang="en-US"/>
        </a:p>
      </dgm:t>
    </dgm:pt>
    <dgm:pt modelId="{B846C13C-A5F3-4BF6-A59A-7F265634B326}" type="pres">
      <dgm:prSet presAssocID="{00659569-6420-47CE-9D0B-4FEF6CA81909}" presName="root" presStyleCnt="0">
        <dgm:presLayoutVars>
          <dgm:dir/>
          <dgm:resizeHandles val="exact"/>
        </dgm:presLayoutVars>
      </dgm:prSet>
      <dgm:spPr/>
    </dgm:pt>
    <dgm:pt modelId="{E54ADBAB-ED7A-4AAD-BAAB-C7F6FA0A103A}" type="pres">
      <dgm:prSet presAssocID="{93521F7F-4152-4E01-9E32-CB2EF98AFAA1}" presName="compNode" presStyleCnt="0"/>
      <dgm:spPr/>
    </dgm:pt>
    <dgm:pt modelId="{147465FB-27AC-42A8-A33E-9E1B7FADA870}" type="pres">
      <dgm:prSet presAssocID="{93521F7F-4152-4E01-9E32-CB2EF98AFAA1}" presName="bgRect" presStyleLbl="bgShp" presStyleIdx="0" presStyleCnt="3"/>
      <dgm:spPr/>
    </dgm:pt>
    <dgm:pt modelId="{083668B5-982A-448B-96F4-2D3ED6F17140}" type="pres">
      <dgm:prSet presAssocID="{93521F7F-4152-4E01-9E32-CB2EF98AFAA1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ument"/>
        </a:ext>
      </dgm:extLst>
    </dgm:pt>
    <dgm:pt modelId="{469DC503-821E-40E1-B6B2-A2D75A92C89D}" type="pres">
      <dgm:prSet presAssocID="{93521F7F-4152-4E01-9E32-CB2EF98AFAA1}" presName="spaceRect" presStyleCnt="0"/>
      <dgm:spPr/>
    </dgm:pt>
    <dgm:pt modelId="{2B235B95-F7B6-4933-AB7B-34689A39B216}" type="pres">
      <dgm:prSet presAssocID="{93521F7F-4152-4E01-9E32-CB2EF98AFAA1}" presName="parTx" presStyleLbl="revTx" presStyleIdx="0" presStyleCnt="3">
        <dgm:presLayoutVars>
          <dgm:chMax val="0"/>
          <dgm:chPref val="0"/>
        </dgm:presLayoutVars>
      </dgm:prSet>
      <dgm:spPr/>
    </dgm:pt>
    <dgm:pt modelId="{CAE966B3-DB7F-47CC-A428-00D7BAE3C92B}" type="pres">
      <dgm:prSet presAssocID="{0283DCAF-8721-4F0C-845F-B61E05A8BF41}" presName="sibTrans" presStyleCnt="0"/>
      <dgm:spPr/>
    </dgm:pt>
    <dgm:pt modelId="{161DD41C-961F-4737-8233-7061E3B5259E}" type="pres">
      <dgm:prSet presAssocID="{1F586E1E-788B-4356-A024-8163AB4D201A}" presName="compNode" presStyleCnt="0"/>
      <dgm:spPr/>
    </dgm:pt>
    <dgm:pt modelId="{A546E9E1-70A9-407D-BF7F-7D93DCEBCFD4}" type="pres">
      <dgm:prSet presAssocID="{1F586E1E-788B-4356-A024-8163AB4D201A}" presName="bgRect" presStyleLbl="bgShp" presStyleIdx="1" presStyleCnt="3"/>
      <dgm:spPr/>
    </dgm:pt>
    <dgm:pt modelId="{E6A56153-C826-4C92-8F95-7B6F5AACEC49}" type="pres">
      <dgm:prSet presAssocID="{1F586E1E-788B-4356-A024-8163AB4D201A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nk Check"/>
        </a:ext>
      </dgm:extLst>
    </dgm:pt>
    <dgm:pt modelId="{5963EDFC-124C-4BB2-8D19-71EF161D7090}" type="pres">
      <dgm:prSet presAssocID="{1F586E1E-788B-4356-A024-8163AB4D201A}" presName="spaceRect" presStyleCnt="0"/>
      <dgm:spPr/>
    </dgm:pt>
    <dgm:pt modelId="{2DE67F23-61AB-4CE3-A113-DC5899DBC7FF}" type="pres">
      <dgm:prSet presAssocID="{1F586E1E-788B-4356-A024-8163AB4D201A}" presName="parTx" presStyleLbl="revTx" presStyleIdx="1" presStyleCnt="3">
        <dgm:presLayoutVars>
          <dgm:chMax val="0"/>
          <dgm:chPref val="0"/>
        </dgm:presLayoutVars>
      </dgm:prSet>
      <dgm:spPr/>
    </dgm:pt>
    <dgm:pt modelId="{89BB85A8-2F79-437B-AAA3-72CF6E0F2BA8}" type="pres">
      <dgm:prSet presAssocID="{35558B5C-DDB2-42B2-A04D-DE9979F44BB3}" presName="sibTrans" presStyleCnt="0"/>
      <dgm:spPr/>
    </dgm:pt>
    <dgm:pt modelId="{F6CE6F71-63DD-4FD7-8721-8877B7D4869A}" type="pres">
      <dgm:prSet presAssocID="{84324E5B-8DCF-47CA-9D48-8935E167D5DE}" presName="compNode" presStyleCnt="0"/>
      <dgm:spPr/>
    </dgm:pt>
    <dgm:pt modelId="{9F999A8C-491B-4FB6-8B11-8C9AEC1ED626}" type="pres">
      <dgm:prSet presAssocID="{84324E5B-8DCF-47CA-9D48-8935E167D5DE}" presName="bgRect" presStyleLbl="bgShp" presStyleIdx="2" presStyleCnt="3"/>
      <dgm:spPr/>
    </dgm:pt>
    <dgm:pt modelId="{B19C7F30-6494-4D19-BE98-D6802E774B50}" type="pres">
      <dgm:prSet presAssocID="{84324E5B-8DCF-47CA-9D48-8935E167D5DE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ity"/>
        </a:ext>
      </dgm:extLst>
    </dgm:pt>
    <dgm:pt modelId="{6CC3749B-A405-435B-ADE3-B0624E40BE1C}" type="pres">
      <dgm:prSet presAssocID="{84324E5B-8DCF-47CA-9D48-8935E167D5DE}" presName="spaceRect" presStyleCnt="0"/>
      <dgm:spPr/>
    </dgm:pt>
    <dgm:pt modelId="{C91E89CC-5320-499F-A035-8F1863BB5DB1}" type="pres">
      <dgm:prSet presAssocID="{84324E5B-8DCF-47CA-9D48-8935E167D5DE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F6A0B400-18C4-4026-9922-46A12A75334A}" srcId="{00659569-6420-47CE-9D0B-4FEF6CA81909}" destId="{93521F7F-4152-4E01-9E32-CB2EF98AFAA1}" srcOrd="0" destOrd="0" parTransId="{7625FBEE-659B-4A0D-A40F-3170DF8BFAA0}" sibTransId="{0283DCAF-8721-4F0C-845F-B61E05A8BF41}"/>
    <dgm:cxn modelId="{7BC9FA61-9D27-4770-9ACF-4A6C562D9DF6}" srcId="{00659569-6420-47CE-9D0B-4FEF6CA81909}" destId="{1F586E1E-788B-4356-A024-8163AB4D201A}" srcOrd="1" destOrd="0" parTransId="{2CF7CA80-335D-43EE-AFE6-8DCD7AD2E471}" sibTransId="{35558B5C-DDB2-42B2-A04D-DE9979F44BB3}"/>
    <dgm:cxn modelId="{EF5F3A50-BD35-4E24-A768-FA2D72C212C4}" srcId="{00659569-6420-47CE-9D0B-4FEF6CA81909}" destId="{84324E5B-8DCF-47CA-9D48-8935E167D5DE}" srcOrd="2" destOrd="0" parTransId="{6BCE7859-AF83-4386-9D9E-882CDFE2F716}" sibTransId="{417906FD-046F-46B2-B9D8-EF8E5F8872D6}"/>
    <dgm:cxn modelId="{B677D289-8A4E-42BF-B7D1-D01A92567E79}" type="presOf" srcId="{93521F7F-4152-4E01-9E32-CB2EF98AFAA1}" destId="{2B235B95-F7B6-4933-AB7B-34689A39B216}" srcOrd="0" destOrd="0" presId="urn:microsoft.com/office/officeart/2018/2/layout/IconVerticalSolidList"/>
    <dgm:cxn modelId="{9E128590-DD8D-46F5-B35A-35CC4DBC287F}" type="presOf" srcId="{1F586E1E-788B-4356-A024-8163AB4D201A}" destId="{2DE67F23-61AB-4CE3-A113-DC5899DBC7FF}" srcOrd="0" destOrd="0" presId="urn:microsoft.com/office/officeart/2018/2/layout/IconVerticalSolidList"/>
    <dgm:cxn modelId="{646895AA-1BDD-4C8E-9C70-5349108305B0}" type="presOf" srcId="{84324E5B-8DCF-47CA-9D48-8935E167D5DE}" destId="{C91E89CC-5320-499F-A035-8F1863BB5DB1}" srcOrd="0" destOrd="0" presId="urn:microsoft.com/office/officeart/2018/2/layout/IconVerticalSolidList"/>
    <dgm:cxn modelId="{23BB12E0-D590-4448-8294-5500B113E5D0}" type="presOf" srcId="{00659569-6420-47CE-9D0B-4FEF6CA81909}" destId="{B846C13C-A5F3-4BF6-A59A-7F265634B326}" srcOrd="0" destOrd="0" presId="urn:microsoft.com/office/officeart/2018/2/layout/IconVerticalSolidList"/>
    <dgm:cxn modelId="{31A71EC9-20D8-4F3D-84A6-217D68179CF6}" type="presParOf" srcId="{B846C13C-A5F3-4BF6-A59A-7F265634B326}" destId="{E54ADBAB-ED7A-4AAD-BAAB-C7F6FA0A103A}" srcOrd="0" destOrd="0" presId="urn:microsoft.com/office/officeart/2018/2/layout/IconVerticalSolidList"/>
    <dgm:cxn modelId="{886A5E18-506D-42C2-911E-D7BF48BF7772}" type="presParOf" srcId="{E54ADBAB-ED7A-4AAD-BAAB-C7F6FA0A103A}" destId="{147465FB-27AC-42A8-A33E-9E1B7FADA870}" srcOrd="0" destOrd="0" presId="urn:microsoft.com/office/officeart/2018/2/layout/IconVerticalSolidList"/>
    <dgm:cxn modelId="{755CC14C-A5F4-4362-AC99-4FC8EF17DD4C}" type="presParOf" srcId="{E54ADBAB-ED7A-4AAD-BAAB-C7F6FA0A103A}" destId="{083668B5-982A-448B-96F4-2D3ED6F17140}" srcOrd="1" destOrd="0" presId="urn:microsoft.com/office/officeart/2018/2/layout/IconVerticalSolidList"/>
    <dgm:cxn modelId="{40892BAB-5C6E-4845-8DC2-9129AC5E0A45}" type="presParOf" srcId="{E54ADBAB-ED7A-4AAD-BAAB-C7F6FA0A103A}" destId="{469DC503-821E-40E1-B6B2-A2D75A92C89D}" srcOrd="2" destOrd="0" presId="urn:microsoft.com/office/officeart/2018/2/layout/IconVerticalSolidList"/>
    <dgm:cxn modelId="{8B4F8332-1BE3-4D8D-92A3-84B22939BEFF}" type="presParOf" srcId="{E54ADBAB-ED7A-4AAD-BAAB-C7F6FA0A103A}" destId="{2B235B95-F7B6-4933-AB7B-34689A39B216}" srcOrd="3" destOrd="0" presId="urn:microsoft.com/office/officeart/2018/2/layout/IconVerticalSolidList"/>
    <dgm:cxn modelId="{1890243C-0C7D-44F5-A98B-4BC5F311CF6C}" type="presParOf" srcId="{B846C13C-A5F3-4BF6-A59A-7F265634B326}" destId="{CAE966B3-DB7F-47CC-A428-00D7BAE3C92B}" srcOrd="1" destOrd="0" presId="urn:microsoft.com/office/officeart/2018/2/layout/IconVerticalSolidList"/>
    <dgm:cxn modelId="{9AFA25B4-EFC8-4C96-B21A-5018251A7081}" type="presParOf" srcId="{B846C13C-A5F3-4BF6-A59A-7F265634B326}" destId="{161DD41C-961F-4737-8233-7061E3B5259E}" srcOrd="2" destOrd="0" presId="urn:microsoft.com/office/officeart/2018/2/layout/IconVerticalSolidList"/>
    <dgm:cxn modelId="{49DAFC5D-29C5-4767-947A-F3EAB6EC85A2}" type="presParOf" srcId="{161DD41C-961F-4737-8233-7061E3B5259E}" destId="{A546E9E1-70A9-407D-BF7F-7D93DCEBCFD4}" srcOrd="0" destOrd="0" presId="urn:microsoft.com/office/officeart/2018/2/layout/IconVerticalSolidList"/>
    <dgm:cxn modelId="{89611330-C130-4739-A89B-FFDD9C19A3FB}" type="presParOf" srcId="{161DD41C-961F-4737-8233-7061E3B5259E}" destId="{E6A56153-C826-4C92-8F95-7B6F5AACEC49}" srcOrd="1" destOrd="0" presId="urn:microsoft.com/office/officeart/2018/2/layout/IconVerticalSolidList"/>
    <dgm:cxn modelId="{2310FD3C-6D45-424A-B277-62411A50FCF0}" type="presParOf" srcId="{161DD41C-961F-4737-8233-7061E3B5259E}" destId="{5963EDFC-124C-4BB2-8D19-71EF161D7090}" srcOrd="2" destOrd="0" presId="urn:microsoft.com/office/officeart/2018/2/layout/IconVerticalSolidList"/>
    <dgm:cxn modelId="{DD8B5C29-D4DD-42E5-BBA5-A76736CD8726}" type="presParOf" srcId="{161DD41C-961F-4737-8233-7061E3B5259E}" destId="{2DE67F23-61AB-4CE3-A113-DC5899DBC7FF}" srcOrd="3" destOrd="0" presId="urn:microsoft.com/office/officeart/2018/2/layout/IconVerticalSolidList"/>
    <dgm:cxn modelId="{13590ECF-32CE-411C-ACC9-FCA41728C3F8}" type="presParOf" srcId="{B846C13C-A5F3-4BF6-A59A-7F265634B326}" destId="{89BB85A8-2F79-437B-AAA3-72CF6E0F2BA8}" srcOrd="3" destOrd="0" presId="urn:microsoft.com/office/officeart/2018/2/layout/IconVerticalSolidList"/>
    <dgm:cxn modelId="{474EE7C3-C185-4A98-91E9-08488117F52E}" type="presParOf" srcId="{B846C13C-A5F3-4BF6-A59A-7F265634B326}" destId="{F6CE6F71-63DD-4FD7-8721-8877B7D4869A}" srcOrd="4" destOrd="0" presId="urn:microsoft.com/office/officeart/2018/2/layout/IconVerticalSolidList"/>
    <dgm:cxn modelId="{C98FA977-D5CC-4754-B725-5129569D1E24}" type="presParOf" srcId="{F6CE6F71-63DD-4FD7-8721-8877B7D4869A}" destId="{9F999A8C-491B-4FB6-8B11-8C9AEC1ED626}" srcOrd="0" destOrd="0" presId="urn:microsoft.com/office/officeart/2018/2/layout/IconVerticalSolidList"/>
    <dgm:cxn modelId="{D6222BAC-C6E4-4643-83A1-ED8C60800E00}" type="presParOf" srcId="{F6CE6F71-63DD-4FD7-8721-8877B7D4869A}" destId="{B19C7F30-6494-4D19-BE98-D6802E774B50}" srcOrd="1" destOrd="0" presId="urn:microsoft.com/office/officeart/2018/2/layout/IconVerticalSolidList"/>
    <dgm:cxn modelId="{5D31B7FA-4404-41F6-92A7-2DF296E91F86}" type="presParOf" srcId="{F6CE6F71-63DD-4FD7-8721-8877B7D4869A}" destId="{6CC3749B-A405-435B-ADE3-B0624E40BE1C}" srcOrd="2" destOrd="0" presId="urn:microsoft.com/office/officeart/2018/2/layout/IconVerticalSolidList"/>
    <dgm:cxn modelId="{D91422ED-D2B7-4E54-90A6-A6EAC60C36F6}" type="presParOf" srcId="{F6CE6F71-63DD-4FD7-8721-8877B7D4869A}" destId="{C91E89CC-5320-499F-A035-8F1863BB5DB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1A83871-7637-4BBE-9B73-2C0CCEEFF918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B576C7B5-48E2-4754-AFD7-9AC92D50D25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Keep description simple yet necessary</a:t>
          </a:r>
          <a:endParaRPr lang="en-US" dirty="0"/>
        </a:p>
      </dgm:t>
    </dgm:pt>
    <dgm:pt modelId="{017D1CC1-FBF5-41AB-A2A1-87EBB8294259}" type="parTrans" cxnId="{4B8A0564-D662-49E7-8069-462434626B4C}">
      <dgm:prSet/>
      <dgm:spPr/>
      <dgm:t>
        <a:bodyPr/>
        <a:lstStyle/>
        <a:p>
          <a:endParaRPr lang="en-US"/>
        </a:p>
      </dgm:t>
    </dgm:pt>
    <dgm:pt modelId="{7E11B0B9-3086-4645-BEE2-55DEF7ED8821}" type="sibTrans" cxnId="{4B8A0564-D662-49E7-8069-462434626B4C}">
      <dgm:prSet/>
      <dgm:spPr/>
      <dgm:t>
        <a:bodyPr/>
        <a:lstStyle/>
        <a:p>
          <a:endParaRPr lang="en-US"/>
        </a:p>
      </dgm:t>
    </dgm:pt>
    <dgm:pt modelId="{6CB72E2D-D980-498C-9267-75E3BB82342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With an increase of 20% or more, a second PO must be issued</a:t>
          </a:r>
        </a:p>
      </dgm:t>
    </dgm:pt>
    <dgm:pt modelId="{6B3F6238-8C6B-4890-A264-73147C1E22B3}" type="parTrans" cxnId="{CDF55C3A-F05C-448C-A0BB-332670DD4915}">
      <dgm:prSet/>
      <dgm:spPr/>
      <dgm:t>
        <a:bodyPr/>
        <a:lstStyle/>
        <a:p>
          <a:endParaRPr lang="en-US"/>
        </a:p>
      </dgm:t>
    </dgm:pt>
    <dgm:pt modelId="{1CFBEDEA-3CAD-42C8-A64C-8831EA967295}" type="sibTrans" cxnId="{CDF55C3A-F05C-448C-A0BB-332670DD4915}">
      <dgm:prSet/>
      <dgm:spPr/>
      <dgm:t>
        <a:bodyPr/>
        <a:lstStyle/>
        <a:p>
          <a:endParaRPr lang="en-US"/>
        </a:p>
      </dgm:t>
    </dgm:pt>
    <dgm:pt modelId="{AF047689-EB16-4336-8B25-551D0341D55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Requires management approval</a:t>
          </a:r>
          <a:endParaRPr lang="en-US" dirty="0"/>
        </a:p>
      </dgm:t>
    </dgm:pt>
    <dgm:pt modelId="{4662FB69-6212-42BA-B1D4-D0FD28830340}" type="parTrans" cxnId="{2D7B9F83-2DB9-4186-B3BE-3BEA946F2723}">
      <dgm:prSet/>
      <dgm:spPr/>
      <dgm:t>
        <a:bodyPr/>
        <a:lstStyle/>
        <a:p>
          <a:endParaRPr lang="en-US"/>
        </a:p>
      </dgm:t>
    </dgm:pt>
    <dgm:pt modelId="{18DAB3B4-4810-472F-B25B-AF730F31DC66}" type="sibTrans" cxnId="{2D7B9F83-2DB9-4186-B3BE-3BEA946F2723}">
      <dgm:prSet/>
      <dgm:spPr/>
      <dgm:t>
        <a:bodyPr/>
        <a:lstStyle/>
        <a:p>
          <a:endParaRPr lang="en-US"/>
        </a:p>
      </dgm:t>
    </dgm:pt>
    <dgm:pt modelId="{5C10255C-43EC-4B0F-BD80-719A5C311EB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Submit electronically to your direct buyer</a:t>
          </a:r>
        </a:p>
        <a:p>
          <a:pPr>
            <a:lnSpc>
              <a:spcPct val="100000"/>
            </a:lnSpc>
          </a:pPr>
          <a:r>
            <a:rPr lang="en-US" dirty="0">
              <a:hlinkClick xmlns:r="http://schemas.openxmlformats.org/officeDocument/2006/relationships" r:id="rId1"/>
            </a:rPr>
            <a:t>ChangeOrderRequestForm.pdf</a:t>
          </a:r>
          <a:endParaRPr lang="en-US" dirty="0"/>
        </a:p>
      </dgm:t>
    </dgm:pt>
    <dgm:pt modelId="{53C32A3C-B7A4-4C82-AEC1-F3DD7CCA5961}" type="parTrans" cxnId="{C6FA7ED1-5799-46F4-A202-C72821017181}">
      <dgm:prSet/>
      <dgm:spPr/>
      <dgm:t>
        <a:bodyPr/>
        <a:lstStyle/>
        <a:p>
          <a:endParaRPr lang="en-US"/>
        </a:p>
      </dgm:t>
    </dgm:pt>
    <dgm:pt modelId="{A546523A-6607-4673-9A6B-667DA1880B74}" type="sibTrans" cxnId="{C6FA7ED1-5799-46F4-A202-C72821017181}">
      <dgm:prSet/>
      <dgm:spPr/>
      <dgm:t>
        <a:bodyPr/>
        <a:lstStyle/>
        <a:p>
          <a:endParaRPr lang="en-US"/>
        </a:p>
      </dgm:t>
    </dgm:pt>
    <dgm:pt modelId="{EDC1DE8B-96DF-4BA9-8856-90B82776B647}" type="pres">
      <dgm:prSet presAssocID="{F1A83871-7637-4BBE-9B73-2C0CCEEFF918}" presName="root" presStyleCnt="0">
        <dgm:presLayoutVars>
          <dgm:dir/>
          <dgm:resizeHandles val="exact"/>
        </dgm:presLayoutVars>
      </dgm:prSet>
      <dgm:spPr/>
    </dgm:pt>
    <dgm:pt modelId="{50647F24-24D4-4966-B4FD-5AA9EBE3142D}" type="pres">
      <dgm:prSet presAssocID="{B576C7B5-48E2-4754-AFD7-9AC92D50D257}" presName="compNode" presStyleCnt="0"/>
      <dgm:spPr/>
    </dgm:pt>
    <dgm:pt modelId="{BC8B5D18-45F9-4F30-9205-6E0B6A19217E}" type="pres">
      <dgm:prSet presAssocID="{B576C7B5-48E2-4754-AFD7-9AC92D50D257}" presName="bgRect" presStyleLbl="bgShp" presStyleIdx="0" presStyleCnt="4"/>
      <dgm:spPr/>
    </dgm:pt>
    <dgm:pt modelId="{4ACA050E-3652-4E6B-8230-0E37AB036466}" type="pres">
      <dgm:prSet presAssocID="{B576C7B5-48E2-4754-AFD7-9AC92D50D257}" presName="iconRect" presStyleLbl="node1" presStyleIdx="0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DF9FBE42-AD73-4744-BACE-EBCDE9D0B286}" type="pres">
      <dgm:prSet presAssocID="{B576C7B5-48E2-4754-AFD7-9AC92D50D257}" presName="spaceRect" presStyleCnt="0"/>
      <dgm:spPr/>
    </dgm:pt>
    <dgm:pt modelId="{2A0A0E39-3F05-4DA4-ACF0-A8EC89D41E21}" type="pres">
      <dgm:prSet presAssocID="{B576C7B5-48E2-4754-AFD7-9AC92D50D257}" presName="parTx" presStyleLbl="revTx" presStyleIdx="0" presStyleCnt="4">
        <dgm:presLayoutVars>
          <dgm:chMax val="0"/>
          <dgm:chPref val="0"/>
        </dgm:presLayoutVars>
      </dgm:prSet>
      <dgm:spPr/>
    </dgm:pt>
    <dgm:pt modelId="{73D09D2F-F3DE-4201-8612-C6D3854A9D39}" type="pres">
      <dgm:prSet presAssocID="{7E11B0B9-3086-4645-BEE2-55DEF7ED8821}" presName="sibTrans" presStyleCnt="0"/>
      <dgm:spPr/>
    </dgm:pt>
    <dgm:pt modelId="{D99FD30C-9C24-44E1-BF4E-8C770BBF1994}" type="pres">
      <dgm:prSet presAssocID="{6CB72E2D-D980-498C-9267-75E3BB823429}" presName="compNode" presStyleCnt="0"/>
      <dgm:spPr/>
    </dgm:pt>
    <dgm:pt modelId="{19D43765-083D-463D-9591-D723387DB271}" type="pres">
      <dgm:prSet presAssocID="{6CB72E2D-D980-498C-9267-75E3BB823429}" presName="bgRect" presStyleLbl="bgShp" presStyleIdx="1" presStyleCnt="4"/>
      <dgm:spPr/>
    </dgm:pt>
    <dgm:pt modelId="{E122ABA0-F8AC-4D6A-BD3F-2004D7D8202B}" type="pres">
      <dgm:prSet presAssocID="{6CB72E2D-D980-498C-9267-75E3BB823429}" presName="iconRect" presStyleLbl="node1" presStyleIdx="1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A723F3A1-48D6-4435-B99C-605A4E557B83}" type="pres">
      <dgm:prSet presAssocID="{6CB72E2D-D980-498C-9267-75E3BB823429}" presName="spaceRect" presStyleCnt="0"/>
      <dgm:spPr/>
    </dgm:pt>
    <dgm:pt modelId="{B94484A7-4550-4DFA-8935-278BD3A3A435}" type="pres">
      <dgm:prSet presAssocID="{6CB72E2D-D980-498C-9267-75E3BB823429}" presName="parTx" presStyleLbl="revTx" presStyleIdx="1" presStyleCnt="4">
        <dgm:presLayoutVars>
          <dgm:chMax val="0"/>
          <dgm:chPref val="0"/>
        </dgm:presLayoutVars>
      </dgm:prSet>
      <dgm:spPr/>
    </dgm:pt>
    <dgm:pt modelId="{FA6F57BF-5F0F-41A7-B09A-3E102AE875AF}" type="pres">
      <dgm:prSet presAssocID="{1CFBEDEA-3CAD-42C8-A64C-8831EA967295}" presName="sibTrans" presStyleCnt="0"/>
      <dgm:spPr/>
    </dgm:pt>
    <dgm:pt modelId="{65432553-C972-4699-BE8F-974FD09915EC}" type="pres">
      <dgm:prSet presAssocID="{AF047689-EB16-4336-8B25-551D0341D558}" presName="compNode" presStyleCnt="0"/>
      <dgm:spPr/>
    </dgm:pt>
    <dgm:pt modelId="{0187F769-3FAE-4AE8-9CDB-88C37296FFF0}" type="pres">
      <dgm:prSet presAssocID="{AF047689-EB16-4336-8B25-551D0341D558}" presName="bgRect" presStyleLbl="bgShp" presStyleIdx="2" presStyleCnt="4"/>
      <dgm:spPr/>
    </dgm:pt>
    <dgm:pt modelId="{286E9213-C718-4A38-9F49-3049ACC0F849}" type="pres">
      <dgm:prSet presAssocID="{AF047689-EB16-4336-8B25-551D0341D558}" presName="iconRect" presStyleLbl="node1" presStyleIdx="2" presStyleCnt="4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 List"/>
        </a:ext>
      </dgm:extLst>
    </dgm:pt>
    <dgm:pt modelId="{09CFA8E0-668D-455B-9019-82CBEC606CF4}" type="pres">
      <dgm:prSet presAssocID="{AF047689-EB16-4336-8B25-551D0341D558}" presName="spaceRect" presStyleCnt="0"/>
      <dgm:spPr/>
    </dgm:pt>
    <dgm:pt modelId="{E7529F1D-F9C2-4E30-92D0-6DBE6D01BCD0}" type="pres">
      <dgm:prSet presAssocID="{AF047689-EB16-4336-8B25-551D0341D558}" presName="parTx" presStyleLbl="revTx" presStyleIdx="2" presStyleCnt="4">
        <dgm:presLayoutVars>
          <dgm:chMax val="0"/>
          <dgm:chPref val="0"/>
        </dgm:presLayoutVars>
      </dgm:prSet>
      <dgm:spPr/>
    </dgm:pt>
    <dgm:pt modelId="{A15E919E-43B1-4DD8-AAA1-6D1F92A90D06}" type="pres">
      <dgm:prSet presAssocID="{18DAB3B4-4810-472F-B25B-AF730F31DC66}" presName="sibTrans" presStyleCnt="0"/>
      <dgm:spPr/>
    </dgm:pt>
    <dgm:pt modelId="{F7EBE575-81D8-422B-8A2A-C646E3CE8F6D}" type="pres">
      <dgm:prSet presAssocID="{5C10255C-43EC-4B0F-BD80-719A5C311EB5}" presName="compNode" presStyleCnt="0"/>
      <dgm:spPr/>
    </dgm:pt>
    <dgm:pt modelId="{6847E73E-0F66-4B28-886A-45132ECD4D78}" type="pres">
      <dgm:prSet presAssocID="{5C10255C-43EC-4B0F-BD80-719A5C311EB5}" presName="bgRect" presStyleLbl="bgShp" presStyleIdx="3" presStyleCnt="4"/>
      <dgm:spPr/>
    </dgm:pt>
    <dgm:pt modelId="{4E54C824-5C08-483E-873E-57423A9CB7D9}" type="pres">
      <dgm:prSet presAssocID="{5C10255C-43EC-4B0F-BD80-719A5C311EB5}" presName="iconRect" presStyleLbl="node1" presStyleIdx="3" presStyleCnt="4"/>
      <dgm:spPr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mail"/>
        </a:ext>
      </dgm:extLst>
    </dgm:pt>
    <dgm:pt modelId="{94434173-1E9A-42AF-9C36-C26D3E3588B2}" type="pres">
      <dgm:prSet presAssocID="{5C10255C-43EC-4B0F-BD80-719A5C311EB5}" presName="spaceRect" presStyleCnt="0"/>
      <dgm:spPr/>
    </dgm:pt>
    <dgm:pt modelId="{498D501F-77A2-4E7C-8FBC-81DA92CE8522}" type="pres">
      <dgm:prSet presAssocID="{5C10255C-43EC-4B0F-BD80-719A5C311EB5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B9204D33-FCB0-45C1-B52D-0272E4980C31}" type="presOf" srcId="{6CB72E2D-D980-498C-9267-75E3BB823429}" destId="{B94484A7-4550-4DFA-8935-278BD3A3A435}" srcOrd="0" destOrd="0" presId="urn:microsoft.com/office/officeart/2018/2/layout/IconVerticalSolidList"/>
    <dgm:cxn modelId="{CDF55C3A-F05C-448C-A0BB-332670DD4915}" srcId="{F1A83871-7637-4BBE-9B73-2C0CCEEFF918}" destId="{6CB72E2D-D980-498C-9267-75E3BB823429}" srcOrd="1" destOrd="0" parTransId="{6B3F6238-8C6B-4890-A264-73147C1E22B3}" sibTransId="{1CFBEDEA-3CAD-42C8-A64C-8831EA967295}"/>
    <dgm:cxn modelId="{4B8A0564-D662-49E7-8069-462434626B4C}" srcId="{F1A83871-7637-4BBE-9B73-2C0CCEEFF918}" destId="{B576C7B5-48E2-4754-AFD7-9AC92D50D257}" srcOrd="0" destOrd="0" parTransId="{017D1CC1-FBF5-41AB-A2A1-87EBB8294259}" sibTransId="{7E11B0B9-3086-4645-BEE2-55DEF7ED8821}"/>
    <dgm:cxn modelId="{A52F6C7B-845D-44CA-882D-D3D444332868}" type="presOf" srcId="{5C10255C-43EC-4B0F-BD80-719A5C311EB5}" destId="{498D501F-77A2-4E7C-8FBC-81DA92CE8522}" srcOrd="0" destOrd="0" presId="urn:microsoft.com/office/officeart/2018/2/layout/IconVerticalSolidList"/>
    <dgm:cxn modelId="{2D7B9F83-2DB9-4186-B3BE-3BEA946F2723}" srcId="{F1A83871-7637-4BBE-9B73-2C0CCEEFF918}" destId="{AF047689-EB16-4336-8B25-551D0341D558}" srcOrd="2" destOrd="0" parTransId="{4662FB69-6212-42BA-B1D4-D0FD28830340}" sibTransId="{18DAB3B4-4810-472F-B25B-AF730F31DC66}"/>
    <dgm:cxn modelId="{131723A5-B082-43EF-A15B-58A04FD6C581}" type="presOf" srcId="{F1A83871-7637-4BBE-9B73-2C0CCEEFF918}" destId="{EDC1DE8B-96DF-4BA9-8856-90B82776B647}" srcOrd="0" destOrd="0" presId="urn:microsoft.com/office/officeart/2018/2/layout/IconVerticalSolidList"/>
    <dgm:cxn modelId="{03730FC8-3F1E-4232-9DBA-B2E4DEAA7D17}" type="presOf" srcId="{B576C7B5-48E2-4754-AFD7-9AC92D50D257}" destId="{2A0A0E39-3F05-4DA4-ACF0-A8EC89D41E21}" srcOrd="0" destOrd="0" presId="urn:microsoft.com/office/officeart/2018/2/layout/IconVerticalSolidList"/>
    <dgm:cxn modelId="{C6FA7ED1-5799-46F4-A202-C72821017181}" srcId="{F1A83871-7637-4BBE-9B73-2C0CCEEFF918}" destId="{5C10255C-43EC-4B0F-BD80-719A5C311EB5}" srcOrd="3" destOrd="0" parTransId="{53C32A3C-B7A4-4C82-AEC1-F3DD7CCA5961}" sibTransId="{A546523A-6607-4673-9A6B-667DA1880B74}"/>
    <dgm:cxn modelId="{3D18DFDD-A3EA-4247-8606-A23860D8651A}" type="presOf" srcId="{AF047689-EB16-4336-8B25-551D0341D558}" destId="{E7529F1D-F9C2-4E30-92D0-6DBE6D01BCD0}" srcOrd="0" destOrd="0" presId="urn:microsoft.com/office/officeart/2018/2/layout/IconVerticalSolidList"/>
    <dgm:cxn modelId="{C373E9F6-15E6-4E43-ADB4-F3C832AF80B9}" type="presParOf" srcId="{EDC1DE8B-96DF-4BA9-8856-90B82776B647}" destId="{50647F24-24D4-4966-B4FD-5AA9EBE3142D}" srcOrd="0" destOrd="0" presId="urn:microsoft.com/office/officeart/2018/2/layout/IconVerticalSolidList"/>
    <dgm:cxn modelId="{DC400125-FE6F-4592-9784-44903F67CC1D}" type="presParOf" srcId="{50647F24-24D4-4966-B4FD-5AA9EBE3142D}" destId="{BC8B5D18-45F9-4F30-9205-6E0B6A19217E}" srcOrd="0" destOrd="0" presId="urn:microsoft.com/office/officeart/2018/2/layout/IconVerticalSolidList"/>
    <dgm:cxn modelId="{39637607-ADC2-4518-9768-1ED4F81C4B23}" type="presParOf" srcId="{50647F24-24D4-4966-B4FD-5AA9EBE3142D}" destId="{4ACA050E-3652-4E6B-8230-0E37AB036466}" srcOrd="1" destOrd="0" presId="urn:microsoft.com/office/officeart/2018/2/layout/IconVerticalSolidList"/>
    <dgm:cxn modelId="{46C060B1-14A3-49E1-8D49-B8438C76B49F}" type="presParOf" srcId="{50647F24-24D4-4966-B4FD-5AA9EBE3142D}" destId="{DF9FBE42-AD73-4744-BACE-EBCDE9D0B286}" srcOrd="2" destOrd="0" presId="urn:microsoft.com/office/officeart/2018/2/layout/IconVerticalSolidList"/>
    <dgm:cxn modelId="{7E58EF7C-F571-47F7-9877-F488B7813E28}" type="presParOf" srcId="{50647F24-24D4-4966-B4FD-5AA9EBE3142D}" destId="{2A0A0E39-3F05-4DA4-ACF0-A8EC89D41E21}" srcOrd="3" destOrd="0" presId="urn:microsoft.com/office/officeart/2018/2/layout/IconVerticalSolidList"/>
    <dgm:cxn modelId="{F3CEC0AD-D611-4DAB-8A65-CCF33F5B91DD}" type="presParOf" srcId="{EDC1DE8B-96DF-4BA9-8856-90B82776B647}" destId="{73D09D2F-F3DE-4201-8612-C6D3854A9D39}" srcOrd="1" destOrd="0" presId="urn:microsoft.com/office/officeart/2018/2/layout/IconVerticalSolidList"/>
    <dgm:cxn modelId="{B0918CD1-60BA-402F-8678-DC34271A976A}" type="presParOf" srcId="{EDC1DE8B-96DF-4BA9-8856-90B82776B647}" destId="{D99FD30C-9C24-44E1-BF4E-8C770BBF1994}" srcOrd="2" destOrd="0" presId="urn:microsoft.com/office/officeart/2018/2/layout/IconVerticalSolidList"/>
    <dgm:cxn modelId="{E9A7ADE3-8482-43CC-8B00-4C7A006C29D0}" type="presParOf" srcId="{D99FD30C-9C24-44E1-BF4E-8C770BBF1994}" destId="{19D43765-083D-463D-9591-D723387DB271}" srcOrd="0" destOrd="0" presId="urn:microsoft.com/office/officeart/2018/2/layout/IconVerticalSolidList"/>
    <dgm:cxn modelId="{D717945D-AD82-4662-88E8-536AD70BCA9B}" type="presParOf" srcId="{D99FD30C-9C24-44E1-BF4E-8C770BBF1994}" destId="{E122ABA0-F8AC-4D6A-BD3F-2004D7D8202B}" srcOrd="1" destOrd="0" presId="urn:microsoft.com/office/officeart/2018/2/layout/IconVerticalSolidList"/>
    <dgm:cxn modelId="{FE8DF597-AE82-43A9-8E21-ECEE8C7606B5}" type="presParOf" srcId="{D99FD30C-9C24-44E1-BF4E-8C770BBF1994}" destId="{A723F3A1-48D6-4435-B99C-605A4E557B83}" srcOrd="2" destOrd="0" presId="urn:microsoft.com/office/officeart/2018/2/layout/IconVerticalSolidList"/>
    <dgm:cxn modelId="{C5A19B12-0D54-4810-A4A3-021D5ADDA379}" type="presParOf" srcId="{D99FD30C-9C24-44E1-BF4E-8C770BBF1994}" destId="{B94484A7-4550-4DFA-8935-278BD3A3A435}" srcOrd="3" destOrd="0" presId="urn:microsoft.com/office/officeart/2018/2/layout/IconVerticalSolidList"/>
    <dgm:cxn modelId="{E3A466A4-DA0B-4EC1-BE4E-3F009979E172}" type="presParOf" srcId="{EDC1DE8B-96DF-4BA9-8856-90B82776B647}" destId="{FA6F57BF-5F0F-41A7-B09A-3E102AE875AF}" srcOrd="3" destOrd="0" presId="urn:microsoft.com/office/officeart/2018/2/layout/IconVerticalSolidList"/>
    <dgm:cxn modelId="{EF0F791B-9121-4EC0-AB7D-DA61DB483660}" type="presParOf" srcId="{EDC1DE8B-96DF-4BA9-8856-90B82776B647}" destId="{65432553-C972-4699-BE8F-974FD09915EC}" srcOrd="4" destOrd="0" presId="urn:microsoft.com/office/officeart/2018/2/layout/IconVerticalSolidList"/>
    <dgm:cxn modelId="{34249CAD-B3B1-467C-B3BE-E7622BDED77A}" type="presParOf" srcId="{65432553-C972-4699-BE8F-974FD09915EC}" destId="{0187F769-3FAE-4AE8-9CDB-88C37296FFF0}" srcOrd="0" destOrd="0" presId="urn:microsoft.com/office/officeart/2018/2/layout/IconVerticalSolidList"/>
    <dgm:cxn modelId="{653E8254-9B63-438E-811C-2F15007F8FB7}" type="presParOf" srcId="{65432553-C972-4699-BE8F-974FD09915EC}" destId="{286E9213-C718-4A38-9F49-3049ACC0F849}" srcOrd="1" destOrd="0" presId="urn:microsoft.com/office/officeart/2018/2/layout/IconVerticalSolidList"/>
    <dgm:cxn modelId="{484F884F-E370-46BE-9E3F-F36C5B0EF31D}" type="presParOf" srcId="{65432553-C972-4699-BE8F-974FD09915EC}" destId="{09CFA8E0-668D-455B-9019-82CBEC606CF4}" srcOrd="2" destOrd="0" presId="urn:microsoft.com/office/officeart/2018/2/layout/IconVerticalSolidList"/>
    <dgm:cxn modelId="{40C86CC8-C70A-4B4F-8BEC-0D59CA7C943F}" type="presParOf" srcId="{65432553-C972-4699-BE8F-974FD09915EC}" destId="{E7529F1D-F9C2-4E30-92D0-6DBE6D01BCD0}" srcOrd="3" destOrd="0" presId="urn:microsoft.com/office/officeart/2018/2/layout/IconVerticalSolidList"/>
    <dgm:cxn modelId="{D2E0D3CC-68AF-4111-A10C-05EF7DEEFD8D}" type="presParOf" srcId="{EDC1DE8B-96DF-4BA9-8856-90B82776B647}" destId="{A15E919E-43B1-4DD8-AAA1-6D1F92A90D06}" srcOrd="5" destOrd="0" presId="urn:microsoft.com/office/officeart/2018/2/layout/IconVerticalSolidList"/>
    <dgm:cxn modelId="{1380F694-CEDC-4A8F-B690-1700E0142284}" type="presParOf" srcId="{EDC1DE8B-96DF-4BA9-8856-90B82776B647}" destId="{F7EBE575-81D8-422B-8A2A-C646E3CE8F6D}" srcOrd="6" destOrd="0" presId="urn:microsoft.com/office/officeart/2018/2/layout/IconVerticalSolidList"/>
    <dgm:cxn modelId="{6A57012E-6992-4D82-B580-3216187EF10E}" type="presParOf" srcId="{F7EBE575-81D8-422B-8A2A-C646E3CE8F6D}" destId="{6847E73E-0F66-4B28-886A-45132ECD4D78}" srcOrd="0" destOrd="0" presId="urn:microsoft.com/office/officeart/2018/2/layout/IconVerticalSolidList"/>
    <dgm:cxn modelId="{34E1B29D-76E8-40C7-B8D4-D3EF27FB60F2}" type="presParOf" srcId="{F7EBE575-81D8-422B-8A2A-C646E3CE8F6D}" destId="{4E54C824-5C08-483E-873E-57423A9CB7D9}" srcOrd="1" destOrd="0" presId="urn:microsoft.com/office/officeart/2018/2/layout/IconVerticalSolidList"/>
    <dgm:cxn modelId="{834821E7-9B15-406F-A7A7-51A7354ABAE6}" type="presParOf" srcId="{F7EBE575-81D8-422B-8A2A-C646E3CE8F6D}" destId="{94434173-1E9A-42AF-9C36-C26D3E3588B2}" srcOrd="2" destOrd="0" presId="urn:microsoft.com/office/officeart/2018/2/layout/IconVerticalSolidList"/>
    <dgm:cxn modelId="{57291CDE-F024-4B38-9636-F7EFAFFFA59A}" type="presParOf" srcId="{F7EBE575-81D8-422B-8A2A-C646E3CE8F6D}" destId="{498D501F-77A2-4E7C-8FBC-81DA92CE8522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58AAA1D-2FDF-41AD-9B5E-08991E2E6F26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E858D913-C4CC-4B6D-961A-1876637F038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Link: </a:t>
          </a:r>
          <a:r>
            <a:rPr lang="en-US" dirty="0">
              <a:hlinkClick xmlns:r="http://schemas.openxmlformats.org/officeDocument/2006/relationships" r:id="rId1"/>
            </a:rPr>
            <a:t>Insurance Requirements</a:t>
          </a:r>
          <a:endParaRPr lang="en-US" dirty="0"/>
        </a:p>
      </dgm:t>
    </dgm:pt>
    <dgm:pt modelId="{4AAEECC9-2D00-4392-8FF9-CEDEB0E0B93B}" type="parTrans" cxnId="{AD588A00-FE06-40EE-BEE8-4F20524C7BEE}">
      <dgm:prSet/>
      <dgm:spPr/>
      <dgm:t>
        <a:bodyPr/>
        <a:lstStyle/>
        <a:p>
          <a:endParaRPr lang="en-US"/>
        </a:p>
      </dgm:t>
    </dgm:pt>
    <dgm:pt modelId="{0C509F04-01C4-4D61-A3DA-ECDBA96C9468}" type="sibTrans" cxnId="{AD588A00-FE06-40EE-BEE8-4F20524C7BEE}">
      <dgm:prSet/>
      <dgm:spPr/>
      <dgm:t>
        <a:bodyPr/>
        <a:lstStyle/>
        <a:p>
          <a:endParaRPr lang="en-US"/>
        </a:p>
      </dgm:t>
    </dgm:pt>
    <dgm:pt modelId="{9C961944-791C-4070-BD2E-933E613636B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All contractors, vendors, or service providers coming on to District premises are required to have insurance</a:t>
          </a:r>
        </a:p>
      </dgm:t>
    </dgm:pt>
    <dgm:pt modelId="{08E7A5E9-263C-4970-B9DA-60FC20F298A5}" type="parTrans" cxnId="{6B49755F-0B4B-4D13-B0CC-F6739A1AF3A9}">
      <dgm:prSet/>
      <dgm:spPr/>
      <dgm:t>
        <a:bodyPr/>
        <a:lstStyle/>
        <a:p>
          <a:endParaRPr lang="en-US"/>
        </a:p>
      </dgm:t>
    </dgm:pt>
    <dgm:pt modelId="{35A56840-1180-44EF-8F7D-A13BADE02B99}" type="sibTrans" cxnId="{6B49755F-0B4B-4D13-B0CC-F6739A1AF3A9}">
      <dgm:prSet/>
      <dgm:spPr/>
      <dgm:t>
        <a:bodyPr/>
        <a:lstStyle/>
        <a:p>
          <a:endParaRPr lang="en-US"/>
        </a:p>
      </dgm:t>
    </dgm:pt>
    <dgm:pt modelId="{D3F65A6A-55DA-4C33-B1B6-3EB97226DD9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Departments request Certificate of Insurance (COI) and for the District to  be endorsed as an additional insured</a:t>
          </a:r>
        </a:p>
      </dgm:t>
    </dgm:pt>
    <dgm:pt modelId="{D6608ED3-8AE1-4CD3-BC39-FBEDFF579239}" type="parTrans" cxnId="{5B0AA3A2-8C2A-43A9-945E-F4B96A25D268}">
      <dgm:prSet/>
      <dgm:spPr/>
      <dgm:t>
        <a:bodyPr/>
        <a:lstStyle/>
        <a:p>
          <a:endParaRPr lang="en-US"/>
        </a:p>
      </dgm:t>
    </dgm:pt>
    <dgm:pt modelId="{238A4CE3-09C8-45A1-85C9-BF54F5A9CB71}" type="sibTrans" cxnId="{5B0AA3A2-8C2A-43A9-945E-F4B96A25D268}">
      <dgm:prSet/>
      <dgm:spPr/>
      <dgm:t>
        <a:bodyPr/>
        <a:lstStyle/>
        <a:p>
          <a:endParaRPr lang="en-US"/>
        </a:p>
      </dgm:t>
    </dgm:pt>
    <dgm:pt modelId="{E7452BDE-97BA-4E3E-83F5-5D75FB090E0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Prior to beginning of work and/or start of contract</a:t>
          </a:r>
        </a:p>
      </dgm:t>
    </dgm:pt>
    <dgm:pt modelId="{2FB29DDB-FA00-4314-8344-F422EC06A529}" type="parTrans" cxnId="{E780B77D-F6E1-454A-845B-BD07A6D10B0A}">
      <dgm:prSet/>
      <dgm:spPr/>
      <dgm:t>
        <a:bodyPr/>
        <a:lstStyle/>
        <a:p>
          <a:endParaRPr lang="en-US"/>
        </a:p>
      </dgm:t>
    </dgm:pt>
    <dgm:pt modelId="{CD465F7A-51E3-41EF-AAA9-A3BDCA573DDD}" type="sibTrans" cxnId="{E780B77D-F6E1-454A-845B-BD07A6D10B0A}">
      <dgm:prSet/>
      <dgm:spPr/>
      <dgm:t>
        <a:bodyPr/>
        <a:lstStyle/>
        <a:p>
          <a:endParaRPr lang="en-US"/>
        </a:p>
      </dgm:t>
    </dgm:pt>
    <dgm:pt modelId="{EC363062-BF6A-452F-9711-D35500FD0E2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Supporting document with Purchase Requisition (PR)</a:t>
          </a:r>
        </a:p>
      </dgm:t>
    </dgm:pt>
    <dgm:pt modelId="{238AAED5-A3E9-40EB-A514-F0E3725F983D}" type="parTrans" cxnId="{428653B8-AEEC-459D-89E6-AF8D61FFE343}">
      <dgm:prSet/>
      <dgm:spPr/>
      <dgm:t>
        <a:bodyPr/>
        <a:lstStyle/>
        <a:p>
          <a:endParaRPr lang="en-US"/>
        </a:p>
      </dgm:t>
    </dgm:pt>
    <dgm:pt modelId="{8524A5FC-F3AF-4082-AF31-216CA1F2F895}" type="sibTrans" cxnId="{428653B8-AEEC-459D-89E6-AF8D61FFE343}">
      <dgm:prSet/>
      <dgm:spPr/>
      <dgm:t>
        <a:bodyPr/>
        <a:lstStyle/>
        <a:p>
          <a:endParaRPr lang="en-US"/>
        </a:p>
      </dgm:t>
    </dgm:pt>
    <dgm:pt modelId="{F958F83F-1922-4A12-AC55-070CF9802ED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Cover whole term of service or contract</a:t>
          </a:r>
        </a:p>
      </dgm:t>
    </dgm:pt>
    <dgm:pt modelId="{C3DBEF5F-B33D-4178-A925-68DE66E67BCC}" type="parTrans" cxnId="{02592BB8-4B48-43B2-ADD5-2794FCC51C37}">
      <dgm:prSet/>
      <dgm:spPr/>
      <dgm:t>
        <a:bodyPr/>
        <a:lstStyle/>
        <a:p>
          <a:endParaRPr lang="en-US"/>
        </a:p>
      </dgm:t>
    </dgm:pt>
    <dgm:pt modelId="{2F5C0193-5A73-4B91-AB73-162AE8FF7C0E}" type="sibTrans" cxnId="{02592BB8-4B48-43B2-ADD5-2794FCC51C37}">
      <dgm:prSet/>
      <dgm:spPr/>
      <dgm:t>
        <a:bodyPr/>
        <a:lstStyle/>
        <a:p>
          <a:endParaRPr lang="en-US"/>
        </a:p>
      </dgm:t>
    </dgm:pt>
    <dgm:pt modelId="{63C35D04-AAB1-40BF-BB57-8E9D7C2561A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Request new insurance</a:t>
          </a:r>
        </a:p>
      </dgm:t>
    </dgm:pt>
    <dgm:pt modelId="{20ADFE65-9F17-4592-960B-B092F96ABBAA}" type="parTrans" cxnId="{222FBB29-5B81-46AF-8A06-1E49F3E77BC7}">
      <dgm:prSet/>
      <dgm:spPr/>
      <dgm:t>
        <a:bodyPr/>
        <a:lstStyle/>
        <a:p>
          <a:endParaRPr lang="en-US"/>
        </a:p>
      </dgm:t>
    </dgm:pt>
    <dgm:pt modelId="{75D31560-7B0C-4302-A989-79E85A1579D8}" type="sibTrans" cxnId="{222FBB29-5B81-46AF-8A06-1E49F3E77BC7}">
      <dgm:prSet/>
      <dgm:spPr/>
      <dgm:t>
        <a:bodyPr/>
        <a:lstStyle/>
        <a:p>
          <a:endParaRPr lang="en-US"/>
        </a:p>
      </dgm:t>
    </dgm:pt>
    <dgm:pt modelId="{A1AAB673-4B28-42B8-B431-4626227C018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Breach of contract – stop work</a:t>
          </a:r>
        </a:p>
      </dgm:t>
    </dgm:pt>
    <dgm:pt modelId="{E6998B56-3120-485B-AF70-4D0DEFEB96B7}" type="parTrans" cxnId="{1E2E77A4-FFAC-4241-BCAA-7A0FD2D91BE5}">
      <dgm:prSet/>
      <dgm:spPr/>
      <dgm:t>
        <a:bodyPr/>
        <a:lstStyle/>
        <a:p>
          <a:endParaRPr lang="en-US"/>
        </a:p>
      </dgm:t>
    </dgm:pt>
    <dgm:pt modelId="{5573FF62-03AE-47D9-8A24-3361F965F5DB}" type="sibTrans" cxnId="{1E2E77A4-FFAC-4241-BCAA-7A0FD2D91BE5}">
      <dgm:prSet/>
      <dgm:spPr/>
      <dgm:t>
        <a:bodyPr/>
        <a:lstStyle/>
        <a:p>
          <a:endParaRPr lang="en-US"/>
        </a:p>
      </dgm:t>
    </dgm:pt>
    <dgm:pt modelId="{7C07A677-D664-4B11-8A45-AEF317FFD8DC}" type="pres">
      <dgm:prSet presAssocID="{A58AAA1D-2FDF-41AD-9B5E-08991E2E6F26}" presName="root" presStyleCnt="0">
        <dgm:presLayoutVars>
          <dgm:dir/>
          <dgm:resizeHandles val="exact"/>
        </dgm:presLayoutVars>
      </dgm:prSet>
      <dgm:spPr/>
    </dgm:pt>
    <dgm:pt modelId="{FA0F84DB-A770-4A9F-97BD-F6904E7E54A1}" type="pres">
      <dgm:prSet presAssocID="{E858D913-C4CC-4B6D-961A-1876637F0386}" presName="compNode" presStyleCnt="0"/>
      <dgm:spPr/>
    </dgm:pt>
    <dgm:pt modelId="{DAEDEFA8-DC68-4F05-BEE1-524D115B5C3E}" type="pres">
      <dgm:prSet presAssocID="{E858D913-C4CC-4B6D-961A-1876637F0386}" presName="bgRect" presStyleLbl="bgShp" presStyleIdx="0" presStyleCnt="4"/>
      <dgm:spPr/>
    </dgm:pt>
    <dgm:pt modelId="{1119B540-E2BD-4386-843A-4559A294A807}" type="pres">
      <dgm:prSet presAssocID="{E858D913-C4CC-4B6D-961A-1876637F0386}" presName="iconRect" presStyleLbl="node1" presStyleIdx="0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nk"/>
        </a:ext>
      </dgm:extLst>
    </dgm:pt>
    <dgm:pt modelId="{AAAB4738-DFB2-48F0-8AAC-1BBEEB686897}" type="pres">
      <dgm:prSet presAssocID="{E858D913-C4CC-4B6D-961A-1876637F0386}" presName="spaceRect" presStyleCnt="0"/>
      <dgm:spPr/>
    </dgm:pt>
    <dgm:pt modelId="{BBC18B40-7CF5-4E8A-A40B-325866D6CC56}" type="pres">
      <dgm:prSet presAssocID="{E858D913-C4CC-4B6D-961A-1876637F0386}" presName="parTx" presStyleLbl="revTx" presStyleIdx="0" presStyleCnt="6">
        <dgm:presLayoutVars>
          <dgm:chMax val="0"/>
          <dgm:chPref val="0"/>
        </dgm:presLayoutVars>
      </dgm:prSet>
      <dgm:spPr/>
    </dgm:pt>
    <dgm:pt modelId="{2E7D3160-5115-4635-B3E2-42674B7F46D1}" type="pres">
      <dgm:prSet presAssocID="{0C509F04-01C4-4D61-A3DA-ECDBA96C9468}" presName="sibTrans" presStyleCnt="0"/>
      <dgm:spPr/>
    </dgm:pt>
    <dgm:pt modelId="{B3782E41-4F36-449F-81B3-D90A91E4B65A}" type="pres">
      <dgm:prSet presAssocID="{9C961944-791C-4070-BD2E-933E613636B9}" presName="compNode" presStyleCnt="0"/>
      <dgm:spPr/>
    </dgm:pt>
    <dgm:pt modelId="{FB4EAEEE-B730-41B4-A18F-3D5FBE152054}" type="pres">
      <dgm:prSet presAssocID="{9C961944-791C-4070-BD2E-933E613636B9}" presName="bgRect" presStyleLbl="bgShp" presStyleIdx="1" presStyleCnt="4"/>
      <dgm:spPr/>
    </dgm:pt>
    <dgm:pt modelId="{081409E9-FFAB-4AAD-BE0C-F23FA55EF5EE}" type="pres">
      <dgm:prSet presAssocID="{9C961944-791C-4070-BD2E-933E613636B9}" presName="iconRect" presStyleLbl="node1" presStyleIdx="1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ity"/>
        </a:ext>
      </dgm:extLst>
    </dgm:pt>
    <dgm:pt modelId="{0F4AC81C-F07C-4CA1-B396-8AE6A94EE450}" type="pres">
      <dgm:prSet presAssocID="{9C961944-791C-4070-BD2E-933E613636B9}" presName="spaceRect" presStyleCnt="0"/>
      <dgm:spPr/>
    </dgm:pt>
    <dgm:pt modelId="{012472FA-785B-4806-9447-D7393A66363A}" type="pres">
      <dgm:prSet presAssocID="{9C961944-791C-4070-BD2E-933E613636B9}" presName="parTx" presStyleLbl="revTx" presStyleIdx="1" presStyleCnt="6">
        <dgm:presLayoutVars>
          <dgm:chMax val="0"/>
          <dgm:chPref val="0"/>
        </dgm:presLayoutVars>
      </dgm:prSet>
      <dgm:spPr/>
    </dgm:pt>
    <dgm:pt modelId="{7B27EFE6-BA61-432E-B1D0-2500F4141717}" type="pres">
      <dgm:prSet presAssocID="{35A56840-1180-44EF-8F7D-A13BADE02B99}" presName="sibTrans" presStyleCnt="0"/>
      <dgm:spPr/>
    </dgm:pt>
    <dgm:pt modelId="{3870148A-31AF-4D6A-B793-3C5F52DCDAC9}" type="pres">
      <dgm:prSet presAssocID="{D3F65A6A-55DA-4C33-B1B6-3EB97226DD91}" presName="compNode" presStyleCnt="0"/>
      <dgm:spPr/>
    </dgm:pt>
    <dgm:pt modelId="{60EC3322-4D4B-4EF1-9117-5EAA7B891AD4}" type="pres">
      <dgm:prSet presAssocID="{D3F65A6A-55DA-4C33-B1B6-3EB97226DD91}" presName="bgRect" presStyleLbl="bgShp" presStyleIdx="2" presStyleCnt="4"/>
      <dgm:spPr/>
    </dgm:pt>
    <dgm:pt modelId="{E8011D31-0B52-437B-8389-8E697DCDA26B}" type="pres">
      <dgm:prSet presAssocID="{D3F65A6A-55DA-4C33-B1B6-3EB97226DD91}" presName="iconRect" presStyleLbl="node1" presStyleIdx="2" presStyleCnt="4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iploma"/>
        </a:ext>
      </dgm:extLst>
    </dgm:pt>
    <dgm:pt modelId="{16739EB2-352F-41ED-B4C9-5315F035F53B}" type="pres">
      <dgm:prSet presAssocID="{D3F65A6A-55DA-4C33-B1B6-3EB97226DD91}" presName="spaceRect" presStyleCnt="0"/>
      <dgm:spPr/>
    </dgm:pt>
    <dgm:pt modelId="{CB894D66-DF07-4BC2-A7BA-C31F97BD9E73}" type="pres">
      <dgm:prSet presAssocID="{D3F65A6A-55DA-4C33-B1B6-3EB97226DD91}" presName="parTx" presStyleLbl="revTx" presStyleIdx="2" presStyleCnt="6">
        <dgm:presLayoutVars>
          <dgm:chMax val="0"/>
          <dgm:chPref val="0"/>
        </dgm:presLayoutVars>
      </dgm:prSet>
      <dgm:spPr/>
    </dgm:pt>
    <dgm:pt modelId="{593A612A-6FDC-4EBA-A835-40FD87ED5C57}" type="pres">
      <dgm:prSet presAssocID="{D3F65A6A-55DA-4C33-B1B6-3EB97226DD91}" presName="desTx" presStyleLbl="revTx" presStyleIdx="3" presStyleCnt="6">
        <dgm:presLayoutVars/>
      </dgm:prSet>
      <dgm:spPr/>
    </dgm:pt>
    <dgm:pt modelId="{2E94B5F7-AD6B-442B-B95D-1C6B65AA9AD7}" type="pres">
      <dgm:prSet presAssocID="{238A4CE3-09C8-45A1-85C9-BF54F5A9CB71}" presName="sibTrans" presStyleCnt="0"/>
      <dgm:spPr/>
    </dgm:pt>
    <dgm:pt modelId="{3D48D399-8E28-46D7-A2CB-1B80F8C7FA12}" type="pres">
      <dgm:prSet presAssocID="{F958F83F-1922-4A12-AC55-070CF9802EDE}" presName="compNode" presStyleCnt="0"/>
      <dgm:spPr/>
    </dgm:pt>
    <dgm:pt modelId="{EAE5C9A6-82AF-4653-9D84-BE89F13C7DE5}" type="pres">
      <dgm:prSet presAssocID="{F958F83F-1922-4A12-AC55-070CF9802EDE}" presName="bgRect" presStyleLbl="bgShp" presStyleIdx="3" presStyleCnt="4"/>
      <dgm:spPr/>
    </dgm:pt>
    <dgm:pt modelId="{EFABC4AA-56E8-4B61-8A1C-42E5CC1EECC7}" type="pres">
      <dgm:prSet presAssocID="{F958F83F-1922-4A12-AC55-070CF9802EDE}" presName="iconRect" presStyleLbl="node1" presStyleIdx="3" presStyleCnt="4"/>
      <dgm:spPr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ntract"/>
        </a:ext>
      </dgm:extLst>
    </dgm:pt>
    <dgm:pt modelId="{96C84C8A-FC61-4E87-A575-CB3761C740D0}" type="pres">
      <dgm:prSet presAssocID="{F958F83F-1922-4A12-AC55-070CF9802EDE}" presName="spaceRect" presStyleCnt="0"/>
      <dgm:spPr/>
    </dgm:pt>
    <dgm:pt modelId="{21AB9D3B-A669-4866-97C6-F4958950679B}" type="pres">
      <dgm:prSet presAssocID="{F958F83F-1922-4A12-AC55-070CF9802EDE}" presName="parTx" presStyleLbl="revTx" presStyleIdx="4" presStyleCnt="6">
        <dgm:presLayoutVars>
          <dgm:chMax val="0"/>
          <dgm:chPref val="0"/>
        </dgm:presLayoutVars>
      </dgm:prSet>
      <dgm:spPr/>
    </dgm:pt>
    <dgm:pt modelId="{C7B93CAD-4C77-44DD-A8A0-970BEE93FB96}" type="pres">
      <dgm:prSet presAssocID="{F958F83F-1922-4A12-AC55-070CF9802EDE}" presName="desTx" presStyleLbl="revTx" presStyleIdx="5" presStyleCnt="6">
        <dgm:presLayoutVars/>
      </dgm:prSet>
      <dgm:spPr/>
    </dgm:pt>
  </dgm:ptLst>
  <dgm:cxnLst>
    <dgm:cxn modelId="{AD588A00-FE06-40EE-BEE8-4F20524C7BEE}" srcId="{A58AAA1D-2FDF-41AD-9B5E-08991E2E6F26}" destId="{E858D913-C4CC-4B6D-961A-1876637F0386}" srcOrd="0" destOrd="0" parTransId="{4AAEECC9-2D00-4392-8FF9-CEDEB0E0B93B}" sibTransId="{0C509F04-01C4-4D61-A3DA-ECDBA96C9468}"/>
    <dgm:cxn modelId="{696FDD06-C70B-41EF-A2DE-E6C7D2AD3C9C}" type="presOf" srcId="{9C961944-791C-4070-BD2E-933E613636B9}" destId="{012472FA-785B-4806-9447-D7393A66363A}" srcOrd="0" destOrd="0" presId="urn:microsoft.com/office/officeart/2018/2/layout/IconVerticalSolidList"/>
    <dgm:cxn modelId="{222FBB29-5B81-46AF-8A06-1E49F3E77BC7}" srcId="{F958F83F-1922-4A12-AC55-070CF9802EDE}" destId="{63C35D04-AAB1-40BF-BB57-8E9D7C2561A2}" srcOrd="0" destOrd="0" parTransId="{20ADFE65-9F17-4592-960B-B092F96ABBAA}" sibTransId="{75D31560-7B0C-4302-A989-79E85A1579D8}"/>
    <dgm:cxn modelId="{54EA5E5D-D469-40D1-BA45-210B1A1A723D}" type="presOf" srcId="{D3F65A6A-55DA-4C33-B1B6-3EB97226DD91}" destId="{CB894D66-DF07-4BC2-A7BA-C31F97BD9E73}" srcOrd="0" destOrd="0" presId="urn:microsoft.com/office/officeart/2018/2/layout/IconVerticalSolidList"/>
    <dgm:cxn modelId="{6B49755F-0B4B-4D13-B0CC-F6739A1AF3A9}" srcId="{A58AAA1D-2FDF-41AD-9B5E-08991E2E6F26}" destId="{9C961944-791C-4070-BD2E-933E613636B9}" srcOrd="1" destOrd="0" parTransId="{08E7A5E9-263C-4970-B9DA-60FC20F298A5}" sibTransId="{35A56840-1180-44EF-8F7D-A13BADE02B99}"/>
    <dgm:cxn modelId="{65CBD66F-A21B-494E-A109-1E906C5083AF}" type="presOf" srcId="{E7452BDE-97BA-4E3E-83F5-5D75FB090E01}" destId="{593A612A-6FDC-4EBA-A835-40FD87ED5C57}" srcOrd="0" destOrd="0" presId="urn:microsoft.com/office/officeart/2018/2/layout/IconVerticalSolidList"/>
    <dgm:cxn modelId="{B7E4F34F-16ED-443E-A932-F3DC2D248F8F}" type="presOf" srcId="{E858D913-C4CC-4B6D-961A-1876637F0386}" destId="{BBC18B40-7CF5-4E8A-A40B-325866D6CC56}" srcOrd="0" destOrd="0" presId="urn:microsoft.com/office/officeart/2018/2/layout/IconVerticalSolidList"/>
    <dgm:cxn modelId="{D1432055-A135-4EBC-AD51-8C145EE080EA}" type="presOf" srcId="{A58AAA1D-2FDF-41AD-9B5E-08991E2E6F26}" destId="{7C07A677-D664-4B11-8A45-AEF317FFD8DC}" srcOrd="0" destOrd="0" presId="urn:microsoft.com/office/officeart/2018/2/layout/IconVerticalSolidList"/>
    <dgm:cxn modelId="{E780B77D-F6E1-454A-845B-BD07A6D10B0A}" srcId="{D3F65A6A-55DA-4C33-B1B6-3EB97226DD91}" destId="{E7452BDE-97BA-4E3E-83F5-5D75FB090E01}" srcOrd="0" destOrd="0" parTransId="{2FB29DDB-FA00-4314-8344-F422EC06A529}" sibTransId="{CD465F7A-51E3-41EF-AAA9-A3BDCA573DDD}"/>
    <dgm:cxn modelId="{8508E797-BCA4-4227-A891-EE4A7BE7CDD2}" type="presOf" srcId="{A1AAB673-4B28-42B8-B431-4626227C0188}" destId="{C7B93CAD-4C77-44DD-A8A0-970BEE93FB96}" srcOrd="0" destOrd="1" presId="urn:microsoft.com/office/officeart/2018/2/layout/IconVerticalSolidList"/>
    <dgm:cxn modelId="{5B0AA3A2-8C2A-43A9-945E-F4B96A25D268}" srcId="{A58AAA1D-2FDF-41AD-9B5E-08991E2E6F26}" destId="{D3F65A6A-55DA-4C33-B1B6-3EB97226DD91}" srcOrd="2" destOrd="0" parTransId="{D6608ED3-8AE1-4CD3-BC39-FBEDFF579239}" sibTransId="{238A4CE3-09C8-45A1-85C9-BF54F5A9CB71}"/>
    <dgm:cxn modelId="{1E2E77A4-FFAC-4241-BCAA-7A0FD2D91BE5}" srcId="{F958F83F-1922-4A12-AC55-070CF9802EDE}" destId="{A1AAB673-4B28-42B8-B431-4626227C0188}" srcOrd="1" destOrd="0" parTransId="{E6998B56-3120-485B-AF70-4D0DEFEB96B7}" sibTransId="{5573FF62-03AE-47D9-8A24-3361F965F5DB}"/>
    <dgm:cxn modelId="{02592BB8-4B48-43B2-ADD5-2794FCC51C37}" srcId="{A58AAA1D-2FDF-41AD-9B5E-08991E2E6F26}" destId="{F958F83F-1922-4A12-AC55-070CF9802EDE}" srcOrd="3" destOrd="0" parTransId="{C3DBEF5F-B33D-4178-A925-68DE66E67BCC}" sibTransId="{2F5C0193-5A73-4B91-AB73-162AE8FF7C0E}"/>
    <dgm:cxn modelId="{428653B8-AEEC-459D-89E6-AF8D61FFE343}" srcId="{D3F65A6A-55DA-4C33-B1B6-3EB97226DD91}" destId="{EC363062-BF6A-452F-9711-D35500FD0E21}" srcOrd="1" destOrd="0" parTransId="{238AAED5-A3E9-40EB-A514-F0E3725F983D}" sibTransId="{8524A5FC-F3AF-4082-AF31-216CA1F2F895}"/>
    <dgm:cxn modelId="{1EA077C7-4FC4-4C94-A3EA-9AE3D5736FDC}" type="presOf" srcId="{63C35D04-AAB1-40BF-BB57-8E9D7C2561A2}" destId="{C7B93CAD-4C77-44DD-A8A0-970BEE93FB96}" srcOrd="0" destOrd="0" presId="urn:microsoft.com/office/officeart/2018/2/layout/IconVerticalSolidList"/>
    <dgm:cxn modelId="{F107BFFC-E576-4A49-BAF3-B7A55AF5BAAA}" type="presOf" srcId="{F958F83F-1922-4A12-AC55-070CF9802EDE}" destId="{21AB9D3B-A669-4866-97C6-F4958950679B}" srcOrd="0" destOrd="0" presId="urn:microsoft.com/office/officeart/2018/2/layout/IconVerticalSolidList"/>
    <dgm:cxn modelId="{B43F05FD-B288-4EB6-900B-1D5BE11D5A16}" type="presOf" srcId="{EC363062-BF6A-452F-9711-D35500FD0E21}" destId="{593A612A-6FDC-4EBA-A835-40FD87ED5C57}" srcOrd="0" destOrd="1" presId="urn:microsoft.com/office/officeart/2018/2/layout/IconVerticalSolidList"/>
    <dgm:cxn modelId="{6E93AE68-DF2A-4D4D-81C6-81826A9057A2}" type="presParOf" srcId="{7C07A677-D664-4B11-8A45-AEF317FFD8DC}" destId="{FA0F84DB-A770-4A9F-97BD-F6904E7E54A1}" srcOrd="0" destOrd="0" presId="urn:microsoft.com/office/officeart/2018/2/layout/IconVerticalSolidList"/>
    <dgm:cxn modelId="{97EEC95A-9748-41A3-8284-9A4ACB50B5D1}" type="presParOf" srcId="{FA0F84DB-A770-4A9F-97BD-F6904E7E54A1}" destId="{DAEDEFA8-DC68-4F05-BEE1-524D115B5C3E}" srcOrd="0" destOrd="0" presId="urn:microsoft.com/office/officeart/2018/2/layout/IconVerticalSolidList"/>
    <dgm:cxn modelId="{7CA89DF3-3414-4D71-9DFC-D8302BB9FF5D}" type="presParOf" srcId="{FA0F84DB-A770-4A9F-97BD-F6904E7E54A1}" destId="{1119B540-E2BD-4386-843A-4559A294A807}" srcOrd="1" destOrd="0" presId="urn:microsoft.com/office/officeart/2018/2/layout/IconVerticalSolidList"/>
    <dgm:cxn modelId="{175401BA-D9DC-4520-A8DC-4759D526FBB4}" type="presParOf" srcId="{FA0F84DB-A770-4A9F-97BD-F6904E7E54A1}" destId="{AAAB4738-DFB2-48F0-8AAC-1BBEEB686897}" srcOrd="2" destOrd="0" presId="urn:microsoft.com/office/officeart/2018/2/layout/IconVerticalSolidList"/>
    <dgm:cxn modelId="{3246F0C5-5D9D-48BD-ADD0-4F924C0E1446}" type="presParOf" srcId="{FA0F84DB-A770-4A9F-97BD-F6904E7E54A1}" destId="{BBC18B40-7CF5-4E8A-A40B-325866D6CC56}" srcOrd="3" destOrd="0" presId="urn:microsoft.com/office/officeart/2018/2/layout/IconVerticalSolidList"/>
    <dgm:cxn modelId="{D2FD3398-0CF7-4B4E-B8ED-28D7DD9E853B}" type="presParOf" srcId="{7C07A677-D664-4B11-8A45-AEF317FFD8DC}" destId="{2E7D3160-5115-4635-B3E2-42674B7F46D1}" srcOrd="1" destOrd="0" presId="urn:microsoft.com/office/officeart/2018/2/layout/IconVerticalSolidList"/>
    <dgm:cxn modelId="{ADB1C9EA-A74E-4965-8E4E-25DB44FAFC1E}" type="presParOf" srcId="{7C07A677-D664-4B11-8A45-AEF317FFD8DC}" destId="{B3782E41-4F36-449F-81B3-D90A91E4B65A}" srcOrd="2" destOrd="0" presId="urn:microsoft.com/office/officeart/2018/2/layout/IconVerticalSolidList"/>
    <dgm:cxn modelId="{9E14EA28-122E-4433-8D77-41FF478647E1}" type="presParOf" srcId="{B3782E41-4F36-449F-81B3-D90A91E4B65A}" destId="{FB4EAEEE-B730-41B4-A18F-3D5FBE152054}" srcOrd="0" destOrd="0" presId="urn:microsoft.com/office/officeart/2018/2/layout/IconVerticalSolidList"/>
    <dgm:cxn modelId="{C140E766-B2FA-4C99-8B1C-DD13EE0EE1E4}" type="presParOf" srcId="{B3782E41-4F36-449F-81B3-D90A91E4B65A}" destId="{081409E9-FFAB-4AAD-BE0C-F23FA55EF5EE}" srcOrd="1" destOrd="0" presId="urn:microsoft.com/office/officeart/2018/2/layout/IconVerticalSolidList"/>
    <dgm:cxn modelId="{65346E9C-1B7F-4EA0-89C3-F8BCE9BD95E2}" type="presParOf" srcId="{B3782E41-4F36-449F-81B3-D90A91E4B65A}" destId="{0F4AC81C-F07C-4CA1-B396-8AE6A94EE450}" srcOrd="2" destOrd="0" presId="urn:microsoft.com/office/officeart/2018/2/layout/IconVerticalSolidList"/>
    <dgm:cxn modelId="{273B0996-63A9-4FDA-BAA5-A5F11DF4CF9D}" type="presParOf" srcId="{B3782E41-4F36-449F-81B3-D90A91E4B65A}" destId="{012472FA-785B-4806-9447-D7393A66363A}" srcOrd="3" destOrd="0" presId="urn:microsoft.com/office/officeart/2018/2/layout/IconVerticalSolidList"/>
    <dgm:cxn modelId="{5CE6B23A-F42A-4D33-9F32-2589C2183C0F}" type="presParOf" srcId="{7C07A677-D664-4B11-8A45-AEF317FFD8DC}" destId="{7B27EFE6-BA61-432E-B1D0-2500F4141717}" srcOrd="3" destOrd="0" presId="urn:microsoft.com/office/officeart/2018/2/layout/IconVerticalSolidList"/>
    <dgm:cxn modelId="{5E16E12A-1F3A-4D04-A155-50FB48B3D504}" type="presParOf" srcId="{7C07A677-D664-4B11-8A45-AEF317FFD8DC}" destId="{3870148A-31AF-4D6A-B793-3C5F52DCDAC9}" srcOrd="4" destOrd="0" presId="urn:microsoft.com/office/officeart/2018/2/layout/IconVerticalSolidList"/>
    <dgm:cxn modelId="{260BD294-B232-4EDB-A3E5-1BA5FC44F642}" type="presParOf" srcId="{3870148A-31AF-4D6A-B793-3C5F52DCDAC9}" destId="{60EC3322-4D4B-4EF1-9117-5EAA7B891AD4}" srcOrd="0" destOrd="0" presId="urn:microsoft.com/office/officeart/2018/2/layout/IconVerticalSolidList"/>
    <dgm:cxn modelId="{EC062E7A-A99F-40D7-B2CD-97698BBC370B}" type="presParOf" srcId="{3870148A-31AF-4D6A-B793-3C5F52DCDAC9}" destId="{E8011D31-0B52-437B-8389-8E697DCDA26B}" srcOrd="1" destOrd="0" presId="urn:microsoft.com/office/officeart/2018/2/layout/IconVerticalSolidList"/>
    <dgm:cxn modelId="{8BFA9AD4-C074-440E-9825-869903EAA185}" type="presParOf" srcId="{3870148A-31AF-4D6A-B793-3C5F52DCDAC9}" destId="{16739EB2-352F-41ED-B4C9-5315F035F53B}" srcOrd="2" destOrd="0" presId="urn:microsoft.com/office/officeart/2018/2/layout/IconVerticalSolidList"/>
    <dgm:cxn modelId="{53291D1C-3F9C-4182-BDAD-1E263D9D8D0A}" type="presParOf" srcId="{3870148A-31AF-4D6A-B793-3C5F52DCDAC9}" destId="{CB894D66-DF07-4BC2-A7BA-C31F97BD9E73}" srcOrd="3" destOrd="0" presId="urn:microsoft.com/office/officeart/2018/2/layout/IconVerticalSolidList"/>
    <dgm:cxn modelId="{4FF74B9F-6258-4C76-A790-0E19D6FE55BD}" type="presParOf" srcId="{3870148A-31AF-4D6A-B793-3C5F52DCDAC9}" destId="{593A612A-6FDC-4EBA-A835-40FD87ED5C57}" srcOrd="4" destOrd="0" presId="urn:microsoft.com/office/officeart/2018/2/layout/IconVerticalSolidList"/>
    <dgm:cxn modelId="{8491388C-3BDD-48FE-9F27-F012756CAA37}" type="presParOf" srcId="{7C07A677-D664-4B11-8A45-AEF317FFD8DC}" destId="{2E94B5F7-AD6B-442B-B95D-1C6B65AA9AD7}" srcOrd="5" destOrd="0" presId="urn:microsoft.com/office/officeart/2018/2/layout/IconVerticalSolidList"/>
    <dgm:cxn modelId="{C7166EF6-3BAE-476E-9A9A-AD94659801C7}" type="presParOf" srcId="{7C07A677-D664-4B11-8A45-AEF317FFD8DC}" destId="{3D48D399-8E28-46D7-A2CB-1B80F8C7FA12}" srcOrd="6" destOrd="0" presId="urn:microsoft.com/office/officeart/2018/2/layout/IconVerticalSolidList"/>
    <dgm:cxn modelId="{D7F3300C-2B74-4205-B635-53FC7AB93D07}" type="presParOf" srcId="{3D48D399-8E28-46D7-A2CB-1B80F8C7FA12}" destId="{EAE5C9A6-82AF-4653-9D84-BE89F13C7DE5}" srcOrd="0" destOrd="0" presId="urn:microsoft.com/office/officeart/2018/2/layout/IconVerticalSolidList"/>
    <dgm:cxn modelId="{5BFF99C6-622B-4346-B803-D4C80A788902}" type="presParOf" srcId="{3D48D399-8E28-46D7-A2CB-1B80F8C7FA12}" destId="{EFABC4AA-56E8-4B61-8A1C-42E5CC1EECC7}" srcOrd="1" destOrd="0" presId="urn:microsoft.com/office/officeart/2018/2/layout/IconVerticalSolidList"/>
    <dgm:cxn modelId="{FAB161AA-F919-4D0A-BA30-0EC768B7684A}" type="presParOf" srcId="{3D48D399-8E28-46D7-A2CB-1B80F8C7FA12}" destId="{96C84C8A-FC61-4E87-A575-CB3761C740D0}" srcOrd="2" destOrd="0" presId="urn:microsoft.com/office/officeart/2018/2/layout/IconVerticalSolidList"/>
    <dgm:cxn modelId="{B5A71BA4-6DCC-4E0A-B6B6-0ADCB34E27A0}" type="presParOf" srcId="{3D48D399-8E28-46D7-A2CB-1B80F8C7FA12}" destId="{21AB9D3B-A669-4866-97C6-F4958950679B}" srcOrd="3" destOrd="0" presId="urn:microsoft.com/office/officeart/2018/2/layout/IconVerticalSolidList"/>
    <dgm:cxn modelId="{D1359DF0-04E8-4E20-9678-2B1B1C47B8B9}" type="presParOf" srcId="{3D48D399-8E28-46D7-A2CB-1B80F8C7FA12}" destId="{C7B93CAD-4C77-44DD-A8A0-970BEE93FB96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7DD3F0A-2B19-466E-A5C4-9A35BB9A1842}" type="doc">
      <dgm:prSet loTypeId="urn:microsoft.com/office/officeart/2016/7/layout/ChevronBlockProcess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58B29FB7-B0C2-4125-ABBA-A068E4820CBD}">
      <dgm:prSet/>
      <dgm:spPr/>
      <dgm:t>
        <a:bodyPr/>
        <a:lstStyle/>
        <a:p>
          <a:pPr>
            <a:defRPr b="1"/>
          </a:pPr>
          <a:r>
            <a:rPr lang="en-US" dirty="0"/>
            <a:t>General Liability Coverage</a:t>
          </a:r>
        </a:p>
      </dgm:t>
    </dgm:pt>
    <dgm:pt modelId="{529803DD-1E0C-4F8E-8973-0F45846EA695}" type="parTrans" cxnId="{5B44589E-90CA-434D-919A-F3C2691677AC}">
      <dgm:prSet/>
      <dgm:spPr/>
      <dgm:t>
        <a:bodyPr/>
        <a:lstStyle/>
        <a:p>
          <a:endParaRPr lang="en-US"/>
        </a:p>
      </dgm:t>
    </dgm:pt>
    <dgm:pt modelId="{21B956DC-205E-4149-A63B-73E652A1304E}" type="sibTrans" cxnId="{5B44589E-90CA-434D-919A-F3C2691677AC}">
      <dgm:prSet/>
      <dgm:spPr/>
      <dgm:t>
        <a:bodyPr/>
        <a:lstStyle/>
        <a:p>
          <a:endParaRPr lang="en-US"/>
        </a:p>
      </dgm:t>
    </dgm:pt>
    <dgm:pt modelId="{521D87B6-B573-4525-A989-711E50620933}">
      <dgm:prSet/>
      <dgm:spPr/>
      <dgm:t>
        <a:bodyPr/>
        <a:lstStyle/>
        <a:p>
          <a:r>
            <a:rPr lang="en-US" dirty="0"/>
            <a:t>Each Occurrence: $1,000,000</a:t>
          </a:r>
        </a:p>
      </dgm:t>
    </dgm:pt>
    <dgm:pt modelId="{CCBE4CC9-F1A3-460B-B89F-B239552AE52F}" type="parTrans" cxnId="{D6808ACD-F53C-4B94-AB32-66CEA4FF8C91}">
      <dgm:prSet/>
      <dgm:spPr/>
      <dgm:t>
        <a:bodyPr/>
        <a:lstStyle/>
        <a:p>
          <a:endParaRPr lang="en-US"/>
        </a:p>
      </dgm:t>
    </dgm:pt>
    <dgm:pt modelId="{E3E373AB-500D-4D30-884B-CF0FD4E8DE9F}" type="sibTrans" cxnId="{D6808ACD-F53C-4B94-AB32-66CEA4FF8C91}">
      <dgm:prSet/>
      <dgm:spPr/>
      <dgm:t>
        <a:bodyPr/>
        <a:lstStyle/>
        <a:p>
          <a:endParaRPr lang="en-US"/>
        </a:p>
      </dgm:t>
    </dgm:pt>
    <dgm:pt modelId="{753665E5-0E54-4CDB-A5EC-8461A5CBF874}">
      <dgm:prSet/>
      <dgm:spPr/>
      <dgm:t>
        <a:bodyPr/>
        <a:lstStyle/>
        <a:p>
          <a:r>
            <a:rPr lang="en-US" dirty="0"/>
            <a:t>General Aggregate: $2,000,000</a:t>
          </a:r>
        </a:p>
      </dgm:t>
    </dgm:pt>
    <dgm:pt modelId="{5B34F849-C6CB-4A63-B62C-CDBC296DF13B}" type="parTrans" cxnId="{E1891A96-F286-41E2-961D-AAB2F19CE618}">
      <dgm:prSet/>
      <dgm:spPr/>
      <dgm:t>
        <a:bodyPr/>
        <a:lstStyle/>
        <a:p>
          <a:endParaRPr lang="en-US"/>
        </a:p>
      </dgm:t>
    </dgm:pt>
    <dgm:pt modelId="{5F8519A7-AD6F-4A0E-A1BF-FAE9AB1DD8C7}" type="sibTrans" cxnId="{E1891A96-F286-41E2-961D-AAB2F19CE618}">
      <dgm:prSet/>
      <dgm:spPr/>
      <dgm:t>
        <a:bodyPr/>
        <a:lstStyle/>
        <a:p>
          <a:endParaRPr lang="en-US"/>
        </a:p>
      </dgm:t>
    </dgm:pt>
    <dgm:pt modelId="{BED05D38-1792-4F7C-8EDA-2A4CD9CA6AAE}">
      <dgm:prSet/>
      <dgm:spPr/>
      <dgm:t>
        <a:bodyPr/>
        <a:lstStyle/>
        <a:p>
          <a:r>
            <a:rPr lang="en-US" dirty="0"/>
            <a:t>Products/Completed Operations Aggregate $1,000,000</a:t>
          </a:r>
        </a:p>
      </dgm:t>
    </dgm:pt>
    <dgm:pt modelId="{19038275-BC03-4C8F-A7CC-75F47F03707F}" type="parTrans" cxnId="{E1139D6C-B1F2-4439-B9D9-46EABC46B92B}">
      <dgm:prSet/>
      <dgm:spPr/>
      <dgm:t>
        <a:bodyPr/>
        <a:lstStyle/>
        <a:p>
          <a:endParaRPr lang="en-US"/>
        </a:p>
      </dgm:t>
    </dgm:pt>
    <dgm:pt modelId="{9939E04E-C7F5-4834-8250-9827B026D4DB}" type="sibTrans" cxnId="{E1139D6C-B1F2-4439-B9D9-46EABC46B92B}">
      <dgm:prSet/>
      <dgm:spPr/>
      <dgm:t>
        <a:bodyPr/>
        <a:lstStyle/>
        <a:p>
          <a:endParaRPr lang="en-US"/>
        </a:p>
      </dgm:t>
    </dgm:pt>
    <dgm:pt modelId="{655575E6-495D-4E62-A6F2-B5FFD28187E6}">
      <dgm:prSet/>
      <dgm:spPr/>
      <dgm:t>
        <a:bodyPr/>
        <a:lstStyle/>
        <a:p>
          <a:r>
            <a:rPr lang="en-US" dirty="0"/>
            <a:t>OCCUR is checked</a:t>
          </a:r>
        </a:p>
      </dgm:t>
    </dgm:pt>
    <dgm:pt modelId="{44CC7714-8EC0-4A05-ADEE-48155FEA3C41}" type="parTrans" cxnId="{15D7A1B4-6D5F-46A5-99A7-A7106C542212}">
      <dgm:prSet/>
      <dgm:spPr/>
      <dgm:t>
        <a:bodyPr/>
        <a:lstStyle/>
        <a:p>
          <a:endParaRPr lang="en-US"/>
        </a:p>
      </dgm:t>
    </dgm:pt>
    <dgm:pt modelId="{660DAA5D-9CE6-43DD-A9CF-C77FC8660FE6}" type="sibTrans" cxnId="{15D7A1B4-6D5F-46A5-99A7-A7106C542212}">
      <dgm:prSet/>
      <dgm:spPr/>
      <dgm:t>
        <a:bodyPr/>
        <a:lstStyle/>
        <a:p>
          <a:endParaRPr lang="en-US"/>
        </a:p>
      </dgm:t>
    </dgm:pt>
    <dgm:pt modelId="{D9171C7C-7526-405D-900F-1A2145B442C5}">
      <dgm:prSet/>
      <dgm:spPr/>
      <dgm:t>
        <a:bodyPr/>
        <a:lstStyle/>
        <a:p>
          <a:pPr>
            <a:defRPr b="1"/>
          </a:pPr>
          <a:r>
            <a:rPr lang="en-US" dirty="0"/>
            <a:t>Automobile Liability</a:t>
          </a:r>
        </a:p>
      </dgm:t>
    </dgm:pt>
    <dgm:pt modelId="{6C56B9BC-CC6F-4C6B-B8C2-F4769C5621D8}" type="parTrans" cxnId="{8812E2CD-E1E4-44EE-9023-DE200AE4BA53}">
      <dgm:prSet/>
      <dgm:spPr/>
      <dgm:t>
        <a:bodyPr/>
        <a:lstStyle/>
        <a:p>
          <a:endParaRPr lang="en-US"/>
        </a:p>
      </dgm:t>
    </dgm:pt>
    <dgm:pt modelId="{81DC164C-37CD-43AD-A3A2-190F9DE44E1D}" type="sibTrans" cxnId="{8812E2CD-E1E4-44EE-9023-DE200AE4BA53}">
      <dgm:prSet/>
      <dgm:spPr/>
      <dgm:t>
        <a:bodyPr/>
        <a:lstStyle/>
        <a:p>
          <a:endParaRPr lang="en-US"/>
        </a:p>
      </dgm:t>
    </dgm:pt>
    <dgm:pt modelId="{93FC56A4-0F41-4FBF-B043-D49550600258}">
      <dgm:prSet/>
      <dgm:spPr/>
      <dgm:t>
        <a:bodyPr/>
        <a:lstStyle/>
        <a:p>
          <a:r>
            <a:rPr lang="en-US" dirty="0"/>
            <a:t>Owned, Scheduled, Non-Owned, or Hired Automobiles with a combined single limit: $1,000,000</a:t>
          </a:r>
        </a:p>
      </dgm:t>
    </dgm:pt>
    <dgm:pt modelId="{2BACCB99-5E6A-4741-8699-813CF8BF6ABC}" type="parTrans" cxnId="{5B04C816-97DC-45A0-B741-EAAD6F08CBBB}">
      <dgm:prSet/>
      <dgm:spPr/>
      <dgm:t>
        <a:bodyPr/>
        <a:lstStyle/>
        <a:p>
          <a:endParaRPr lang="en-US"/>
        </a:p>
      </dgm:t>
    </dgm:pt>
    <dgm:pt modelId="{75320709-4D72-43A1-AA1E-149DC544C534}" type="sibTrans" cxnId="{5B04C816-97DC-45A0-B741-EAAD6F08CBBB}">
      <dgm:prSet/>
      <dgm:spPr/>
      <dgm:t>
        <a:bodyPr/>
        <a:lstStyle/>
        <a:p>
          <a:endParaRPr lang="en-US"/>
        </a:p>
      </dgm:t>
    </dgm:pt>
    <dgm:pt modelId="{C1D90B71-D47F-4E14-B58F-8EFB7C23497E}">
      <dgm:prSet/>
      <dgm:spPr/>
      <dgm:t>
        <a:bodyPr/>
        <a:lstStyle/>
        <a:p>
          <a:pPr>
            <a:defRPr b="1"/>
          </a:pPr>
          <a:r>
            <a:rPr lang="en-US" dirty="0"/>
            <a:t>Worker’s Compensation</a:t>
          </a:r>
        </a:p>
      </dgm:t>
    </dgm:pt>
    <dgm:pt modelId="{5A8DCB79-C95C-4BA9-9879-732B2987FDB9}" type="parTrans" cxnId="{A6699AC4-0B65-4148-AD81-A62ACA00E2D8}">
      <dgm:prSet/>
      <dgm:spPr/>
      <dgm:t>
        <a:bodyPr/>
        <a:lstStyle/>
        <a:p>
          <a:endParaRPr lang="en-US"/>
        </a:p>
      </dgm:t>
    </dgm:pt>
    <dgm:pt modelId="{49A5DA0D-2F36-4146-9B21-A2C15BFD9B82}" type="sibTrans" cxnId="{A6699AC4-0B65-4148-AD81-A62ACA00E2D8}">
      <dgm:prSet/>
      <dgm:spPr/>
      <dgm:t>
        <a:bodyPr/>
        <a:lstStyle/>
        <a:p>
          <a:endParaRPr lang="en-US"/>
        </a:p>
      </dgm:t>
    </dgm:pt>
    <dgm:pt modelId="{DFE244E2-FB56-40E5-8B0D-0D10F5109173}">
      <dgm:prSet/>
      <dgm:spPr/>
      <dgm:t>
        <a:bodyPr/>
        <a:lstStyle/>
        <a:p>
          <a:r>
            <a:rPr lang="en-US" dirty="0"/>
            <a:t>$1,000,000 per accident for bodily injury or disease</a:t>
          </a:r>
        </a:p>
      </dgm:t>
    </dgm:pt>
    <dgm:pt modelId="{D78F08D8-3439-4318-BF8C-100BE2131FD0}" type="parTrans" cxnId="{425DC389-D3A1-4E7A-BB68-7F3C9D2758CD}">
      <dgm:prSet/>
      <dgm:spPr/>
      <dgm:t>
        <a:bodyPr/>
        <a:lstStyle/>
        <a:p>
          <a:endParaRPr lang="en-US"/>
        </a:p>
      </dgm:t>
    </dgm:pt>
    <dgm:pt modelId="{033684FB-905C-40B5-8F02-D1FAD5FA0725}" type="sibTrans" cxnId="{425DC389-D3A1-4E7A-BB68-7F3C9D2758CD}">
      <dgm:prSet/>
      <dgm:spPr/>
      <dgm:t>
        <a:bodyPr/>
        <a:lstStyle/>
        <a:p>
          <a:endParaRPr lang="en-US"/>
        </a:p>
      </dgm:t>
    </dgm:pt>
    <dgm:pt modelId="{3F069A15-D9E8-4C36-8061-D085E81B205D}">
      <dgm:prSet/>
      <dgm:spPr/>
      <dgm:t>
        <a:bodyPr/>
        <a:lstStyle/>
        <a:p>
          <a:r>
            <a:rPr lang="en-US" dirty="0"/>
            <a:t>PER STATUTE is checked</a:t>
          </a:r>
        </a:p>
      </dgm:t>
    </dgm:pt>
    <dgm:pt modelId="{E75661FB-D42D-447D-B40B-61B82E1AC36E}" type="parTrans" cxnId="{7476F2F8-7CE7-445A-99AC-D52A85116BA0}">
      <dgm:prSet/>
      <dgm:spPr/>
      <dgm:t>
        <a:bodyPr/>
        <a:lstStyle/>
        <a:p>
          <a:endParaRPr lang="en-US"/>
        </a:p>
      </dgm:t>
    </dgm:pt>
    <dgm:pt modelId="{BFB5E2F5-3292-44D9-94A3-DD004DF27B47}" type="sibTrans" cxnId="{7476F2F8-7CE7-445A-99AC-D52A85116BA0}">
      <dgm:prSet/>
      <dgm:spPr/>
      <dgm:t>
        <a:bodyPr/>
        <a:lstStyle/>
        <a:p>
          <a:endParaRPr lang="en-US"/>
        </a:p>
      </dgm:t>
    </dgm:pt>
    <dgm:pt modelId="{46B28B63-1BBE-41D8-86E9-A9AD79FCCF7A}">
      <dgm:prSet/>
      <dgm:spPr/>
      <dgm:t>
        <a:bodyPr/>
        <a:lstStyle/>
        <a:p>
          <a:pPr>
            <a:defRPr b="1"/>
          </a:pPr>
          <a:r>
            <a:rPr lang="en-US" dirty="0"/>
            <a:t>Certificate Holder</a:t>
          </a:r>
        </a:p>
      </dgm:t>
    </dgm:pt>
    <dgm:pt modelId="{F0E4E42D-597D-4CE8-934F-68AF102909DA}" type="parTrans" cxnId="{34F3AF86-A65C-4F18-8516-3EAB69D40E53}">
      <dgm:prSet/>
      <dgm:spPr/>
      <dgm:t>
        <a:bodyPr/>
        <a:lstStyle/>
        <a:p>
          <a:endParaRPr lang="en-US"/>
        </a:p>
      </dgm:t>
    </dgm:pt>
    <dgm:pt modelId="{5337680A-34C0-4D00-A4A6-2F1099D84577}" type="sibTrans" cxnId="{34F3AF86-A65C-4F18-8516-3EAB69D40E53}">
      <dgm:prSet/>
      <dgm:spPr/>
      <dgm:t>
        <a:bodyPr/>
        <a:lstStyle/>
        <a:p>
          <a:endParaRPr lang="en-US"/>
        </a:p>
      </dgm:t>
    </dgm:pt>
    <dgm:pt modelId="{CA24A21B-30A8-4FD9-B34D-B3C04434F90E}">
      <dgm:prSet/>
      <dgm:spPr/>
      <dgm:t>
        <a:bodyPr/>
        <a:lstStyle/>
        <a:p>
          <a:r>
            <a:rPr lang="en-US" dirty="0"/>
            <a:t>Name and Address: Rancho Santiago Community College District</a:t>
          </a:r>
        </a:p>
      </dgm:t>
    </dgm:pt>
    <dgm:pt modelId="{BC854E92-9217-4BB2-AF9F-20126B481699}" type="parTrans" cxnId="{8904A538-436D-46E5-8BB7-526DB559F0DA}">
      <dgm:prSet/>
      <dgm:spPr/>
      <dgm:t>
        <a:bodyPr/>
        <a:lstStyle/>
        <a:p>
          <a:endParaRPr lang="en-US"/>
        </a:p>
      </dgm:t>
    </dgm:pt>
    <dgm:pt modelId="{14F5A09A-4D7D-4D39-8F06-1C6C53831281}" type="sibTrans" cxnId="{8904A538-436D-46E5-8BB7-526DB559F0DA}">
      <dgm:prSet/>
      <dgm:spPr/>
      <dgm:t>
        <a:bodyPr/>
        <a:lstStyle/>
        <a:p>
          <a:endParaRPr lang="en-US"/>
        </a:p>
      </dgm:t>
    </dgm:pt>
    <dgm:pt modelId="{1446940F-20FA-4739-8E02-472DC77A8806}" type="pres">
      <dgm:prSet presAssocID="{B7DD3F0A-2B19-466E-A5C4-9A35BB9A1842}" presName="Name0" presStyleCnt="0">
        <dgm:presLayoutVars>
          <dgm:dir/>
          <dgm:animLvl val="lvl"/>
          <dgm:resizeHandles val="exact"/>
        </dgm:presLayoutVars>
      </dgm:prSet>
      <dgm:spPr/>
    </dgm:pt>
    <dgm:pt modelId="{0430D969-7A5F-427E-B9E3-9194F92F7A98}" type="pres">
      <dgm:prSet presAssocID="{58B29FB7-B0C2-4125-ABBA-A068E4820CBD}" presName="composite" presStyleCnt="0"/>
      <dgm:spPr/>
    </dgm:pt>
    <dgm:pt modelId="{94546779-52E3-427F-9D56-0B93E796ADE0}" type="pres">
      <dgm:prSet presAssocID="{58B29FB7-B0C2-4125-ABBA-A068E4820CBD}" presName="parTx" presStyleLbl="alignNode1" presStyleIdx="0" presStyleCnt="4">
        <dgm:presLayoutVars>
          <dgm:chMax val="0"/>
          <dgm:chPref val="0"/>
        </dgm:presLayoutVars>
      </dgm:prSet>
      <dgm:spPr/>
    </dgm:pt>
    <dgm:pt modelId="{B2054B3B-4A03-4DB5-999A-DF2BD23A9E47}" type="pres">
      <dgm:prSet presAssocID="{58B29FB7-B0C2-4125-ABBA-A068E4820CBD}" presName="desTx" presStyleLbl="alignAccFollowNode1" presStyleIdx="0" presStyleCnt="4">
        <dgm:presLayoutVars/>
      </dgm:prSet>
      <dgm:spPr/>
    </dgm:pt>
    <dgm:pt modelId="{428FDFBE-3144-4250-861F-6D9B4BAAF898}" type="pres">
      <dgm:prSet presAssocID="{21B956DC-205E-4149-A63B-73E652A1304E}" presName="space" presStyleCnt="0"/>
      <dgm:spPr/>
    </dgm:pt>
    <dgm:pt modelId="{E01544FD-BD40-433F-880F-4802F97BF673}" type="pres">
      <dgm:prSet presAssocID="{D9171C7C-7526-405D-900F-1A2145B442C5}" presName="composite" presStyleCnt="0"/>
      <dgm:spPr/>
    </dgm:pt>
    <dgm:pt modelId="{DB3E03C7-7F52-442C-851A-2D827498BA6E}" type="pres">
      <dgm:prSet presAssocID="{D9171C7C-7526-405D-900F-1A2145B442C5}" presName="parTx" presStyleLbl="alignNode1" presStyleIdx="1" presStyleCnt="4">
        <dgm:presLayoutVars>
          <dgm:chMax val="0"/>
          <dgm:chPref val="0"/>
        </dgm:presLayoutVars>
      </dgm:prSet>
      <dgm:spPr/>
    </dgm:pt>
    <dgm:pt modelId="{1D32A981-377E-4AE5-85CB-D0CF64DEFAD0}" type="pres">
      <dgm:prSet presAssocID="{D9171C7C-7526-405D-900F-1A2145B442C5}" presName="desTx" presStyleLbl="alignAccFollowNode1" presStyleIdx="1" presStyleCnt="4">
        <dgm:presLayoutVars/>
      </dgm:prSet>
      <dgm:spPr/>
    </dgm:pt>
    <dgm:pt modelId="{F40A0892-A675-4AEA-B5F5-0CE06158E0A0}" type="pres">
      <dgm:prSet presAssocID="{81DC164C-37CD-43AD-A3A2-190F9DE44E1D}" presName="space" presStyleCnt="0"/>
      <dgm:spPr/>
    </dgm:pt>
    <dgm:pt modelId="{7ABB1794-55F1-4FE5-9BD4-522A179925FF}" type="pres">
      <dgm:prSet presAssocID="{C1D90B71-D47F-4E14-B58F-8EFB7C23497E}" presName="composite" presStyleCnt="0"/>
      <dgm:spPr/>
    </dgm:pt>
    <dgm:pt modelId="{28E1F584-2800-4CA9-BE9A-CA7378073E84}" type="pres">
      <dgm:prSet presAssocID="{C1D90B71-D47F-4E14-B58F-8EFB7C23497E}" presName="parTx" presStyleLbl="alignNode1" presStyleIdx="2" presStyleCnt="4">
        <dgm:presLayoutVars>
          <dgm:chMax val="0"/>
          <dgm:chPref val="0"/>
        </dgm:presLayoutVars>
      </dgm:prSet>
      <dgm:spPr/>
    </dgm:pt>
    <dgm:pt modelId="{BE572380-DF98-4101-A2F2-416DD640868C}" type="pres">
      <dgm:prSet presAssocID="{C1D90B71-D47F-4E14-B58F-8EFB7C23497E}" presName="desTx" presStyleLbl="alignAccFollowNode1" presStyleIdx="2" presStyleCnt="4">
        <dgm:presLayoutVars/>
      </dgm:prSet>
      <dgm:spPr/>
    </dgm:pt>
    <dgm:pt modelId="{C9467624-5C32-449A-9809-303A7ABD6F2A}" type="pres">
      <dgm:prSet presAssocID="{49A5DA0D-2F36-4146-9B21-A2C15BFD9B82}" presName="space" presStyleCnt="0"/>
      <dgm:spPr/>
    </dgm:pt>
    <dgm:pt modelId="{DF73F05E-7431-4075-B97E-422FFA686FB9}" type="pres">
      <dgm:prSet presAssocID="{46B28B63-1BBE-41D8-86E9-A9AD79FCCF7A}" presName="composite" presStyleCnt="0"/>
      <dgm:spPr/>
    </dgm:pt>
    <dgm:pt modelId="{A7A576E3-7DED-4031-9375-3D59BD3A03A3}" type="pres">
      <dgm:prSet presAssocID="{46B28B63-1BBE-41D8-86E9-A9AD79FCCF7A}" presName="parTx" presStyleLbl="alignNode1" presStyleIdx="3" presStyleCnt="4">
        <dgm:presLayoutVars>
          <dgm:chMax val="0"/>
          <dgm:chPref val="0"/>
        </dgm:presLayoutVars>
      </dgm:prSet>
      <dgm:spPr/>
    </dgm:pt>
    <dgm:pt modelId="{BAD4CFE5-1636-403E-A8E8-F577FD5C9117}" type="pres">
      <dgm:prSet presAssocID="{46B28B63-1BBE-41D8-86E9-A9AD79FCCF7A}" presName="desTx" presStyleLbl="alignAccFollowNode1" presStyleIdx="3" presStyleCnt="4">
        <dgm:presLayoutVars/>
      </dgm:prSet>
      <dgm:spPr/>
    </dgm:pt>
  </dgm:ptLst>
  <dgm:cxnLst>
    <dgm:cxn modelId="{55B63E00-5DFF-4838-AE7C-292D1E96E092}" type="presOf" srcId="{58B29FB7-B0C2-4125-ABBA-A068E4820CBD}" destId="{94546779-52E3-427F-9D56-0B93E796ADE0}" srcOrd="0" destOrd="0" presId="urn:microsoft.com/office/officeart/2016/7/layout/ChevronBlockProcess"/>
    <dgm:cxn modelId="{75972501-1785-444E-84DB-20DEF4899445}" type="presOf" srcId="{BED05D38-1792-4F7C-8EDA-2A4CD9CA6AAE}" destId="{B2054B3B-4A03-4DB5-999A-DF2BD23A9E47}" srcOrd="0" destOrd="2" presId="urn:microsoft.com/office/officeart/2016/7/layout/ChevronBlockProcess"/>
    <dgm:cxn modelId="{5B04C816-97DC-45A0-B741-EAAD6F08CBBB}" srcId="{D9171C7C-7526-405D-900F-1A2145B442C5}" destId="{93FC56A4-0F41-4FBF-B043-D49550600258}" srcOrd="0" destOrd="0" parTransId="{2BACCB99-5E6A-4741-8699-813CF8BF6ABC}" sibTransId="{75320709-4D72-43A1-AA1E-149DC544C534}"/>
    <dgm:cxn modelId="{5A0E5A23-F8E6-4DE7-A005-93AC6BD1EC49}" type="presOf" srcId="{655575E6-495D-4E62-A6F2-B5FFD28187E6}" destId="{B2054B3B-4A03-4DB5-999A-DF2BD23A9E47}" srcOrd="0" destOrd="3" presId="urn:microsoft.com/office/officeart/2016/7/layout/ChevronBlockProcess"/>
    <dgm:cxn modelId="{58A2B923-2AC7-487B-9379-0CC1BC070DD9}" type="presOf" srcId="{CA24A21B-30A8-4FD9-B34D-B3C04434F90E}" destId="{BAD4CFE5-1636-403E-A8E8-F577FD5C9117}" srcOrd="0" destOrd="0" presId="urn:microsoft.com/office/officeart/2016/7/layout/ChevronBlockProcess"/>
    <dgm:cxn modelId="{8904A538-436D-46E5-8BB7-526DB559F0DA}" srcId="{46B28B63-1BBE-41D8-86E9-A9AD79FCCF7A}" destId="{CA24A21B-30A8-4FD9-B34D-B3C04434F90E}" srcOrd="0" destOrd="0" parTransId="{BC854E92-9217-4BB2-AF9F-20126B481699}" sibTransId="{14F5A09A-4D7D-4D39-8F06-1C6C53831281}"/>
    <dgm:cxn modelId="{CA1E7166-7AF7-40D8-A5DF-5035CB1ADF33}" type="presOf" srcId="{3F069A15-D9E8-4C36-8061-D085E81B205D}" destId="{BE572380-DF98-4101-A2F2-416DD640868C}" srcOrd="0" destOrd="1" presId="urn:microsoft.com/office/officeart/2016/7/layout/ChevronBlockProcess"/>
    <dgm:cxn modelId="{E1139D6C-B1F2-4439-B9D9-46EABC46B92B}" srcId="{58B29FB7-B0C2-4125-ABBA-A068E4820CBD}" destId="{BED05D38-1792-4F7C-8EDA-2A4CD9CA6AAE}" srcOrd="2" destOrd="0" parTransId="{19038275-BC03-4C8F-A7CC-75F47F03707F}" sibTransId="{9939E04E-C7F5-4834-8250-9827B026D4DB}"/>
    <dgm:cxn modelId="{2847DC71-B94E-415F-A01D-56D813C3AD17}" type="presOf" srcId="{B7DD3F0A-2B19-466E-A5C4-9A35BB9A1842}" destId="{1446940F-20FA-4739-8E02-472DC77A8806}" srcOrd="0" destOrd="0" presId="urn:microsoft.com/office/officeart/2016/7/layout/ChevronBlockProcess"/>
    <dgm:cxn modelId="{C8F02974-6A8D-4998-9E9F-F12992492A08}" type="presOf" srcId="{46B28B63-1BBE-41D8-86E9-A9AD79FCCF7A}" destId="{A7A576E3-7DED-4031-9375-3D59BD3A03A3}" srcOrd="0" destOrd="0" presId="urn:microsoft.com/office/officeart/2016/7/layout/ChevronBlockProcess"/>
    <dgm:cxn modelId="{97268179-F10C-4C42-BE21-5F44A1130E9F}" type="presOf" srcId="{753665E5-0E54-4CDB-A5EC-8461A5CBF874}" destId="{B2054B3B-4A03-4DB5-999A-DF2BD23A9E47}" srcOrd="0" destOrd="1" presId="urn:microsoft.com/office/officeart/2016/7/layout/ChevronBlockProcess"/>
    <dgm:cxn modelId="{34F3AF86-A65C-4F18-8516-3EAB69D40E53}" srcId="{B7DD3F0A-2B19-466E-A5C4-9A35BB9A1842}" destId="{46B28B63-1BBE-41D8-86E9-A9AD79FCCF7A}" srcOrd="3" destOrd="0" parTransId="{F0E4E42D-597D-4CE8-934F-68AF102909DA}" sibTransId="{5337680A-34C0-4D00-A4A6-2F1099D84577}"/>
    <dgm:cxn modelId="{425DC389-D3A1-4E7A-BB68-7F3C9D2758CD}" srcId="{C1D90B71-D47F-4E14-B58F-8EFB7C23497E}" destId="{DFE244E2-FB56-40E5-8B0D-0D10F5109173}" srcOrd="0" destOrd="0" parTransId="{D78F08D8-3439-4318-BF8C-100BE2131FD0}" sibTransId="{033684FB-905C-40B5-8F02-D1FAD5FA0725}"/>
    <dgm:cxn modelId="{B812CD8F-273F-42AA-BE4E-10755E31EF2C}" type="presOf" srcId="{93FC56A4-0F41-4FBF-B043-D49550600258}" destId="{1D32A981-377E-4AE5-85CB-D0CF64DEFAD0}" srcOrd="0" destOrd="0" presId="urn:microsoft.com/office/officeart/2016/7/layout/ChevronBlockProcess"/>
    <dgm:cxn modelId="{E1891A96-F286-41E2-961D-AAB2F19CE618}" srcId="{58B29FB7-B0C2-4125-ABBA-A068E4820CBD}" destId="{753665E5-0E54-4CDB-A5EC-8461A5CBF874}" srcOrd="1" destOrd="0" parTransId="{5B34F849-C6CB-4A63-B62C-CDBC296DF13B}" sibTransId="{5F8519A7-AD6F-4A0E-A1BF-FAE9AB1DD8C7}"/>
    <dgm:cxn modelId="{5B44589E-90CA-434D-919A-F3C2691677AC}" srcId="{B7DD3F0A-2B19-466E-A5C4-9A35BB9A1842}" destId="{58B29FB7-B0C2-4125-ABBA-A068E4820CBD}" srcOrd="0" destOrd="0" parTransId="{529803DD-1E0C-4F8E-8973-0F45846EA695}" sibTransId="{21B956DC-205E-4149-A63B-73E652A1304E}"/>
    <dgm:cxn modelId="{33BDE8A8-34E4-4B93-B7DD-E47FD38A6962}" type="presOf" srcId="{521D87B6-B573-4525-A989-711E50620933}" destId="{B2054B3B-4A03-4DB5-999A-DF2BD23A9E47}" srcOrd="0" destOrd="0" presId="urn:microsoft.com/office/officeart/2016/7/layout/ChevronBlockProcess"/>
    <dgm:cxn modelId="{DE7920B3-CFA6-4F89-9BAA-7C026CACB9D4}" type="presOf" srcId="{DFE244E2-FB56-40E5-8B0D-0D10F5109173}" destId="{BE572380-DF98-4101-A2F2-416DD640868C}" srcOrd="0" destOrd="0" presId="urn:microsoft.com/office/officeart/2016/7/layout/ChevronBlockProcess"/>
    <dgm:cxn modelId="{15D7A1B4-6D5F-46A5-99A7-A7106C542212}" srcId="{58B29FB7-B0C2-4125-ABBA-A068E4820CBD}" destId="{655575E6-495D-4E62-A6F2-B5FFD28187E6}" srcOrd="3" destOrd="0" parTransId="{44CC7714-8EC0-4A05-ADEE-48155FEA3C41}" sibTransId="{660DAA5D-9CE6-43DD-A9CF-C77FC8660FE6}"/>
    <dgm:cxn modelId="{A6699AC4-0B65-4148-AD81-A62ACA00E2D8}" srcId="{B7DD3F0A-2B19-466E-A5C4-9A35BB9A1842}" destId="{C1D90B71-D47F-4E14-B58F-8EFB7C23497E}" srcOrd="2" destOrd="0" parTransId="{5A8DCB79-C95C-4BA9-9879-732B2987FDB9}" sibTransId="{49A5DA0D-2F36-4146-9B21-A2C15BFD9B82}"/>
    <dgm:cxn modelId="{928C9DCA-1832-4624-85A1-2AF3CB7A2F29}" type="presOf" srcId="{C1D90B71-D47F-4E14-B58F-8EFB7C23497E}" destId="{28E1F584-2800-4CA9-BE9A-CA7378073E84}" srcOrd="0" destOrd="0" presId="urn:microsoft.com/office/officeart/2016/7/layout/ChevronBlockProcess"/>
    <dgm:cxn modelId="{D6808ACD-F53C-4B94-AB32-66CEA4FF8C91}" srcId="{58B29FB7-B0C2-4125-ABBA-A068E4820CBD}" destId="{521D87B6-B573-4525-A989-711E50620933}" srcOrd="0" destOrd="0" parTransId="{CCBE4CC9-F1A3-460B-B89F-B239552AE52F}" sibTransId="{E3E373AB-500D-4D30-884B-CF0FD4E8DE9F}"/>
    <dgm:cxn modelId="{8812E2CD-E1E4-44EE-9023-DE200AE4BA53}" srcId="{B7DD3F0A-2B19-466E-A5C4-9A35BB9A1842}" destId="{D9171C7C-7526-405D-900F-1A2145B442C5}" srcOrd="1" destOrd="0" parTransId="{6C56B9BC-CC6F-4C6B-B8C2-F4769C5621D8}" sibTransId="{81DC164C-37CD-43AD-A3A2-190F9DE44E1D}"/>
    <dgm:cxn modelId="{883520F1-C2EC-400C-A636-429890CCB979}" type="presOf" srcId="{D9171C7C-7526-405D-900F-1A2145B442C5}" destId="{DB3E03C7-7F52-442C-851A-2D827498BA6E}" srcOrd="0" destOrd="0" presId="urn:microsoft.com/office/officeart/2016/7/layout/ChevronBlockProcess"/>
    <dgm:cxn modelId="{7476F2F8-7CE7-445A-99AC-D52A85116BA0}" srcId="{C1D90B71-D47F-4E14-B58F-8EFB7C23497E}" destId="{3F069A15-D9E8-4C36-8061-D085E81B205D}" srcOrd="1" destOrd="0" parTransId="{E75661FB-D42D-447D-B40B-61B82E1AC36E}" sibTransId="{BFB5E2F5-3292-44D9-94A3-DD004DF27B47}"/>
    <dgm:cxn modelId="{C1F50F14-2F0F-4BB9-B52E-FB5F37F2F5F6}" type="presParOf" srcId="{1446940F-20FA-4739-8E02-472DC77A8806}" destId="{0430D969-7A5F-427E-B9E3-9194F92F7A98}" srcOrd="0" destOrd="0" presId="urn:microsoft.com/office/officeart/2016/7/layout/ChevronBlockProcess"/>
    <dgm:cxn modelId="{683DD4D3-283E-440C-BF29-551AC3E36A8C}" type="presParOf" srcId="{0430D969-7A5F-427E-B9E3-9194F92F7A98}" destId="{94546779-52E3-427F-9D56-0B93E796ADE0}" srcOrd="0" destOrd="0" presId="urn:microsoft.com/office/officeart/2016/7/layout/ChevronBlockProcess"/>
    <dgm:cxn modelId="{F89A0A4B-8BB3-4F8C-9886-772376BCA995}" type="presParOf" srcId="{0430D969-7A5F-427E-B9E3-9194F92F7A98}" destId="{B2054B3B-4A03-4DB5-999A-DF2BD23A9E47}" srcOrd="1" destOrd="0" presId="urn:microsoft.com/office/officeart/2016/7/layout/ChevronBlockProcess"/>
    <dgm:cxn modelId="{E960590F-CF21-4D7C-AD1F-2156D32E4F73}" type="presParOf" srcId="{1446940F-20FA-4739-8E02-472DC77A8806}" destId="{428FDFBE-3144-4250-861F-6D9B4BAAF898}" srcOrd="1" destOrd="0" presId="urn:microsoft.com/office/officeart/2016/7/layout/ChevronBlockProcess"/>
    <dgm:cxn modelId="{C54C0449-DAAC-47E2-B728-8F12262DA405}" type="presParOf" srcId="{1446940F-20FA-4739-8E02-472DC77A8806}" destId="{E01544FD-BD40-433F-880F-4802F97BF673}" srcOrd="2" destOrd="0" presId="urn:microsoft.com/office/officeart/2016/7/layout/ChevronBlockProcess"/>
    <dgm:cxn modelId="{FE3425D2-8967-4D04-A078-2221671344A2}" type="presParOf" srcId="{E01544FD-BD40-433F-880F-4802F97BF673}" destId="{DB3E03C7-7F52-442C-851A-2D827498BA6E}" srcOrd="0" destOrd="0" presId="urn:microsoft.com/office/officeart/2016/7/layout/ChevronBlockProcess"/>
    <dgm:cxn modelId="{BB22FF43-6EAD-4C6E-AF20-9FE3C7D6378F}" type="presParOf" srcId="{E01544FD-BD40-433F-880F-4802F97BF673}" destId="{1D32A981-377E-4AE5-85CB-D0CF64DEFAD0}" srcOrd="1" destOrd="0" presId="urn:microsoft.com/office/officeart/2016/7/layout/ChevronBlockProcess"/>
    <dgm:cxn modelId="{9D069B0D-4A06-4040-97A3-5A288C5B2A7B}" type="presParOf" srcId="{1446940F-20FA-4739-8E02-472DC77A8806}" destId="{F40A0892-A675-4AEA-B5F5-0CE06158E0A0}" srcOrd="3" destOrd="0" presId="urn:microsoft.com/office/officeart/2016/7/layout/ChevronBlockProcess"/>
    <dgm:cxn modelId="{9D0D8BE5-3CDD-4D16-A0D8-AFC5B90170C9}" type="presParOf" srcId="{1446940F-20FA-4739-8E02-472DC77A8806}" destId="{7ABB1794-55F1-4FE5-9BD4-522A179925FF}" srcOrd="4" destOrd="0" presId="urn:microsoft.com/office/officeart/2016/7/layout/ChevronBlockProcess"/>
    <dgm:cxn modelId="{85917C1B-BF76-4C23-9FB3-8E69E4A2C3B2}" type="presParOf" srcId="{7ABB1794-55F1-4FE5-9BD4-522A179925FF}" destId="{28E1F584-2800-4CA9-BE9A-CA7378073E84}" srcOrd="0" destOrd="0" presId="urn:microsoft.com/office/officeart/2016/7/layout/ChevronBlockProcess"/>
    <dgm:cxn modelId="{646AF51C-FCAA-4151-A19F-43BD82DD53AC}" type="presParOf" srcId="{7ABB1794-55F1-4FE5-9BD4-522A179925FF}" destId="{BE572380-DF98-4101-A2F2-416DD640868C}" srcOrd="1" destOrd="0" presId="urn:microsoft.com/office/officeart/2016/7/layout/ChevronBlockProcess"/>
    <dgm:cxn modelId="{AD053E38-E4DC-4FAC-94F1-8CB1248BA864}" type="presParOf" srcId="{1446940F-20FA-4739-8E02-472DC77A8806}" destId="{C9467624-5C32-449A-9809-303A7ABD6F2A}" srcOrd="5" destOrd="0" presId="urn:microsoft.com/office/officeart/2016/7/layout/ChevronBlockProcess"/>
    <dgm:cxn modelId="{CA8F89FC-148E-41F7-A32C-F23678138FD7}" type="presParOf" srcId="{1446940F-20FA-4739-8E02-472DC77A8806}" destId="{DF73F05E-7431-4075-B97E-422FFA686FB9}" srcOrd="6" destOrd="0" presId="urn:microsoft.com/office/officeart/2016/7/layout/ChevronBlockProcess"/>
    <dgm:cxn modelId="{8B445CDD-4306-4BC2-811A-66E83A0EB35A}" type="presParOf" srcId="{DF73F05E-7431-4075-B97E-422FFA686FB9}" destId="{A7A576E3-7DED-4031-9375-3D59BD3A03A3}" srcOrd="0" destOrd="0" presId="urn:microsoft.com/office/officeart/2016/7/layout/ChevronBlockProcess"/>
    <dgm:cxn modelId="{215F6894-761D-4AA2-8F42-1672DE339B49}" type="presParOf" srcId="{DF73F05E-7431-4075-B97E-422FFA686FB9}" destId="{BAD4CFE5-1636-403E-A8E8-F577FD5C9117}" srcOrd="1" destOrd="0" presId="urn:microsoft.com/office/officeart/2016/7/layout/ChevronBlock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BC3E29C-547C-4B7D-96DC-70AA7DD95A49}" type="doc">
      <dgm:prSet loTypeId="urn:microsoft.com/office/officeart/2016/7/layout/ChevronBlockProcess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EDE094BD-D25A-4379-8F92-17B32FF39359}">
      <dgm:prSet/>
      <dgm:spPr/>
      <dgm:t>
        <a:bodyPr/>
        <a:lstStyle/>
        <a:p>
          <a:pPr>
            <a:defRPr b="1"/>
          </a:pPr>
          <a:r>
            <a:rPr lang="en-US" dirty="0"/>
            <a:t>Additional Liability Coverages</a:t>
          </a:r>
        </a:p>
      </dgm:t>
    </dgm:pt>
    <dgm:pt modelId="{C9128A83-4C29-47B9-85F5-6E1B24DA294F}" type="parTrans" cxnId="{F6DFF47C-5A46-4F8F-903C-0973B4870A3F}">
      <dgm:prSet/>
      <dgm:spPr/>
      <dgm:t>
        <a:bodyPr/>
        <a:lstStyle/>
        <a:p>
          <a:endParaRPr lang="en-US"/>
        </a:p>
      </dgm:t>
    </dgm:pt>
    <dgm:pt modelId="{C6CF2EB9-2591-48DA-8D64-50DBA1183DE4}" type="sibTrans" cxnId="{F6DFF47C-5A46-4F8F-903C-0973B4870A3F}">
      <dgm:prSet/>
      <dgm:spPr/>
      <dgm:t>
        <a:bodyPr/>
        <a:lstStyle/>
        <a:p>
          <a:endParaRPr lang="en-US"/>
        </a:p>
      </dgm:t>
    </dgm:pt>
    <dgm:pt modelId="{AB627D15-6C1B-481E-BC7A-7E337C4311F5}">
      <dgm:prSet/>
      <dgm:spPr/>
      <dgm:t>
        <a:bodyPr/>
        <a:lstStyle/>
        <a:p>
          <a:pPr>
            <a:lnSpc>
              <a:spcPct val="150000"/>
            </a:lnSpc>
          </a:pPr>
          <a:r>
            <a:rPr lang="en-US" dirty="0"/>
            <a:t>Cyber Liability, Errors and Omissions, Professional Liability, Sexual Abuse/Molestation Coverage (required if any minors are present), Umbrella or Excess Liability</a:t>
          </a:r>
        </a:p>
      </dgm:t>
    </dgm:pt>
    <dgm:pt modelId="{A48BA829-2E23-4AB1-A014-F3235FDB1154}" type="parTrans" cxnId="{0575A62A-9BE2-4F18-937E-BADDE5B0D367}">
      <dgm:prSet/>
      <dgm:spPr/>
      <dgm:t>
        <a:bodyPr/>
        <a:lstStyle/>
        <a:p>
          <a:endParaRPr lang="en-US"/>
        </a:p>
      </dgm:t>
    </dgm:pt>
    <dgm:pt modelId="{C6EB7B55-1077-4BB7-9E65-FBC33DEB3398}" type="sibTrans" cxnId="{0575A62A-9BE2-4F18-937E-BADDE5B0D367}">
      <dgm:prSet/>
      <dgm:spPr/>
      <dgm:t>
        <a:bodyPr/>
        <a:lstStyle/>
        <a:p>
          <a:endParaRPr lang="en-US"/>
        </a:p>
      </dgm:t>
    </dgm:pt>
    <dgm:pt modelId="{411D2A63-6EBA-4C76-8B24-9EBED9D9CCCF}">
      <dgm:prSet/>
      <dgm:spPr/>
      <dgm:t>
        <a:bodyPr/>
        <a:lstStyle/>
        <a:p>
          <a:pPr>
            <a:defRPr b="1"/>
          </a:pPr>
          <a:r>
            <a:rPr lang="en-US" dirty="0"/>
            <a:t>Additional insured endorsement forms</a:t>
          </a:r>
        </a:p>
      </dgm:t>
    </dgm:pt>
    <dgm:pt modelId="{B9652D69-618A-4C00-A331-2EDAD3BF9A9A}" type="parTrans" cxnId="{67DBFD63-0AB3-4CC4-A644-E9D4762C76A7}">
      <dgm:prSet/>
      <dgm:spPr/>
      <dgm:t>
        <a:bodyPr/>
        <a:lstStyle/>
        <a:p>
          <a:endParaRPr lang="en-US"/>
        </a:p>
      </dgm:t>
    </dgm:pt>
    <dgm:pt modelId="{24AB2B7A-BC34-4CDC-BFBA-31479E0029B6}" type="sibTrans" cxnId="{67DBFD63-0AB3-4CC4-A644-E9D4762C76A7}">
      <dgm:prSet/>
      <dgm:spPr/>
      <dgm:t>
        <a:bodyPr/>
        <a:lstStyle/>
        <a:p>
          <a:endParaRPr lang="en-US"/>
        </a:p>
      </dgm:t>
    </dgm:pt>
    <dgm:pt modelId="{E6EEDE0D-745A-4245-B432-9BC7D81F44EE}">
      <dgm:prSet/>
      <dgm:spPr/>
      <dgm:t>
        <a:bodyPr/>
        <a:lstStyle/>
        <a:p>
          <a:pPr>
            <a:lnSpc>
              <a:spcPct val="150000"/>
            </a:lnSpc>
          </a:pPr>
          <a:r>
            <a:rPr lang="en-US" dirty="0"/>
            <a:t>Policy number</a:t>
          </a:r>
        </a:p>
      </dgm:t>
    </dgm:pt>
    <dgm:pt modelId="{5D3A24C9-9CB9-4802-8634-B888AC661D67}" type="parTrans" cxnId="{D160F1C5-1AE4-4346-91B9-C43924C0750B}">
      <dgm:prSet/>
      <dgm:spPr/>
      <dgm:t>
        <a:bodyPr/>
        <a:lstStyle/>
        <a:p>
          <a:endParaRPr lang="en-US"/>
        </a:p>
      </dgm:t>
    </dgm:pt>
    <dgm:pt modelId="{BC1A713E-8832-4320-9CA2-B0B7D4D723A2}" type="sibTrans" cxnId="{D160F1C5-1AE4-4346-91B9-C43924C0750B}">
      <dgm:prSet/>
      <dgm:spPr/>
      <dgm:t>
        <a:bodyPr/>
        <a:lstStyle/>
        <a:p>
          <a:endParaRPr lang="en-US"/>
        </a:p>
      </dgm:t>
    </dgm:pt>
    <dgm:pt modelId="{FC890FFE-C02F-44D1-85AB-359AA8DE5B51}">
      <dgm:prSet/>
      <dgm:spPr/>
      <dgm:t>
        <a:bodyPr/>
        <a:lstStyle/>
        <a:p>
          <a:pPr>
            <a:lnSpc>
              <a:spcPct val="150000"/>
            </a:lnSpc>
          </a:pPr>
          <a:r>
            <a:rPr lang="en-US" dirty="0"/>
            <a:t>Policy naming: The Rancho Santiago Community College District, its officers, employees, volunteers, representatives and agents of each of them as additional insureds</a:t>
          </a:r>
        </a:p>
      </dgm:t>
    </dgm:pt>
    <dgm:pt modelId="{117310C6-4C2C-433B-B416-03B6BA3A3B4F}" type="parTrans" cxnId="{E065D217-A650-47AF-88A9-C5625D6B055F}">
      <dgm:prSet/>
      <dgm:spPr/>
      <dgm:t>
        <a:bodyPr/>
        <a:lstStyle/>
        <a:p>
          <a:endParaRPr lang="en-US"/>
        </a:p>
      </dgm:t>
    </dgm:pt>
    <dgm:pt modelId="{15FE12C9-898D-4641-B280-4A0C00336C2B}" type="sibTrans" cxnId="{E065D217-A650-47AF-88A9-C5625D6B055F}">
      <dgm:prSet/>
      <dgm:spPr/>
      <dgm:t>
        <a:bodyPr/>
        <a:lstStyle/>
        <a:p>
          <a:endParaRPr lang="en-US"/>
        </a:p>
      </dgm:t>
    </dgm:pt>
    <dgm:pt modelId="{BE4F6F8D-2E24-4957-8797-7FF8FCD36EC9}">
      <dgm:prSet/>
      <dgm:spPr/>
      <dgm:t>
        <a:bodyPr/>
        <a:lstStyle/>
        <a:p>
          <a:pPr>
            <a:defRPr b="1"/>
          </a:pPr>
          <a:r>
            <a:rPr lang="en-US" dirty="0"/>
            <a:t>Contact Risk Management, Don Maus</a:t>
          </a:r>
        </a:p>
      </dgm:t>
    </dgm:pt>
    <dgm:pt modelId="{7A0D39CD-752D-4453-94B9-82EE08518D97}" type="parTrans" cxnId="{961BD668-5CC2-4468-AD1C-F2CA2A171496}">
      <dgm:prSet/>
      <dgm:spPr/>
      <dgm:t>
        <a:bodyPr/>
        <a:lstStyle/>
        <a:p>
          <a:endParaRPr lang="en-US"/>
        </a:p>
      </dgm:t>
    </dgm:pt>
    <dgm:pt modelId="{0D56F976-3CEF-40F6-A85E-BF1AF6ADBFCB}" type="sibTrans" cxnId="{961BD668-5CC2-4468-AD1C-F2CA2A171496}">
      <dgm:prSet/>
      <dgm:spPr/>
      <dgm:t>
        <a:bodyPr/>
        <a:lstStyle/>
        <a:p>
          <a:endParaRPr lang="en-US"/>
        </a:p>
      </dgm:t>
    </dgm:pt>
    <dgm:pt modelId="{CA23E1FD-5FE7-4F22-8522-6E93CD3D1806}">
      <dgm:prSet/>
      <dgm:spPr/>
      <dgm:t>
        <a:bodyPr/>
        <a:lstStyle/>
        <a:p>
          <a:pPr>
            <a:lnSpc>
              <a:spcPct val="150000"/>
            </a:lnSpc>
          </a:pPr>
          <a:r>
            <a:rPr lang="en-US" dirty="0"/>
            <a:t>Waivers or exemptions</a:t>
          </a:r>
        </a:p>
      </dgm:t>
    </dgm:pt>
    <dgm:pt modelId="{20989B4B-C1E5-4C4F-8195-2E60A78C83EF}" type="parTrans" cxnId="{A5CBAD6E-856B-4260-8D5D-2010C759C3E9}">
      <dgm:prSet/>
      <dgm:spPr/>
      <dgm:t>
        <a:bodyPr/>
        <a:lstStyle/>
        <a:p>
          <a:endParaRPr lang="en-US"/>
        </a:p>
      </dgm:t>
    </dgm:pt>
    <dgm:pt modelId="{3D193E18-095A-47F4-9314-B9476BF90473}" type="sibTrans" cxnId="{A5CBAD6E-856B-4260-8D5D-2010C759C3E9}">
      <dgm:prSet/>
      <dgm:spPr/>
      <dgm:t>
        <a:bodyPr/>
        <a:lstStyle/>
        <a:p>
          <a:endParaRPr lang="en-US"/>
        </a:p>
      </dgm:t>
    </dgm:pt>
    <dgm:pt modelId="{DFFF9709-3674-4471-9600-576F59656621}">
      <dgm:prSet/>
      <dgm:spPr/>
      <dgm:t>
        <a:bodyPr/>
        <a:lstStyle/>
        <a:p>
          <a:pPr>
            <a:lnSpc>
              <a:spcPct val="150000"/>
            </a:lnSpc>
          </a:pPr>
          <a:r>
            <a:rPr lang="en-US" dirty="0"/>
            <a:t>Additional Liability Coverages (Example: IT purchases, professional services, etc.)</a:t>
          </a:r>
        </a:p>
      </dgm:t>
    </dgm:pt>
    <dgm:pt modelId="{5E8FAADC-FD7C-4CD8-8A60-C21F5054A34A}" type="parTrans" cxnId="{AC2BED83-5C5E-4DC1-BDD3-BB759E7DCC4D}">
      <dgm:prSet/>
      <dgm:spPr/>
      <dgm:t>
        <a:bodyPr/>
        <a:lstStyle/>
        <a:p>
          <a:endParaRPr lang="en-US"/>
        </a:p>
      </dgm:t>
    </dgm:pt>
    <dgm:pt modelId="{6488E2FE-A2EF-4856-9145-B8C08853CDD2}" type="sibTrans" cxnId="{AC2BED83-5C5E-4DC1-BDD3-BB759E7DCC4D}">
      <dgm:prSet/>
      <dgm:spPr/>
      <dgm:t>
        <a:bodyPr/>
        <a:lstStyle/>
        <a:p>
          <a:endParaRPr lang="en-US"/>
        </a:p>
      </dgm:t>
    </dgm:pt>
    <dgm:pt modelId="{291469DC-C58C-43E3-A103-E5648FD9235F}">
      <dgm:prSet/>
      <dgm:spPr/>
      <dgm:t>
        <a:bodyPr/>
        <a:lstStyle/>
        <a:p>
          <a:pPr>
            <a:lnSpc>
              <a:spcPct val="150000"/>
            </a:lnSpc>
          </a:pPr>
          <a:r>
            <a:rPr lang="en-US" dirty="0"/>
            <a:t>Except: Professional liability and worker’s compensation</a:t>
          </a:r>
        </a:p>
      </dgm:t>
    </dgm:pt>
    <dgm:pt modelId="{1D1854A7-11ED-490F-B712-1EF9CB6D5000}" type="sibTrans" cxnId="{81556548-82FA-41A2-8541-4409D12A1E42}">
      <dgm:prSet/>
      <dgm:spPr/>
      <dgm:t>
        <a:bodyPr/>
        <a:lstStyle/>
        <a:p>
          <a:endParaRPr lang="en-US"/>
        </a:p>
      </dgm:t>
    </dgm:pt>
    <dgm:pt modelId="{036F47A1-9152-473F-AEB4-23D4946B64EE}" type="parTrans" cxnId="{81556548-82FA-41A2-8541-4409D12A1E42}">
      <dgm:prSet/>
      <dgm:spPr/>
      <dgm:t>
        <a:bodyPr/>
        <a:lstStyle/>
        <a:p>
          <a:endParaRPr lang="en-US"/>
        </a:p>
      </dgm:t>
    </dgm:pt>
    <dgm:pt modelId="{96B0C9A8-D514-4CAF-91D5-6BC2E338DFA8}" type="pres">
      <dgm:prSet presAssocID="{2BC3E29C-547C-4B7D-96DC-70AA7DD95A49}" presName="Name0" presStyleCnt="0">
        <dgm:presLayoutVars>
          <dgm:dir/>
          <dgm:animLvl val="lvl"/>
          <dgm:resizeHandles val="exact"/>
        </dgm:presLayoutVars>
      </dgm:prSet>
      <dgm:spPr/>
    </dgm:pt>
    <dgm:pt modelId="{84093F40-C506-4A09-B72C-D304383C788A}" type="pres">
      <dgm:prSet presAssocID="{EDE094BD-D25A-4379-8F92-17B32FF39359}" presName="composite" presStyleCnt="0"/>
      <dgm:spPr/>
    </dgm:pt>
    <dgm:pt modelId="{90D9D65F-ABFC-42D8-8F0B-958F67731B0F}" type="pres">
      <dgm:prSet presAssocID="{EDE094BD-D25A-4379-8F92-17B32FF39359}" presName="parTx" presStyleLbl="alignNode1" presStyleIdx="0" presStyleCnt="3">
        <dgm:presLayoutVars>
          <dgm:chMax val="0"/>
          <dgm:chPref val="0"/>
        </dgm:presLayoutVars>
      </dgm:prSet>
      <dgm:spPr/>
    </dgm:pt>
    <dgm:pt modelId="{F9CE0FEF-8E84-45D2-9D4A-AB7FD3E035B1}" type="pres">
      <dgm:prSet presAssocID="{EDE094BD-D25A-4379-8F92-17B32FF39359}" presName="desTx" presStyleLbl="alignAccFollowNode1" presStyleIdx="0" presStyleCnt="3">
        <dgm:presLayoutVars/>
      </dgm:prSet>
      <dgm:spPr/>
    </dgm:pt>
    <dgm:pt modelId="{5A024DF0-BFE1-403C-844F-B74294BB1F22}" type="pres">
      <dgm:prSet presAssocID="{C6CF2EB9-2591-48DA-8D64-50DBA1183DE4}" presName="space" presStyleCnt="0"/>
      <dgm:spPr/>
    </dgm:pt>
    <dgm:pt modelId="{0C4590AB-CF47-426C-80E6-C36C402C52C3}" type="pres">
      <dgm:prSet presAssocID="{411D2A63-6EBA-4C76-8B24-9EBED9D9CCCF}" presName="composite" presStyleCnt="0"/>
      <dgm:spPr/>
    </dgm:pt>
    <dgm:pt modelId="{FBE795A0-2A29-4769-8E78-2F1940DF790A}" type="pres">
      <dgm:prSet presAssocID="{411D2A63-6EBA-4C76-8B24-9EBED9D9CCCF}" presName="parTx" presStyleLbl="alignNode1" presStyleIdx="1" presStyleCnt="3" custLinFactNeighborX="300" custLinFactNeighborY="5495">
        <dgm:presLayoutVars>
          <dgm:chMax val="0"/>
          <dgm:chPref val="0"/>
        </dgm:presLayoutVars>
      </dgm:prSet>
      <dgm:spPr/>
    </dgm:pt>
    <dgm:pt modelId="{C585CD8C-389F-438D-A72F-4E3D2BA12722}" type="pres">
      <dgm:prSet presAssocID="{411D2A63-6EBA-4C76-8B24-9EBED9D9CCCF}" presName="desTx" presStyleLbl="alignAccFollowNode1" presStyleIdx="1" presStyleCnt="3" custScaleY="97055" custLinFactNeighborX="329" custLinFactNeighborY="10603">
        <dgm:presLayoutVars/>
      </dgm:prSet>
      <dgm:spPr/>
    </dgm:pt>
    <dgm:pt modelId="{004EAADC-64B4-4A39-9ADD-684B25C8FF59}" type="pres">
      <dgm:prSet presAssocID="{24AB2B7A-BC34-4CDC-BFBA-31479E0029B6}" presName="space" presStyleCnt="0"/>
      <dgm:spPr/>
    </dgm:pt>
    <dgm:pt modelId="{40258E8A-C935-4506-9682-04977B043C4A}" type="pres">
      <dgm:prSet presAssocID="{BE4F6F8D-2E24-4957-8797-7FF8FCD36EC9}" presName="composite" presStyleCnt="0"/>
      <dgm:spPr/>
    </dgm:pt>
    <dgm:pt modelId="{A4E74ADB-BE99-4E1F-8C28-2723DF4DC012}" type="pres">
      <dgm:prSet presAssocID="{BE4F6F8D-2E24-4957-8797-7FF8FCD36EC9}" presName="parTx" presStyleLbl="alignNode1" presStyleIdx="2" presStyleCnt="3">
        <dgm:presLayoutVars>
          <dgm:chMax val="0"/>
          <dgm:chPref val="0"/>
        </dgm:presLayoutVars>
      </dgm:prSet>
      <dgm:spPr/>
    </dgm:pt>
    <dgm:pt modelId="{03E328FF-8BC0-44D5-88B1-E4CDA8C12344}" type="pres">
      <dgm:prSet presAssocID="{BE4F6F8D-2E24-4957-8797-7FF8FCD36EC9}" presName="desTx" presStyleLbl="alignAccFollowNode1" presStyleIdx="2" presStyleCnt="3">
        <dgm:presLayoutVars/>
      </dgm:prSet>
      <dgm:spPr/>
    </dgm:pt>
  </dgm:ptLst>
  <dgm:cxnLst>
    <dgm:cxn modelId="{2725A013-BC0E-4DBA-9618-F4C8FB7FF770}" type="presOf" srcId="{AB627D15-6C1B-481E-BC7A-7E337C4311F5}" destId="{F9CE0FEF-8E84-45D2-9D4A-AB7FD3E035B1}" srcOrd="0" destOrd="0" presId="urn:microsoft.com/office/officeart/2016/7/layout/ChevronBlockProcess"/>
    <dgm:cxn modelId="{E065D217-A650-47AF-88A9-C5625D6B055F}" srcId="{411D2A63-6EBA-4C76-8B24-9EBED9D9CCCF}" destId="{FC890FFE-C02F-44D1-85AB-359AA8DE5B51}" srcOrd="1" destOrd="0" parTransId="{117310C6-4C2C-433B-B416-03B6BA3A3B4F}" sibTransId="{15FE12C9-898D-4641-B280-4A0C00336C2B}"/>
    <dgm:cxn modelId="{75C01E22-E874-4ADF-86FD-AF65B88C5DAA}" type="presOf" srcId="{2BC3E29C-547C-4B7D-96DC-70AA7DD95A49}" destId="{96B0C9A8-D514-4CAF-91D5-6BC2E338DFA8}" srcOrd="0" destOrd="0" presId="urn:microsoft.com/office/officeart/2016/7/layout/ChevronBlockProcess"/>
    <dgm:cxn modelId="{0575A62A-9BE2-4F18-937E-BADDE5B0D367}" srcId="{EDE094BD-D25A-4379-8F92-17B32FF39359}" destId="{AB627D15-6C1B-481E-BC7A-7E337C4311F5}" srcOrd="0" destOrd="0" parTransId="{A48BA829-2E23-4AB1-A014-F3235FDB1154}" sibTransId="{C6EB7B55-1077-4BB7-9E65-FBC33DEB3398}"/>
    <dgm:cxn modelId="{8FB2392B-ED50-4AB1-AAC1-8AC5959F905D}" type="presOf" srcId="{FC890FFE-C02F-44D1-85AB-359AA8DE5B51}" destId="{C585CD8C-389F-438D-A72F-4E3D2BA12722}" srcOrd="0" destOrd="1" presId="urn:microsoft.com/office/officeart/2016/7/layout/ChevronBlockProcess"/>
    <dgm:cxn modelId="{86FEF75D-E19C-44FB-94B2-E7DCE3642DAC}" type="presOf" srcId="{DFFF9709-3674-4471-9600-576F59656621}" destId="{03E328FF-8BC0-44D5-88B1-E4CDA8C12344}" srcOrd="0" destOrd="1" presId="urn:microsoft.com/office/officeart/2016/7/layout/ChevronBlockProcess"/>
    <dgm:cxn modelId="{67DBFD63-0AB3-4CC4-A644-E9D4762C76A7}" srcId="{2BC3E29C-547C-4B7D-96DC-70AA7DD95A49}" destId="{411D2A63-6EBA-4C76-8B24-9EBED9D9CCCF}" srcOrd="1" destOrd="0" parTransId="{B9652D69-618A-4C00-A331-2EDAD3BF9A9A}" sibTransId="{24AB2B7A-BC34-4CDC-BFBA-31479E0029B6}"/>
    <dgm:cxn modelId="{81556548-82FA-41A2-8541-4409D12A1E42}" srcId="{411D2A63-6EBA-4C76-8B24-9EBED9D9CCCF}" destId="{291469DC-C58C-43E3-A103-E5648FD9235F}" srcOrd="2" destOrd="0" parTransId="{036F47A1-9152-473F-AEB4-23D4946B64EE}" sibTransId="{1D1854A7-11ED-490F-B712-1EF9CB6D5000}"/>
    <dgm:cxn modelId="{961BD668-5CC2-4468-AD1C-F2CA2A171496}" srcId="{2BC3E29C-547C-4B7D-96DC-70AA7DD95A49}" destId="{BE4F6F8D-2E24-4957-8797-7FF8FCD36EC9}" srcOrd="2" destOrd="0" parTransId="{7A0D39CD-752D-4453-94B9-82EE08518D97}" sibTransId="{0D56F976-3CEF-40F6-A85E-BF1AF6ADBFCB}"/>
    <dgm:cxn modelId="{A5CBAD6E-856B-4260-8D5D-2010C759C3E9}" srcId="{BE4F6F8D-2E24-4957-8797-7FF8FCD36EC9}" destId="{CA23E1FD-5FE7-4F22-8522-6E93CD3D1806}" srcOrd="0" destOrd="0" parTransId="{20989B4B-C1E5-4C4F-8195-2E60A78C83EF}" sibTransId="{3D193E18-095A-47F4-9314-B9476BF90473}"/>
    <dgm:cxn modelId="{F6DFF47C-5A46-4F8F-903C-0973B4870A3F}" srcId="{2BC3E29C-547C-4B7D-96DC-70AA7DD95A49}" destId="{EDE094BD-D25A-4379-8F92-17B32FF39359}" srcOrd="0" destOrd="0" parTransId="{C9128A83-4C29-47B9-85F5-6E1B24DA294F}" sibTransId="{C6CF2EB9-2591-48DA-8D64-50DBA1183DE4}"/>
    <dgm:cxn modelId="{AC2BED83-5C5E-4DC1-BDD3-BB759E7DCC4D}" srcId="{BE4F6F8D-2E24-4957-8797-7FF8FCD36EC9}" destId="{DFFF9709-3674-4471-9600-576F59656621}" srcOrd="1" destOrd="0" parTransId="{5E8FAADC-FD7C-4CD8-8A60-C21F5054A34A}" sibTransId="{6488E2FE-A2EF-4856-9145-B8C08853CDD2}"/>
    <dgm:cxn modelId="{5677C091-2D7A-41C5-BCCF-BEDD7AA9A3A9}" type="presOf" srcId="{EDE094BD-D25A-4379-8F92-17B32FF39359}" destId="{90D9D65F-ABFC-42D8-8F0B-958F67731B0F}" srcOrd="0" destOrd="0" presId="urn:microsoft.com/office/officeart/2016/7/layout/ChevronBlockProcess"/>
    <dgm:cxn modelId="{4E5BC4A3-BE84-4D09-ACB9-DDE00661599C}" type="presOf" srcId="{BE4F6F8D-2E24-4957-8797-7FF8FCD36EC9}" destId="{A4E74ADB-BE99-4E1F-8C28-2723DF4DC012}" srcOrd="0" destOrd="0" presId="urn:microsoft.com/office/officeart/2016/7/layout/ChevronBlockProcess"/>
    <dgm:cxn modelId="{D160F1C5-1AE4-4346-91B9-C43924C0750B}" srcId="{411D2A63-6EBA-4C76-8B24-9EBED9D9CCCF}" destId="{E6EEDE0D-745A-4245-B432-9BC7D81F44EE}" srcOrd="0" destOrd="0" parTransId="{5D3A24C9-9CB9-4802-8634-B888AC661D67}" sibTransId="{BC1A713E-8832-4320-9CA2-B0B7D4D723A2}"/>
    <dgm:cxn modelId="{8D1DAAD3-4A33-4A97-B293-A9B738E13DB2}" type="presOf" srcId="{CA23E1FD-5FE7-4F22-8522-6E93CD3D1806}" destId="{03E328FF-8BC0-44D5-88B1-E4CDA8C12344}" srcOrd="0" destOrd="0" presId="urn:microsoft.com/office/officeart/2016/7/layout/ChevronBlockProcess"/>
    <dgm:cxn modelId="{E77F2AEC-5C2F-441D-8658-2FB3B1CF4C49}" type="presOf" srcId="{411D2A63-6EBA-4C76-8B24-9EBED9D9CCCF}" destId="{FBE795A0-2A29-4769-8E78-2F1940DF790A}" srcOrd="0" destOrd="0" presId="urn:microsoft.com/office/officeart/2016/7/layout/ChevronBlockProcess"/>
    <dgm:cxn modelId="{408B0DED-4304-49AC-9F95-38AA11FAD618}" type="presOf" srcId="{291469DC-C58C-43E3-A103-E5648FD9235F}" destId="{C585CD8C-389F-438D-A72F-4E3D2BA12722}" srcOrd="0" destOrd="2" presId="urn:microsoft.com/office/officeart/2016/7/layout/ChevronBlockProcess"/>
    <dgm:cxn modelId="{D5434EFA-D7CF-4D17-AB34-AD9EAF709052}" type="presOf" srcId="{E6EEDE0D-745A-4245-B432-9BC7D81F44EE}" destId="{C585CD8C-389F-438D-A72F-4E3D2BA12722}" srcOrd="0" destOrd="0" presId="urn:microsoft.com/office/officeart/2016/7/layout/ChevronBlockProcess"/>
    <dgm:cxn modelId="{DDB4AD69-4D19-4E8C-AC07-0CF3D58D8455}" type="presParOf" srcId="{96B0C9A8-D514-4CAF-91D5-6BC2E338DFA8}" destId="{84093F40-C506-4A09-B72C-D304383C788A}" srcOrd="0" destOrd="0" presId="urn:microsoft.com/office/officeart/2016/7/layout/ChevronBlockProcess"/>
    <dgm:cxn modelId="{99A47E88-B64B-49F6-8196-BD08FB26FB22}" type="presParOf" srcId="{84093F40-C506-4A09-B72C-D304383C788A}" destId="{90D9D65F-ABFC-42D8-8F0B-958F67731B0F}" srcOrd="0" destOrd="0" presId="urn:microsoft.com/office/officeart/2016/7/layout/ChevronBlockProcess"/>
    <dgm:cxn modelId="{50325310-A455-4CDF-9283-D499430EE1D6}" type="presParOf" srcId="{84093F40-C506-4A09-B72C-D304383C788A}" destId="{F9CE0FEF-8E84-45D2-9D4A-AB7FD3E035B1}" srcOrd="1" destOrd="0" presId="urn:microsoft.com/office/officeart/2016/7/layout/ChevronBlockProcess"/>
    <dgm:cxn modelId="{3934CB44-5E07-4A21-8468-89DA3CE2E167}" type="presParOf" srcId="{96B0C9A8-D514-4CAF-91D5-6BC2E338DFA8}" destId="{5A024DF0-BFE1-403C-844F-B74294BB1F22}" srcOrd="1" destOrd="0" presId="urn:microsoft.com/office/officeart/2016/7/layout/ChevronBlockProcess"/>
    <dgm:cxn modelId="{972EE997-92D4-4780-86E9-D83B26CFF8C8}" type="presParOf" srcId="{96B0C9A8-D514-4CAF-91D5-6BC2E338DFA8}" destId="{0C4590AB-CF47-426C-80E6-C36C402C52C3}" srcOrd="2" destOrd="0" presId="urn:microsoft.com/office/officeart/2016/7/layout/ChevronBlockProcess"/>
    <dgm:cxn modelId="{627206F5-D798-41FB-A45F-84D68DEF85DE}" type="presParOf" srcId="{0C4590AB-CF47-426C-80E6-C36C402C52C3}" destId="{FBE795A0-2A29-4769-8E78-2F1940DF790A}" srcOrd="0" destOrd="0" presId="urn:microsoft.com/office/officeart/2016/7/layout/ChevronBlockProcess"/>
    <dgm:cxn modelId="{603323BA-4318-406C-B54A-B7FDF3067205}" type="presParOf" srcId="{0C4590AB-CF47-426C-80E6-C36C402C52C3}" destId="{C585CD8C-389F-438D-A72F-4E3D2BA12722}" srcOrd="1" destOrd="0" presId="urn:microsoft.com/office/officeart/2016/7/layout/ChevronBlockProcess"/>
    <dgm:cxn modelId="{8A522C03-52B2-42E5-B2EE-C5D073C565B9}" type="presParOf" srcId="{96B0C9A8-D514-4CAF-91D5-6BC2E338DFA8}" destId="{004EAADC-64B4-4A39-9ADD-684B25C8FF59}" srcOrd="3" destOrd="0" presId="urn:microsoft.com/office/officeart/2016/7/layout/ChevronBlockProcess"/>
    <dgm:cxn modelId="{09197796-6B65-457B-BE87-94D9197A7DC5}" type="presParOf" srcId="{96B0C9A8-D514-4CAF-91D5-6BC2E338DFA8}" destId="{40258E8A-C935-4506-9682-04977B043C4A}" srcOrd="4" destOrd="0" presId="urn:microsoft.com/office/officeart/2016/7/layout/ChevronBlockProcess"/>
    <dgm:cxn modelId="{55C588C0-E303-47B5-883E-446F0355DACE}" type="presParOf" srcId="{40258E8A-C935-4506-9682-04977B043C4A}" destId="{A4E74ADB-BE99-4E1F-8C28-2723DF4DC012}" srcOrd="0" destOrd="0" presId="urn:microsoft.com/office/officeart/2016/7/layout/ChevronBlockProcess"/>
    <dgm:cxn modelId="{B49D7C35-BBC1-40BA-BECB-E8D937BD08F3}" type="presParOf" srcId="{40258E8A-C935-4506-9682-04977B043C4A}" destId="{03E328FF-8BC0-44D5-88B1-E4CDA8C12344}" srcOrd="1" destOrd="0" presId="urn:microsoft.com/office/officeart/2016/7/layout/ChevronBlock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7465FB-27AC-42A8-A33E-9E1B7FADA870}">
      <dsp:nvSpPr>
        <dsp:cNvPr id="0" name=""/>
        <dsp:cNvSpPr/>
      </dsp:nvSpPr>
      <dsp:spPr>
        <a:xfrm>
          <a:off x="0" y="689"/>
          <a:ext cx="6797675" cy="161386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3668B5-982A-448B-96F4-2D3ED6F17140}">
      <dsp:nvSpPr>
        <dsp:cNvPr id="0" name=""/>
        <dsp:cNvSpPr/>
      </dsp:nvSpPr>
      <dsp:spPr>
        <a:xfrm>
          <a:off x="488194" y="363809"/>
          <a:ext cx="887626" cy="88762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235B95-F7B6-4933-AB7B-34689A39B216}">
      <dsp:nvSpPr>
        <dsp:cNvPr id="0" name=""/>
        <dsp:cNvSpPr/>
      </dsp:nvSpPr>
      <dsp:spPr>
        <a:xfrm>
          <a:off x="1864015" y="689"/>
          <a:ext cx="4933659" cy="16138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801" tIns="170801" rIns="170801" bIns="170801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• All supporting documents are to be completed: signatures obtained, insurance documents collected, final proposal or quotes, etc., prior to submitting a purchase requisition</a:t>
          </a:r>
        </a:p>
      </dsp:txBody>
      <dsp:txXfrm>
        <a:off x="1864015" y="689"/>
        <a:ext cx="4933659" cy="1613866"/>
      </dsp:txXfrm>
    </dsp:sp>
    <dsp:sp modelId="{A546E9E1-70A9-407D-BF7F-7D93DCEBCFD4}">
      <dsp:nvSpPr>
        <dsp:cNvPr id="0" name=""/>
        <dsp:cNvSpPr/>
      </dsp:nvSpPr>
      <dsp:spPr>
        <a:xfrm>
          <a:off x="0" y="2018022"/>
          <a:ext cx="6797675" cy="161386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A56153-C826-4C92-8F95-7B6F5AACEC49}">
      <dsp:nvSpPr>
        <dsp:cNvPr id="0" name=""/>
        <dsp:cNvSpPr/>
      </dsp:nvSpPr>
      <dsp:spPr>
        <a:xfrm>
          <a:off x="488194" y="2381142"/>
          <a:ext cx="887626" cy="88762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E67F23-61AB-4CE3-A113-DC5899DBC7FF}">
      <dsp:nvSpPr>
        <dsp:cNvPr id="0" name=""/>
        <dsp:cNvSpPr/>
      </dsp:nvSpPr>
      <dsp:spPr>
        <a:xfrm>
          <a:off x="1864015" y="2018022"/>
          <a:ext cx="4933659" cy="16138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801" tIns="170801" rIns="170801" bIns="170801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• Purchase requisitions must be completed prior to the start of services. For example, a service with a term of July 1, 2026, through June 30, 2027, must be submitted to Purchasing Services by no later than mid-June 2026 for purchase order processing</a:t>
          </a:r>
        </a:p>
      </dsp:txBody>
      <dsp:txXfrm>
        <a:off x="1864015" y="2018022"/>
        <a:ext cx="4933659" cy="1613866"/>
      </dsp:txXfrm>
    </dsp:sp>
    <dsp:sp modelId="{9F999A8C-491B-4FB6-8B11-8C9AEC1ED626}">
      <dsp:nvSpPr>
        <dsp:cNvPr id="0" name=""/>
        <dsp:cNvSpPr/>
      </dsp:nvSpPr>
      <dsp:spPr>
        <a:xfrm>
          <a:off x="0" y="4035355"/>
          <a:ext cx="6797675" cy="161386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9C7F30-6494-4D19-BE98-D6802E774B50}">
      <dsp:nvSpPr>
        <dsp:cNvPr id="0" name=""/>
        <dsp:cNvSpPr/>
      </dsp:nvSpPr>
      <dsp:spPr>
        <a:xfrm>
          <a:off x="488194" y="4398475"/>
          <a:ext cx="887626" cy="88762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1E89CC-5320-499F-A035-8F1863BB5DB1}">
      <dsp:nvSpPr>
        <dsp:cNvPr id="0" name=""/>
        <dsp:cNvSpPr/>
      </dsp:nvSpPr>
      <dsp:spPr>
        <a:xfrm>
          <a:off x="1864015" y="4035355"/>
          <a:ext cx="4933659" cy="16138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801" tIns="170801" rIns="170801" bIns="170801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• This process also applies to facilities and equipment leases</a:t>
          </a:r>
        </a:p>
      </dsp:txBody>
      <dsp:txXfrm>
        <a:off x="1864015" y="4035355"/>
        <a:ext cx="4933659" cy="161386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8B5D18-45F9-4F30-9205-6E0B6A19217E}">
      <dsp:nvSpPr>
        <dsp:cNvPr id="0" name=""/>
        <dsp:cNvSpPr/>
      </dsp:nvSpPr>
      <dsp:spPr>
        <a:xfrm>
          <a:off x="0" y="2344"/>
          <a:ext cx="6797675" cy="118846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CA050E-3652-4E6B-8230-0E37AB036466}">
      <dsp:nvSpPr>
        <dsp:cNvPr id="0" name=""/>
        <dsp:cNvSpPr/>
      </dsp:nvSpPr>
      <dsp:spPr>
        <a:xfrm>
          <a:off x="359511" y="269750"/>
          <a:ext cx="653657" cy="65365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0A0E39-3F05-4DA4-ACF0-A8EC89D41E21}">
      <dsp:nvSpPr>
        <dsp:cNvPr id="0" name=""/>
        <dsp:cNvSpPr/>
      </dsp:nvSpPr>
      <dsp:spPr>
        <a:xfrm>
          <a:off x="1372680" y="2344"/>
          <a:ext cx="5424994" cy="1188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80" tIns="125780" rIns="125780" bIns="12578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Keep description simple yet necessary</a:t>
          </a:r>
          <a:endParaRPr lang="en-US" sz="2200" kern="1200" dirty="0"/>
        </a:p>
      </dsp:txBody>
      <dsp:txXfrm>
        <a:off x="1372680" y="2344"/>
        <a:ext cx="5424994" cy="1188467"/>
      </dsp:txXfrm>
    </dsp:sp>
    <dsp:sp modelId="{19D43765-083D-463D-9591-D723387DB271}">
      <dsp:nvSpPr>
        <dsp:cNvPr id="0" name=""/>
        <dsp:cNvSpPr/>
      </dsp:nvSpPr>
      <dsp:spPr>
        <a:xfrm>
          <a:off x="0" y="1487929"/>
          <a:ext cx="6797675" cy="118846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22ABA0-F8AC-4D6A-BD3F-2004D7D8202B}">
      <dsp:nvSpPr>
        <dsp:cNvPr id="0" name=""/>
        <dsp:cNvSpPr/>
      </dsp:nvSpPr>
      <dsp:spPr>
        <a:xfrm>
          <a:off x="359511" y="1755334"/>
          <a:ext cx="653657" cy="65365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4484A7-4550-4DFA-8935-278BD3A3A435}">
      <dsp:nvSpPr>
        <dsp:cNvPr id="0" name=""/>
        <dsp:cNvSpPr/>
      </dsp:nvSpPr>
      <dsp:spPr>
        <a:xfrm>
          <a:off x="1372680" y="1487929"/>
          <a:ext cx="5424994" cy="1188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80" tIns="125780" rIns="125780" bIns="12578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With an increase of 20% or more, a second PO must be issued</a:t>
          </a:r>
        </a:p>
      </dsp:txBody>
      <dsp:txXfrm>
        <a:off x="1372680" y="1487929"/>
        <a:ext cx="5424994" cy="1188467"/>
      </dsp:txXfrm>
    </dsp:sp>
    <dsp:sp modelId="{0187F769-3FAE-4AE8-9CDB-88C37296FFF0}">
      <dsp:nvSpPr>
        <dsp:cNvPr id="0" name=""/>
        <dsp:cNvSpPr/>
      </dsp:nvSpPr>
      <dsp:spPr>
        <a:xfrm>
          <a:off x="0" y="2973514"/>
          <a:ext cx="6797675" cy="118846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6E9213-C718-4A38-9F49-3049ACC0F849}">
      <dsp:nvSpPr>
        <dsp:cNvPr id="0" name=""/>
        <dsp:cNvSpPr/>
      </dsp:nvSpPr>
      <dsp:spPr>
        <a:xfrm>
          <a:off x="359511" y="3240919"/>
          <a:ext cx="653657" cy="65365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529F1D-F9C2-4E30-92D0-6DBE6D01BCD0}">
      <dsp:nvSpPr>
        <dsp:cNvPr id="0" name=""/>
        <dsp:cNvSpPr/>
      </dsp:nvSpPr>
      <dsp:spPr>
        <a:xfrm>
          <a:off x="1372680" y="2973514"/>
          <a:ext cx="5424994" cy="1188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80" tIns="125780" rIns="125780" bIns="12578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Requires management approval</a:t>
          </a:r>
          <a:endParaRPr lang="en-US" sz="2200" kern="1200" dirty="0"/>
        </a:p>
      </dsp:txBody>
      <dsp:txXfrm>
        <a:off x="1372680" y="2973514"/>
        <a:ext cx="5424994" cy="1188467"/>
      </dsp:txXfrm>
    </dsp:sp>
    <dsp:sp modelId="{6847E73E-0F66-4B28-886A-45132ECD4D78}">
      <dsp:nvSpPr>
        <dsp:cNvPr id="0" name=""/>
        <dsp:cNvSpPr/>
      </dsp:nvSpPr>
      <dsp:spPr>
        <a:xfrm>
          <a:off x="0" y="4459099"/>
          <a:ext cx="6797675" cy="118846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54C824-5C08-483E-873E-57423A9CB7D9}">
      <dsp:nvSpPr>
        <dsp:cNvPr id="0" name=""/>
        <dsp:cNvSpPr/>
      </dsp:nvSpPr>
      <dsp:spPr>
        <a:xfrm>
          <a:off x="359511" y="4726504"/>
          <a:ext cx="653657" cy="65365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8D501F-77A2-4E7C-8FBC-81DA92CE8522}">
      <dsp:nvSpPr>
        <dsp:cNvPr id="0" name=""/>
        <dsp:cNvSpPr/>
      </dsp:nvSpPr>
      <dsp:spPr>
        <a:xfrm>
          <a:off x="1372680" y="4459099"/>
          <a:ext cx="5424994" cy="1188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80" tIns="125780" rIns="125780" bIns="12578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Submit electronically to your direct buyer</a:t>
          </a:r>
        </a:p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hlinkClick xmlns:r="http://schemas.openxmlformats.org/officeDocument/2006/relationships" r:id="rId9"/>
            </a:rPr>
            <a:t>ChangeOrderRequestForm.pdf</a:t>
          </a:r>
          <a:endParaRPr lang="en-US" sz="2200" kern="1200" dirty="0"/>
        </a:p>
      </dsp:txBody>
      <dsp:txXfrm>
        <a:off x="1372680" y="4459099"/>
        <a:ext cx="5424994" cy="118846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EDEFA8-DC68-4F05-BEE1-524D115B5C3E}">
      <dsp:nvSpPr>
        <dsp:cNvPr id="0" name=""/>
        <dsp:cNvSpPr/>
      </dsp:nvSpPr>
      <dsp:spPr>
        <a:xfrm>
          <a:off x="0" y="2344"/>
          <a:ext cx="6797675" cy="118846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19B540-E2BD-4386-843A-4559A294A807}">
      <dsp:nvSpPr>
        <dsp:cNvPr id="0" name=""/>
        <dsp:cNvSpPr/>
      </dsp:nvSpPr>
      <dsp:spPr>
        <a:xfrm>
          <a:off x="359511" y="269750"/>
          <a:ext cx="653657" cy="65365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C18B40-7CF5-4E8A-A40B-325866D6CC56}">
      <dsp:nvSpPr>
        <dsp:cNvPr id="0" name=""/>
        <dsp:cNvSpPr/>
      </dsp:nvSpPr>
      <dsp:spPr>
        <a:xfrm>
          <a:off x="1372680" y="2344"/>
          <a:ext cx="5424994" cy="1188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80" tIns="125780" rIns="125780" bIns="125780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Link: </a:t>
          </a:r>
          <a:r>
            <a:rPr lang="en-US" sz="1500" kern="1200" dirty="0">
              <a:hlinkClick xmlns:r="http://schemas.openxmlformats.org/officeDocument/2006/relationships" r:id="rId3"/>
            </a:rPr>
            <a:t>Insurance Requirements</a:t>
          </a:r>
          <a:endParaRPr lang="en-US" sz="1500" kern="1200" dirty="0"/>
        </a:p>
      </dsp:txBody>
      <dsp:txXfrm>
        <a:off x="1372680" y="2344"/>
        <a:ext cx="5424994" cy="1188467"/>
      </dsp:txXfrm>
    </dsp:sp>
    <dsp:sp modelId="{FB4EAEEE-B730-41B4-A18F-3D5FBE152054}">
      <dsp:nvSpPr>
        <dsp:cNvPr id="0" name=""/>
        <dsp:cNvSpPr/>
      </dsp:nvSpPr>
      <dsp:spPr>
        <a:xfrm>
          <a:off x="0" y="1487929"/>
          <a:ext cx="6797675" cy="118846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1409E9-FFAB-4AAD-BE0C-F23FA55EF5EE}">
      <dsp:nvSpPr>
        <dsp:cNvPr id="0" name=""/>
        <dsp:cNvSpPr/>
      </dsp:nvSpPr>
      <dsp:spPr>
        <a:xfrm>
          <a:off x="359511" y="1755334"/>
          <a:ext cx="653657" cy="653657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2472FA-785B-4806-9447-D7393A66363A}">
      <dsp:nvSpPr>
        <dsp:cNvPr id="0" name=""/>
        <dsp:cNvSpPr/>
      </dsp:nvSpPr>
      <dsp:spPr>
        <a:xfrm>
          <a:off x="1372680" y="1487929"/>
          <a:ext cx="5424994" cy="1188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80" tIns="125780" rIns="125780" bIns="125780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All contractors, vendors, or service providers coming on to District premises are required to have insurance</a:t>
          </a:r>
        </a:p>
      </dsp:txBody>
      <dsp:txXfrm>
        <a:off x="1372680" y="1487929"/>
        <a:ext cx="5424994" cy="1188467"/>
      </dsp:txXfrm>
    </dsp:sp>
    <dsp:sp modelId="{60EC3322-4D4B-4EF1-9117-5EAA7B891AD4}">
      <dsp:nvSpPr>
        <dsp:cNvPr id="0" name=""/>
        <dsp:cNvSpPr/>
      </dsp:nvSpPr>
      <dsp:spPr>
        <a:xfrm>
          <a:off x="0" y="2973514"/>
          <a:ext cx="6797675" cy="118846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011D31-0B52-437B-8389-8E697DCDA26B}">
      <dsp:nvSpPr>
        <dsp:cNvPr id="0" name=""/>
        <dsp:cNvSpPr/>
      </dsp:nvSpPr>
      <dsp:spPr>
        <a:xfrm>
          <a:off x="359511" y="3240919"/>
          <a:ext cx="653657" cy="653657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894D66-DF07-4BC2-A7BA-C31F97BD9E73}">
      <dsp:nvSpPr>
        <dsp:cNvPr id="0" name=""/>
        <dsp:cNvSpPr/>
      </dsp:nvSpPr>
      <dsp:spPr>
        <a:xfrm>
          <a:off x="1372680" y="2973514"/>
          <a:ext cx="3058953" cy="1188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80" tIns="125780" rIns="125780" bIns="125780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Departments request Certificate of Insurance (COI) and for the District to  be endorsed as an additional insured</a:t>
          </a:r>
        </a:p>
      </dsp:txBody>
      <dsp:txXfrm>
        <a:off x="1372680" y="2973514"/>
        <a:ext cx="3058953" cy="1188467"/>
      </dsp:txXfrm>
    </dsp:sp>
    <dsp:sp modelId="{593A612A-6FDC-4EBA-A835-40FD87ED5C57}">
      <dsp:nvSpPr>
        <dsp:cNvPr id="0" name=""/>
        <dsp:cNvSpPr/>
      </dsp:nvSpPr>
      <dsp:spPr>
        <a:xfrm>
          <a:off x="4431634" y="2973514"/>
          <a:ext cx="2366040" cy="1188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80" tIns="125780" rIns="125780" bIns="125780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Prior to beginning of work and/or start of contract</a:t>
          </a:r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Supporting document with Purchase Requisition (PR)</a:t>
          </a:r>
        </a:p>
      </dsp:txBody>
      <dsp:txXfrm>
        <a:off x="4431634" y="2973514"/>
        <a:ext cx="2366040" cy="1188467"/>
      </dsp:txXfrm>
    </dsp:sp>
    <dsp:sp modelId="{EAE5C9A6-82AF-4653-9D84-BE89F13C7DE5}">
      <dsp:nvSpPr>
        <dsp:cNvPr id="0" name=""/>
        <dsp:cNvSpPr/>
      </dsp:nvSpPr>
      <dsp:spPr>
        <a:xfrm>
          <a:off x="0" y="4459099"/>
          <a:ext cx="6797675" cy="118846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ABC4AA-56E8-4B61-8A1C-42E5CC1EECC7}">
      <dsp:nvSpPr>
        <dsp:cNvPr id="0" name=""/>
        <dsp:cNvSpPr/>
      </dsp:nvSpPr>
      <dsp:spPr>
        <a:xfrm>
          <a:off x="359511" y="4726504"/>
          <a:ext cx="653657" cy="653657"/>
        </a:xfrm>
        <a:prstGeom prst="rect">
          <a:avLst/>
        </a:prstGeom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AB9D3B-A669-4866-97C6-F4958950679B}">
      <dsp:nvSpPr>
        <dsp:cNvPr id="0" name=""/>
        <dsp:cNvSpPr/>
      </dsp:nvSpPr>
      <dsp:spPr>
        <a:xfrm>
          <a:off x="1372680" y="4459099"/>
          <a:ext cx="3058953" cy="1188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80" tIns="125780" rIns="125780" bIns="125780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Cover whole term of service or contract</a:t>
          </a:r>
        </a:p>
      </dsp:txBody>
      <dsp:txXfrm>
        <a:off x="1372680" y="4459099"/>
        <a:ext cx="3058953" cy="1188467"/>
      </dsp:txXfrm>
    </dsp:sp>
    <dsp:sp modelId="{C7B93CAD-4C77-44DD-A8A0-970BEE93FB96}">
      <dsp:nvSpPr>
        <dsp:cNvPr id="0" name=""/>
        <dsp:cNvSpPr/>
      </dsp:nvSpPr>
      <dsp:spPr>
        <a:xfrm>
          <a:off x="4431634" y="4459099"/>
          <a:ext cx="2366040" cy="1188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80" tIns="125780" rIns="125780" bIns="125780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Request new insurance</a:t>
          </a:r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Breach of contract – stop work</a:t>
          </a:r>
        </a:p>
      </dsp:txBody>
      <dsp:txXfrm>
        <a:off x="4431634" y="4459099"/>
        <a:ext cx="2366040" cy="118846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546779-52E3-427F-9D56-0B93E796ADE0}">
      <dsp:nvSpPr>
        <dsp:cNvPr id="0" name=""/>
        <dsp:cNvSpPr/>
      </dsp:nvSpPr>
      <dsp:spPr>
        <a:xfrm>
          <a:off x="11584" y="262501"/>
          <a:ext cx="2546490" cy="763947"/>
        </a:xfrm>
        <a:prstGeom prst="chevron">
          <a:avLst>
            <a:gd name="adj" fmla="val 3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4326" tIns="94326" rIns="94326" bIns="94326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/>
            <a:t>General Liability Coverage</a:t>
          </a:r>
        </a:p>
      </dsp:txBody>
      <dsp:txXfrm>
        <a:off x="240768" y="262501"/>
        <a:ext cx="2088122" cy="763947"/>
      </dsp:txXfrm>
    </dsp:sp>
    <dsp:sp modelId="{B2054B3B-4A03-4DB5-999A-DF2BD23A9E47}">
      <dsp:nvSpPr>
        <dsp:cNvPr id="0" name=""/>
        <dsp:cNvSpPr/>
      </dsp:nvSpPr>
      <dsp:spPr>
        <a:xfrm>
          <a:off x="11584" y="1026448"/>
          <a:ext cx="2317305" cy="2497129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3119" tIns="183119" rIns="183119" bIns="366237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Each Occurrence: $1,000,000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General Aggregate: $2,000,000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Products/Completed Operations Aggregate $1,000,000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OCCUR is checked</a:t>
          </a:r>
        </a:p>
      </dsp:txBody>
      <dsp:txXfrm>
        <a:off x="11584" y="1026448"/>
        <a:ext cx="2317305" cy="2497129"/>
      </dsp:txXfrm>
    </dsp:sp>
    <dsp:sp modelId="{DB3E03C7-7F52-442C-851A-2D827498BA6E}">
      <dsp:nvSpPr>
        <dsp:cNvPr id="0" name=""/>
        <dsp:cNvSpPr/>
      </dsp:nvSpPr>
      <dsp:spPr>
        <a:xfrm>
          <a:off x="2507831" y="262501"/>
          <a:ext cx="2546490" cy="763947"/>
        </a:xfrm>
        <a:prstGeom prst="chevron">
          <a:avLst>
            <a:gd name="adj" fmla="val 30000"/>
          </a:avLst>
        </a:prstGeom>
        <a:solidFill>
          <a:schemeClr val="accent3">
            <a:hueOff val="-1860324"/>
            <a:satOff val="-10190"/>
            <a:lumOff val="3137"/>
            <a:alphaOff val="0"/>
          </a:schemeClr>
        </a:solidFill>
        <a:ln w="15875" cap="flat" cmpd="sng" algn="ctr">
          <a:solidFill>
            <a:schemeClr val="accent3">
              <a:hueOff val="-1860324"/>
              <a:satOff val="-10190"/>
              <a:lumOff val="313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4326" tIns="94326" rIns="94326" bIns="94326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/>
            <a:t>Automobile Liability</a:t>
          </a:r>
        </a:p>
      </dsp:txBody>
      <dsp:txXfrm>
        <a:off x="2737015" y="262501"/>
        <a:ext cx="2088122" cy="763947"/>
      </dsp:txXfrm>
    </dsp:sp>
    <dsp:sp modelId="{1D32A981-377E-4AE5-85CB-D0CF64DEFAD0}">
      <dsp:nvSpPr>
        <dsp:cNvPr id="0" name=""/>
        <dsp:cNvSpPr/>
      </dsp:nvSpPr>
      <dsp:spPr>
        <a:xfrm>
          <a:off x="2507831" y="1026448"/>
          <a:ext cx="2317305" cy="2497129"/>
        </a:xfrm>
        <a:prstGeom prst="rect">
          <a:avLst/>
        </a:prstGeom>
        <a:solidFill>
          <a:schemeClr val="accent3">
            <a:tint val="40000"/>
            <a:alpha val="90000"/>
            <a:hueOff val="-1993057"/>
            <a:satOff val="-82"/>
            <a:lumOff val="290"/>
            <a:alphaOff val="0"/>
          </a:schemeClr>
        </a:solidFill>
        <a:ln w="15875" cap="flat" cmpd="sng" algn="ctr">
          <a:solidFill>
            <a:schemeClr val="accent3">
              <a:tint val="40000"/>
              <a:alpha val="90000"/>
              <a:hueOff val="-1993057"/>
              <a:satOff val="-82"/>
              <a:lumOff val="29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3119" tIns="183119" rIns="183119" bIns="366237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Owned, Scheduled, Non-Owned, or Hired Automobiles with a combined single limit: $1,000,000</a:t>
          </a:r>
        </a:p>
      </dsp:txBody>
      <dsp:txXfrm>
        <a:off x="2507831" y="1026448"/>
        <a:ext cx="2317305" cy="2497129"/>
      </dsp:txXfrm>
    </dsp:sp>
    <dsp:sp modelId="{28E1F584-2800-4CA9-BE9A-CA7378073E84}">
      <dsp:nvSpPr>
        <dsp:cNvPr id="0" name=""/>
        <dsp:cNvSpPr/>
      </dsp:nvSpPr>
      <dsp:spPr>
        <a:xfrm>
          <a:off x="5004078" y="262501"/>
          <a:ext cx="2546490" cy="763947"/>
        </a:xfrm>
        <a:prstGeom prst="chevron">
          <a:avLst>
            <a:gd name="adj" fmla="val 30000"/>
          </a:avLst>
        </a:prstGeom>
        <a:solidFill>
          <a:schemeClr val="accent3">
            <a:hueOff val="-3720648"/>
            <a:satOff val="-20381"/>
            <a:lumOff val="6275"/>
            <a:alphaOff val="0"/>
          </a:schemeClr>
        </a:solidFill>
        <a:ln w="15875" cap="flat" cmpd="sng" algn="ctr">
          <a:solidFill>
            <a:schemeClr val="accent3">
              <a:hueOff val="-3720648"/>
              <a:satOff val="-20381"/>
              <a:lumOff val="627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4326" tIns="94326" rIns="94326" bIns="94326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/>
            <a:t>Worker’s Compensation</a:t>
          </a:r>
        </a:p>
      </dsp:txBody>
      <dsp:txXfrm>
        <a:off x="5233262" y="262501"/>
        <a:ext cx="2088122" cy="763947"/>
      </dsp:txXfrm>
    </dsp:sp>
    <dsp:sp modelId="{BE572380-DF98-4101-A2F2-416DD640868C}">
      <dsp:nvSpPr>
        <dsp:cNvPr id="0" name=""/>
        <dsp:cNvSpPr/>
      </dsp:nvSpPr>
      <dsp:spPr>
        <a:xfrm>
          <a:off x="5004078" y="1026448"/>
          <a:ext cx="2317305" cy="2497129"/>
        </a:xfrm>
        <a:prstGeom prst="rect">
          <a:avLst/>
        </a:prstGeom>
        <a:solidFill>
          <a:schemeClr val="accent3">
            <a:tint val="40000"/>
            <a:alpha val="90000"/>
            <a:hueOff val="-3986115"/>
            <a:satOff val="-165"/>
            <a:lumOff val="580"/>
            <a:alphaOff val="0"/>
          </a:schemeClr>
        </a:solidFill>
        <a:ln w="15875" cap="flat" cmpd="sng" algn="ctr">
          <a:solidFill>
            <a:schemeClr val="accent3">
              <a:tint val="40000"/>
              <a:alpha val="90000"/>
              <a:hueOff val="-3986115"/>
              <a:satOff val="-165"/>
              <a:lumOff val="58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3119" tIns="183119" rIns="183119" bIns="366237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$1,000,000 per accident for bodily injury or disease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PER STATUTE is checked</a:t>
          </a:r>
        </a:p>
      </dsp:txBody>
      <dsp:txXfrm>
        <a:off x="5004078" y="1026448"/>
        <a:ext cx="2317305" cy="2497129"/>
      </dsp:txXfrm>
    </dsp:sp>
    <dsp:sp modelId="{A7A576E3-7DED-4031-9375-3D59BD3A03A3}">
      <dsp:nvSpPr>
        <dsp:cNvPr id="0" name=""/>
        <dsp:cNvSpPr/>
      </dsp:nvSpPr>
      <dsp:spPr>
        <a:xfrm>
          <a:off x="7500325" y="262501"/>
          <a:ext cx="2546490" cy="763947"/>
        </a:xfrm>
        <a:prstGeom prst="chevron">
          <a:avLst>
            <a:gd name="adj" fmla="val 30000"/>
          </a:avLst>
        </a:prstGeom>
        <a:solidFill>
          <a:schemeClr val="accent3">
            <a:hueOff val="-5580972"/>
            <a:satOff val="-30571"/>
            <a:lumOff val="9412"/>
            <a:alphaOff val="0"/>
          </a:schemeClr>
        </a:solidFill>
        <a:ln w="15875" cap="flat" cmpd="sng" algn="ctr">
          <a:solidFill>
            <a:schemeClr val="accent3">
              <a:hueOff val="-5580972"/>
              <a:satOff val="-30571"/>
              <a:lumOff val="941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4326" tIns="94326" rIns="94326" bIns="94326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/>
            <a:t>Certificate Holder</a:t>
          </a:r>
        </a:p>
      </dsp:txBody>
      <dsp:txXfrm>
        <a:off x="7729509" y="262501"/>
        <a:ext cx="2088122" cy="763947"/>
      </dsp:txXfrm>
    </dsp:sp>
    <dsp:sp modelId="{BAD4CFE5-1636-403E-A8E8-F577FD5C9117}">
      <dsp:nvSpPr>
        <dsp:cNvPr id="0" name=""/>
        <dsp:cNvSpPr/>
      </dsp:nvSpPr>
      <dsp:spPr>
        <a:xfrm>
          <a:off x="7500325" y="1026448"/>
          <a:ext cx="2317305" cy="2497129"/>
        </a:xfrm>
        <a:prstGeom prst="rect">
          <a:avLst/>
        </a:prstGeom>
        <a:solidFill>
          <a:schemeClr val="accent3">
            <a:tint val="40000"/>
            <a:alpha val="90000"/>
            <a:hueOff val="-5979172"/>
            <a:satOff val="-247"/>
            <a:lumOff val="870"/>
            <a:alphaOff val="0"/>
          </a:schemeClr>
        </a:solidFill>
        <a:ln w="15875" cap="flat" cmpd="sng" algn="ctr">
          <a:solidFill>
            <a:schemeClr val="accent3">
              <a:tint val="40000"/>
              <a:alpha val="90000"/>
              <a:hueOff val="-5979172"/>
              <a:satOff val="-247"/>
              <a:lumOff val="87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3119" tIns="183119" rIns="183119" bIns="366237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Name and Address: Rancho Santiago Community College District</a:t>
          </a:r>
        </a:p>
      </dsp:txBody>
      <dsp:txXfrm>
        <a:off x="7500325" y="1026448"/>
        <a:ext cx="2317305" cy="249712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D9D65F-ABFC-42D8-8F0B-958F67731B0F}">
      <dsp:nvSpPr>
        <dsp:cNvPr id="0" name=""/>
        <dsp:cNvSpPr/>
      </dsp:nvSpPr>
      <dsp:spPr>
        <a:xfrm>
          <a:off x="3627" y="266017"/>
          <a:ext cx="3377299" cy="1013189"/>
        </a:xfrm>
        <a:prstGeom prst="chevron">
          <a:avLst>
            <a:gd name="adj" fmla="val 3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101" tIns="125101" rIns="125101" bIns="125101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900" kern="1200" dirty="0"/>
            <a:t>Additional Liability Coverages</a:t>
          </a:r>
        </a:p>
      </dsp:txBody>
      <dsp:txXfrm>
        <a:off x="307584" y="266017"/>
        <a:ext cx="2769385" cy="1013189"/>
      </dsp:txXfrm>
    </dsp:sp>
    <dsp:sp modelId="{F9CE0FEF-8E84-45D2-9D4A-AB7FD3E035B1}">
      <dsp:nvSpPr>
        <dsp:cNvPr id="0" name=""/>
        <dsp:cNvSpPr/>
      </dsp:nvSpPr>
      <dsp:spPr>
        <a:xfrm>
          <a:off x="3627" y="1279207"/>
          <a:ext cx="3073342" cy="2240855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2862" tIns="242862" rIns="242862" bIns="485725" numCol="1" spcCol="1270" anchor="t" anchorCtr="0">
          <a:noAutofit/>
        </a:bodyPr>
        <a:lstStyle/>
        <a:p>
          <a:pPr marL="0" lvl="0" indent="0" algn="l" defTabSz="48895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Cyber Liability, Errors and Omissions, Professional Liability, Sexual Abuse/Molestation Coverage (required if any minors are present), Umbrella or Excess Liability</a:t>
          </a:r>
        </a:p>
      </dsp:txBody>
      <dsp:txXfrm>
        <a:off x="3627" y="1279207"/>
        <a:ext cx="3073342" cy="2240855"/>
      </dsp:txXfrm>
    </dsp:sp>
    <dsp:sp modelId="{FBE795A0-2A29-4769-8E78-2F1940DF790A}">
      <dsp:nvSpPr>
        <dsp:cNvPr id="0" name=""/>
        <dsp:cNvSpPr/>
      </dsp:nvSpPr>
      <dsp:spPr>
        <a:xfrm>
          <a:off x="3340864" y="246184"/>
          <a:ext cx="3377299" cy="1013189"/>
        </a:xfrm>
        <a:prstGeom prst="chevron">
          <a:avLst>
            <a:gd name="adj" fmla="val 30000"/>
          </a:avLst>
        </a:prstGeom>
        <a:solidFill>
          <a:schemeClr val="accent4">
            <a:hueOff val="4822484"/>
            <a:satOff val="-4333"/>
            <a:lumOff val="-686"/>
            <a:alphaOff val="0"/>
          </a:schemeClr>
        </a:solidFill>
        <a:ln w="15875" cap="flat" cmpd="sng" algn="ctr">
          <a:solidFill>
            <a:schemeClr val="accent4">
              <a:hueOff val="4822484"/>
              <a:satOff val="-4333"/>
              <a:lumOff val="-68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101" tIns="125101" rIns="125101" bIns="125101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900" kern="1200" dirty="0"/>
            <a:t>Additional insured endorsement forms</a:t>
          </a:r>
        </a:p>
      </dsp:txBody>
      <dsp:txXfrm>
        <a:off x="3644821" y="246184"/>
        <a:ext cx="2769385" cy="1013189"/>
      </dsp:txXfrm>
    </dsp:sp>
    <dsp:sp modelId="{C585CD8C-389F-438D-A72F-4E3D2BA12722}">
      <dsp:nvSpPr>
        <dsp:cNvPr id="0" name=""/>
        <dsp:cNvSpPr/>
      </dsp:nvSpPr>
      <dsp:spPr>
        <a:xfrm>
          <a:off x="3340843" y="1243193"/>
          <a:ext cx="3073342" cy="2542886"/>
        </a:xfrm>
        <a:prstGeom prst="rect">
          <a:avLst/>
        </a:prstGeom>
        <a:solidFill>
          <a:schemeClr val="accent4">
            <a:tint val="40000"/>
            <a:alpha val="90000"/>
            <a:hueOff val="4596512"/>
            <a:satOff val="-1960"/>
            <a:lumOff val="-197"/>
            <a:alphaOff val="0"/>
          </a:schemeClr>
        </a:solidFill>
        <a:ln w="15875" cap="flat" cmpd="sng" algn="ctr">
          <a:solidFill>
            <a:schemeClr val="accent4">
              <a:tint val="40000"/>
              <a:alpha val="90000"/>
              <a:hueOff val="4596512"/>
              <a:satOff val="-1960"/>
              <a:lumOff val="-19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2862" tIns="242862" rIns="242862" bIns="485725" numCol="1" spcCol="1270" anchor="t" anchorCtr="0">
          <a:noAutofit/>
        </a:bodyPr>
        <a:lstStyle/>
        <a:p>
          <a:pPr marL="0" lvl="0" indent="0" algn="l" defTabSz="48895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Policy number</a:t>
          </a:r>
        </a:p>
        <a:p>
          <a:pPr marL="0" lvl="0" indent="0" algn="l" defTabSz="48895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Policy naming: The Rancho Santiago Community College District, its officers, employees, volunteers, representatives and agents of each of them as additional insureds</a:t>
          </a:r>
        </a:p>
        <a:p>
          <a:pPr marL="0" lvl="0" indent="0" algn="l" defTabSz="48895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Except: Professional liability and worker’s compensation</a:t>
          </a:r>
        </a:p>
      </dsp:txBody>
      <dsp:txXfrm>
        <a:off x="3340843" y="1243193"/>
        <a:ext cx="3073342" cy="2542886"/>
      </dsp:txXfrm>
    </dsp:sp>
    <dsp:sp modelId="{A4E74ADB-BE99-4E1F-8C28-2723DF4DC012}">
      <dsp:nvSpPr>
        <dsp:cNvPr id="0" name=""/>
        <dsp:cNvSpPr/>
      </dsp:nvSpPr>
      <dsp:spPr>
        <a:xfrm>
          <a:off x="6657837" y="266017"/>
          <a:ext cx="3377299" cy="1013189"/>
        </a:xfrm>
        <a:prstGeom prst="chevron">
          <a:avLst>
            <a:gd name="adj" fmla="val 30000"/>
          </a:avLst>
        </a:prstGeom>
        <a:solidFill>
          <a:schemeClr val="accent4">
            <a:hueOff val="9644969"/>
            <a:satOff val="-8667"/>
            <a:lumOff val="-1373"/>
            <a:alphaOff val="0"/>
          </a:schemeClr>
        </a:solidFill>
        <a:ln w="15875" cap="flat" cmpd="sng" algn="ctr">
          <a:solidFill>
            <a:schemeClr val="accent4">
              <a:hueOff val="9644969"/>
              <a:satOff val="-8667"/>
              <a:lumOff val="-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101" tIns="125101" rIns="125101" bIns="125101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900" kern="1200" dirty="0"/>
            <a:t>Contact Risk Management, Don Maus</a:t>
          </a:r>
        </a:p>
      </dsp:txBody>
      <dsp:txXfrm>
        <a:off x="6961794" y="266017"/>
        <a:ext cx="2769385" cy="1013189"/>
      </dsp:txXfrm>
    </dsp:sp>
    <dsp:sp modelId="{03E328FF-8BC0-44D5-88B1-E4CDA8C12344}">
      <dsp:nvSpPr>
        <dsp:cNvPr id="0" name=""/>
        <dsp:cNvSpPr/>
      </dsp:nvSpPr>
      <dsp:spPr>
        <a:xfrm>
          <a:off x="6657837" y="1279207"/>
          <a:ext cx="3073342" cy="2240855"/>
        </a:xfrm>
        <a:prstGeom prst="rect">
          <a:avLst/>
        </a:prstGeom>
        <a:solidFill>
          <a:schemeClr val="accent4">
            <a:tint val="40000"/>
            <a:alpha val="90000"/>
            <a:hueOff val="9193023"/>
            <a:satOff val="-3920"/>
            <a:lumOff val="-393"/>
            <a:alphaOff val="0"/>
          </a:schemeClr>
        </a:solidFill>
        <a:ln w="15875" cap="flat" cmpd="sng" algn="ctr">
          <a:solidFill>
            <a:schemeClr val="accent4">
              <a:tint val="40000"/>
              <a:alpha val="90000"/>
              <a:hueOff val="9193023"/>
              <a:satOff val="-3920"/>
              <a:lumOff val="-39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2862" tIns="242862" rIns="242862" bIns="485725" numCol="1" spcCol="1270" anchor="t" anchorCtr="0">
          <a:noAutofit/>
        </a:bodyPr>
        <a:lstStyle/>
        <a:p>
          <a:pPr marL="0" lvl="0" indent="0" algn="l" defTabSz="48895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Waivers or exemptions</a:t>
          </a:r>
        </a:p>
        <a:p>
          <a:pPr marL="0" lvl="0" indent="0" algn="l" defTabSz="48895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Additional Liability Coverages (Example: IT purchases, professional services, etc.)</a:t>
          </a:r>
        </a:p>
      </dsp:txBody>
      <dsp:txXfrm>
        <a:off x="6657837" y="1279207"/>
        <a:ext cx="3073342" cy="22408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6/7/layout/ChevronBlockProcess">
  <dgm:title val="Chevron Block Process"/>
  <dgm:desc val="Use to show a progression; a timeline; sequential steps in a task, process, or workflow; or to emphasize movement or direction. Level 1 text appears inside an arrow shape while Level 2 text appears below the arrow shapes."/>
  <dgm:catLst>
    <dgm:cat type="process" pri="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 fact="0.6"/>
      <dgm:constr type="h" for="des" forName="composite" op="equ"/>
      <dgm:constr type="w" for="ch" forName="composite" refType="w"/>
      <dgm:constr type="w" for="des" forName="parTx"/>
      <dgm:constr type="h" for="des" forName="parTx" op="equ"/>
      <dgm:constr type="w" for="des" forName="desTx"/>
      <dgm:constr type="primFontSz" for="des" forName="parTx" val="28"/>
      <dgm:constr type="primFontSz" for="des" forName="desTx" refType="primFontSz" refFor="des" refForName="parTx" op="lte" fact="0.75"/>
      <dgm:constr type="h" for="des" forName="desTx" op="equ"/>
      <dgm:constr type="w" for="ch" forName="space" refType="w" op="equ" fact="-0.005"/>
    </dgm:constrLst>
    <dgm:ruleLst>
      <dgm:rule type="w" for="ch" forName="composite" val="0" fact="NaN" max="NaN"/>
    </dgm:ruleLst>
    <dgm:forEach name="Name6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7">
          <dgm:if name="Name8" func="var" arg="dir" op="equ" val="norm">
            <dgm:constrLst>
              <dgm:constr type="l" for="ch" forName="parTx"/>
              <dgm:constr type="w" for="ch" forName="parTx" refType="w"/>
              <dgm:constr type="t" for="ch" forName="parTx"/>
              <dgm:constr type="l" for="ch" forName="desTx"/>
              <dgm:constr type="w" for="ch" forName="desTx" refType="w" refFor="ch" refForName="parTx" fact="0.91"/>
              <dgm:constr type="t" for="ch" forName="desTx" refType="h" refFor="ch" refForName="parTx"/>
            </dgm:constrLst>
          </dgm:if>
          <dgm:else name="Name9">
            <dgm:constrLst>
              <dgm:constr type="l" for="ch" forName="parTx"/>
              <dgm:constr type="w" for="ch" forName="parTx" refType="w"/>
              <dgm:constr type="t" for="ch" forName="parTx"/>
              <dgm:constr type="l" for="ch" forName="desTx" refType="w" fact="0.09"/>
              <dgm:constr type="w" for="ch" forName="desTx" refType="w" refFor="ch" refForName="parTx" fact="0.91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 styleLbl="alignNode1">
          <dgm:varLst>
            <dgm:chMax val="0"/>
            <dgm:chPref val="0"/>
          </dgm:varLst>
          <dgm:alg type="tx"/>
          <dgm:choose name="Name10">
            <dgm:if name="Name11" func="var" arg="dir" op="equ" val="norm">
              <dgm:shape xmlns:r="http://schemas.openxmlformats.org/officeDocument/2006/relationships" type="chevron" r:blip="">
                <dgm:adjLst>
                  <dgm:adj idx="1" val="0.3"/>
                </dgm:adjLst>
              </dgm:shape>
            </dgm:if>
            <dgm:else name="Name12">
              <dgm:shape xmlns:r="http://schemas.openxmlformats.org/officeDocument/2006/relationships" rot="180" type="chevron" r:blip="">
                <dgm:adjLst/>
              </dgm:shape>
            </dgm:else>
          </dgm:choose>
          <dgm:presOf axis="self" ptType="node"/>
          <dgm:choose name="Name13">
            <dgm:if name="Name14" func="var" arg="dir" op="equ" val="norm">
              <dgm:constrLst>
                <dgm:constr type="h" refType="w" op="lte" fact="0.3"/>
                <dgm:constr type="h"/>
                <dgm:constr type="tMarg" refType="w" fact="0.105"/>
                <dgm:constr type="bMarg" refType="w" fact="0.105"/>
                <dgm:constr type="lMarg" refType="w" fact="0.105"/>
                <dgm:constr type="rMarg" refType="w" fact="0.105"/>
              </dgm:constrLst>
            </dgm:if>
            <dgm:else name="Name15">
              <dgm:constrLst>
                <dgm:constr type="h" refType="w" op="lte" fact="0.3"/>
                <dgm:constr type="h"/>
                <dgm:constr type="tMarg" refType="w" fact="0.105"/>
                <dgm:constr type="bMarg" refType="w" fact="0.105"/>
                <dgm:constr type="lMarg" refType="w" fact="0.105"/>
                <dgm:constr type="rMarg" refType="w" fact="0.105"/>
              </dgm:constrLst>
            </dgm:else>
          </dgm:choose>
          <dgm:ruleLst>
            <dgm:rule type="h" val="INF" fact="NaN" max="NaN"/>
            <dgm:rule type="primFontSz" val="14" fact="NaN" max="NaN"/>
          </dgm:ruleLst>
        </dgm:layoutNode>
        <dgm:layoutNode name="desTx" styleLbl="alignAccFollowNode1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primFontSz" val="20"/>
            <dgm:constr type="tMarg" refType="w" fact="0.224"/>
            <dgm:constr type="bMarg" refType="w" fact="0.448"/>
            <dgm:constr type="lMarg" refType="w" fact="0.224"/>
            <dgm:constr type="rMarg" refType="w" fact="0.224"/>
          </dgm:constrLst>
          <dgm:ruleLst>
            <dgm:rule type="h" val="INF" fact="NaN" max="NaN"/>
            <dgm:rule type="primFontSz" val="11" fact="NaN" max="NaN"/>
          </dgm:ruleLst>
        </dgm:layoutNode>
      </dgm:layoutNode>
      <dgm:forEach name="Name19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6/7/layout/ChevronBlockProcess">
  <dgm:title val="Chevron Block Process"/>
  <dgm:desc val="Use to show a progression; a timeline; sequential steps in a task, process, or workflow; or to emphasize movement or direction. Level 1 text appears inside an arrow shape while Level 2 text appears below the arrow shapes."/>
  <dgm:catLst>
    <dgm:cat type="process" pri="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 fact="0.6"/>
      <dgm:constr type="h" for="des" forName="composite" op="equ"/>
      <dgm:constr type="w" for="ch" forName="composite" refType="w"/>
      <dgm:constr type="w" for="des" forName="parTx"/>
      <dgm:constr type="h" for="des" forName="parTx" op="equ"/>
      <dgm:constr type="w" for="des" forName="desTx"/>
      <dgm:constr type="primFontSz" for="des" forName="parTx" val="28"/>
      <dgm:constr type="primFontSz" for="des" forName="desTx" refType="primFontSz" refFor="des" refForName="parTx" op="lte" fact="0.75"/>
      <dgm:constr type="h" for="des" forName="desTx" op="equ"/>
      <dgm:constr type="w" for="ch" forName="space" refType="w" op="equ" fact="-0.005"/>
    </dgm:constrLst>
    <dgm:ruleLst>
      <dgm:rule type="w" for="ch" forName="composite" val="0" fact="NaN" max="NaN"/>
    </dgm:ruleLst>
    <dgm:forEach name="Name6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7">
          <dgm:if name="Name8" func="var" arg="dir" op="equ" val="norm">
            <dgm:constrLst>
              <dgm:constr type="l" for="ch" forName="parTx"/>
              <dgm:constr type="w" for="ch" forName="parTx" refType="w"/>
              <dgm:constr type="t" for="ch" forName="parTx"/>
              <dgm:constr type="l" for="ch" forName="desTx"/>
              <dgm:constr type="w" for="ch" forName="desTx" refType="w" refFor="ch" refForName="parTx" fact="0.91"/>
              <dgm:constr type="t" for="ch" forName="desTx" refType="h" refFor="ch" refForName="parTx"/>
            </dgm:constrLst>
          </dgm:if>
          <dgm:else name="Name9">
            <dgm:constrLst>
              <dgm:constr type="l" for="ch" forName="parTx"/>
              <dgm:constr type="w" for="ch" forName="parTx" refType="w"/>
              <dgm:constr type="t" for="ch" forName="parTx"/>
              <dgm:constr type="l" for="ch" forName="desTx" refType="w" fact="0.09"/>
              <dgm:constr type="w" for="ch" forName="desTx" refType="w" refFor="ch" refForName="parTx" fact="0.91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 styleLbl="alignNode1">
          <dgm:varLst>
            <dgm:chMax val="0"/>
            <dgm:chPref val="0"/>
          </dgm:varLst>
          <dgm:alg type="tx"/>
          <dgm:choose name="Name10">
            <dgm:if name="Name11" func="var" arg="dir" op="equ" val="norm">
              <dgm:shape xmlns:r="http://schemas.openxmlformats.org/officeDocument/2006/relationships" type="chevron" r:blip="">
                <dgm:adjLst>
                  <dgm:adj idx="1" val="0.3"/>
                </dgm:adjLst>
              </dgm:shape>
            </dgm:if>
            <dgm:else name="Name12">
              <dgm:shape xmlns:r="http://schemas.openxmlformats.org/officeDocument/2006/relationships" rot="180" type="chevron" r:blip="">
                <dgm:adjLst/>
              </dgm:shape>
            </dgm:else>
          </dgm:choose>
          <dgm:presOf axis="self" ptType="node"/>
          <dgm:choose name="Name13">
            <dgm:if name="Name14" func="var" arg="dir" op="equ" val="norm">
              <dgm:constrLst>
                <dgm:constr type="h" refType="w" op="lte" fact="0.3"/>
                <dgm:constr type="h"/>
                <dgm:constr type="tMarg" refType="w" fact="0.105"/>
                <dgm:constr type="bMarg" refType="w" fact="0.105"/>
                <dgm:constr type="lMarg" refType="w" fact="0.105"/>
                <dgm:constr type="rMarg" refType="w" fact="0.105"/>
              </dgm:constrLst>
            </dgm:if>
            <dgm:else name="Name15">
              <dgm:constrLst>
                <dgm:constr type="h" refType="w" op="lte" fact="0.3"/>
                <dgm:constr type="h"/>
                <dgm:constr type="tMarg" refType="w" fact="0.105"/>
                <dgm:constr type="bMarg" refType="w" fact="0.105"/>
                <dgm:constr type="lMarg" refType="w" fact="0.105"/>
                <dgm:constr type="rMarg" refType="w" fact="0.105"/>
              </dgm:constrLst>
            </dgm:else>
          </dgm:choose>
          <dgm:ruleLst>
            <dgm:rule type="h" val="INF" fact="NaN" max="NaN"/>
            <dgm:rule type="primFontSz" val="14" fact="NaN" max="NaN"/>
          </dgm:ruleLst>
        </dgm:layoutNode>
        <dgm:layoutNode name="desTx" styleLbl="alignAccFollowNode1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primFontSz" val="20"/>
            <dgm:constr type="tMarg" refType="w" fact="0.224"/>
            <dgm:constr type="bMarg" refType="w" fact="0.448"/>
            <dgm:constr type="lMarg" refType="w" fact="0.224"/>
            <dgm:constr type="rMarg" refType="w" fact="0.224"/>
          </dgm:constrLst>
          <dgm:ruleLst>
            <dgm:rule type="h" val="INF" fact="NaN" max="NaN"/>
            <dgm:rule type="primFontSz" val="11" fact="NaN" max="NaN"/>
          </dgm:ruleLst>
        </dgm:layoutNode>
      </dgm:layoutNode>
      <dgm:forEach name="Name19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1A50702-3C68-4B14-B819-72B57D27F94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0F4880-E690-44D0-8356-A9E7BDBAB09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E6205E-B305-4B90-9534-3C5E99A0275E}" type="datetimeFigureOut">
              <a:rPr lang="en-US" smtClean="0"/>
              <a:t>10/3/2025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B4ACF6-39FD-4B08-A7D5-5BFDC37B462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7C9FD2-2C57-4DE7-8EA4-86DEE80B988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AC623C-86E0-4A85-83FB-F4A716956F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9555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3722F1-E430-42A1-A473-1759336AECCE}" type="datetimeFigureOut">
              <a:rPr lang="en-US" smtClean="0"/>
              <a:t>10/3/2025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7D7554-D10C-4E29-B8E6-BB7111FA61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347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3661160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8143584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4176416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5B3424C-4925-A7F7-02CD-84526B2E22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55583" y="737115"/>
            <a:ext cx="4640418" cy="5407091"/>
          </a:xfrm>
        </p:spPr>
        <p:txBody>
          <a:bodyPr lIns="0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AEA3C42D-C3E7-4F13-63E2-96D7A3B21113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388461" y="737115"/>
            <a:ext cx="4449712" cy="5407091"/>
          </a:xfrm>
        </p:spPr>
        <p:txBody>
          <a:bodyPr lIns="0" tIns="0" rIns="0" bIns="0" anchor="ctr">
            <a:normAutofit/>
          </a:bodyPr>
          <a:lstStyle>
            <a:lvl1pPr marL="228600" indent="-228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1pPr>
            <a:lvl2pPr marL="685800" indent="-228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2pPr>
            <a:lvl3pPr marL="1143000" indent="-2286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3pPr>
            <a:lvl4pPr marL="1600200" indent="-2286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4pPr>
            <a:lvl5pPr marL="2057400" indent="-2286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5FE61D9-DA99-9DA5-5DD2-C4118066C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96628" y="0"/>
            <a:ext cx="0" cy="5943600"/>
          </a:xfrm>
          <a:prstGeom prst="line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CE64603E-965E-E3BF-203B-F4D994282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77600" y="0"/>
            <a:ext cx="914400" cy="914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E9F5D75-1D8F-F695-81F8-4A6D0C67821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69284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B6B956C-A124-5A7C-EBD4-CBB618B9B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53827" y="3508311"/>
            <a:ext cx="9923770" cy="1438762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B92702B-E14C-886C-445A-349265F3759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5600" y="0"/>
            <a:ext cx="10361995" cy="3429000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C76C37-CBD2-36CF-1413-53DD1CB4A5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943600"/>
            <a:ext cx="914400" cy="914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10D1AAD-E663-5B8E-CE72-64C1DBF19C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77600" y="0"/>
            <a:ext cx="914400" cy="914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C250190-89C1-EAA3-6C2A-15A60C6754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96628" y="0"/>
            <a:ext cx="0" cy="6858000"/>
          </a:xfrm>
          <a:prstGeom prst="line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D179113D-0374-3934-841E-56AD5AFCF97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53828" y="5228488"/>
            <a:ext cx="9923770" cy="136825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20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18622628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1B5E70F-EF03-B535-2505-BC971E3BC3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943600"/>
            <a:ext cx="914400" cy="914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794424E-93DD-A404-D05E-EF6030A76D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96628" y="0"/>
            <a:ext cx="0" cy="6858000"/>
          </a:xfrm>
          <a:prstGeom prst="line">
            <a:avLst/>
          </a:prstGeom>
          <a:ln w="1905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B03A3B6B-5129-A46A-A20C-5D7BC706C9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77600" y="0"/>
            <a:ext cx="914400" cy="914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24E401A1-8CEE-5E1B-343B-D737433AE6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17615" y="690511"/>
            <a:ext cx="5185821" cy="5253089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6794927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507175C5-CB2F-2BAC-3704-54DCD1BF04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8031" y="1068169"/>
            <a:ext cx="10115939" cy="2681549"/>
          </a:xfrm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01905E-33E7-852F-94E3-8E100B3D1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4400" y="914400"/>
            <a:ext cx="10363200" cy="5029200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B7799F7-CBB1-9649-7D06-F7EEFD4F01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943600"/>
            <a:ext cx="914400" cy="91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AFC5CA-DB29-4B8C-C004-72E4EC761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77600" y="0"/>
            <a:ext cx="914400" cy="91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E3CB2D2A-7172-87CE-D493-DAF52D62EB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38031" y="4027047"/>
            <a:ext cx="10115939" cy="176278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2000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2069536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907078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7120596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0718638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5476083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0928929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7222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6137777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0295196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3190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90" r:id="rId1"/>
    <p:sldLayoutId id="2147484791" r:id="rId2"/>
    <p:sldLayoutId id="2147484792" r:id="rId3"/>
    <p:sldLayoutId id="2147484793" r:id="rId4"/>
    <p:sldLayoutId id="2147484794" r:id="rId5"/>
    <p:sldLayoutId id="2147484795" r:id="rId6"/>
    <p:sldLayoutId id="2147484796" r:id="rId7"/>
    <p:sldLayoutId id="2147484797" r:id="rId8"/>
    <p:sldLayoutId id="2147484798" r:id="rId9"/>
    <p:sldLayoutId id="2147484799" r:id="rId10"/>
    <p:sldLayoutId id="2147484800" r:id="rId11"/>
    <p:sldLayoutId id="2147484801" r:id="rId12"/>
    <p:sldLayoutId id="2147484802" r:id="rId13"/>
    <p:sldLayoutId id="2147484466" r:id="rId14"/>
    <p:sldLayoutId id="2147483689" r:id="rId15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rsccd.edu/Trustees/Documents/ARs/ARs-Chapter%206/AR%206150%20Designation%20of%20Authorized%20Signatures.pdf" TargetMode="Externa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intranet.rsccd.edu/Purchasing/Documents/PurchaseRequisitionLanguageTemplates%20-%20Revised%2011-14-24.pdf" TargetMode="Externa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35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mp"/><Relationship Id="rId2" Type="http://schemas.openxmlformats.org/officeDocument/2006/relationships/hyperlink" Target="https://intranet.rsccd.edu/Purchasing/Documents/Dollar_Amount_Limitations_For_Procurement_01-07-2025.pdf" TargetMode="Externa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rsccd.edu/Trustees/Documents/ARs/ARs-Chapter%206/AR%206150%20Designation%20of%20Authorized%20Signatures.pdf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../../Away%20We%20Go%20Travel/AWGT%20Travel%20Guide%2010-4-22%20MC%20Presentation%20-%20Revised%2010-21-24.pdf" TargetMode="External"/><Relationship Id="rId2" Type="http://schemas.openxmlformats.org/officeDocument/2006/relationships/hyperlink" Target="https://intranet.rsccd.edu/Purchasing/Documents/AWGT%20Travel%20Guide%2010-4-22%20MC%20Presentation%20-%20Revised%2010-21-24.pdf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rsccd.edu/Departments/Fiscal-Services/Documents/FISCAL_FORMS/Conference_Fillable%20rev%2012-30-2024%20mileage%20rate%2001-01-2025%20form%20rev%2008-06-2025.pdf" TargetMode="Externa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mp"/><Relationship Id="rId2" Type="http://schemas.openxmlformats.org/officeDocument/2006/relationships/hyperlink" Target="https://intranet.rsccd.edu/Purchasing/Documents/Dollar_Amount_Limitations_For_Procurement_01-07-2025.pdf" TargetMode="Externa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rsccd.edu/Trustees/Documents/ARs/ARs-Chapter%207/AR%207400%20Travel.pdf" TargetMode="Externa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intranet.rsccd.edu/Purchasing/Documents/Dollar_Amount_Limitations_For_Procurement_01-07-2025.pdf" TargetMode="Externa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intranet.rsccd.edu/Purchasing/Documents/Dollar_Amount_Limitations_For_Procurement_01-07-2025.pdf" TargetMode="Externa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99000"/>
                <a:satMod val="140000"/>
              </a:schemeClr>
            </a:gs>
            <a:gs pos="65000">
              <a:schemeClr val="bg2">
                <a:tint val="100000"/>
                <a:shade val="80000"/>
                <a:satMod val="130000"/>
              </a:schemeClr>
            </a:gs>
            <a:gs pos="100000">
              <a:schemeClr val="bg2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Picture 148" descr="Calculator and notepad">
            <a:extLst>
              <a:ext uri="{FF2B5EF4-FFF2-40B4-BE49-F238E27FC236}">
                <a16:creationId xmlns:a16="http://schemas.microsoft.com/office/drawing/2014/main" id="{FEC9DD35-1422-E71F-F2D5-9462C6B0785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35000"/>
          </a:blip>
          <a:srcRect t="11171" b="4559"/>
          <a:stretch>
            <a:fillRect/>
          </a:stretch>
        </p:blipFill>
        <p:spPr>
          <a:xfrm>
            <a:off x="-36414" y="-1"/>
            <a:ext cx="1219198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454C9E-20FB-B999-9303-C71D1334BA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10847" y="1735519"/>
            <a:ext cx="12413673" cy="1558161"/>
          </a:xfrm>
        </p:spPr>
        <p:txBody>
          <a:bodyPr vert="horz" lIns="91440" tIns="45720" rIns="91440" bIns="45720" rtlCol="0" anchorCtr="1">
            <a:normAutofit/>
          </a:bodyPr>
          <a:lstStyle/>
          <a:p>
            <a:pPr algn="r"/>
            <a:r>
              <a:rPr lang="en-US" sz="88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Purchasing Services Workshop</a:t>
            </a:r>
            <a:br>
              <a:rPr lang="en-US" dirty="0">
                <a:cs typeface="Times New Roman" panose="02020603050405020304" pitchFamily="18" charset="0"/>
              </a:rPr>
            </a:br>
            <a:r>
              <a:rPr lang="en-US" sz="24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September 24-25, 2025</a:t>
            </a:r>
            <a:endParaRPr lang="en-US" sz="20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cxnSp>
        <p:nvCxnSpPr>
          <p:cNvPr id="176" name="Straight Connector 175">
            <a:extLst>
              <a:ext uri="{FF2B5EF4-FFF2-40B4-BE49-F238E27FC236}">
                <a16:creationId xmlns:a16="http://schemas.microsoft.com/office/drawing/2014/main" id="{36886924-9C7E-4890-8C5E-9D449C595D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2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7" name="Rectangle 176">
            <a:extLst>
              <a:ext uri="{FF2B5EF4-FFF2-40B4-BE49-F238E27FC236}">
                <a16:creationId xmlns:a16="http://schemas.microsoft.com/office/drawing/2014/main" id="{504147A3-C177-493F-AFE0-5842E4EFFE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4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78" name="Rectangle 177">
            <a:extLst>
              <a:ext uri="{FF2B5EF4-FFF2-40B4-BE49-F238E27FC236}">
                <a16:creationId xmlns:a16="http://schemas.microsoft.com/office/drawing/2014/main" id="{3E35CF44-6DDC-47A0-B8F5-6D06FFFA8B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4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C4238D-D6DD-39B2-52FF-AD246A8A0A7A}"/>
              </a:ext>
            </a:extLst>
          </p:cNvPr>
          <p:cNvSpPr txBox="1"/>
          <p:nvPr/>
        </p:nvSpPr>
        <p:spPr>
          <a:xfrm>
            <a:off x="1207658" y="4418112"/>
            <a:ext cx="84319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Office hours ​Monday - Friday: 7:30 a.m. -​​ 4:30 ​p.m.​​​</a:t>
            </a:r>
          </a:p>
        </p:txBody>
      </p:sp>
    </p:spTree>
    <p:extLst>
      <p:ext uri="{BB962C8B-B14F-4D97-AF65-F5344CB8AC3E}">
        <p14:creationId xmlns:p14="http://schemas.microsoft.com/office/powerpoint/2010/main" val="33788224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E95DB8A-2D7D-541C-723C-7E2F253474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23174" y="1371600"/>
            <a:ext cx="7410381" cy="3510391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D6C943-B0F6-5083-1541-A7A0F78DC3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0288" y="2129796"/>
            <a:ext cx="3803072" cy="3379124"/>
          </a:xfrm>
        </p:spPr>
        <p:txBody>
          <a:bodyPr>
            <a:normAutofit/>
          </a:bodyPr>
          <a:lstStyle/>
          <a:p>
            <a:r>
              <a:rPr lang="en-US" sz="2400" dirty="0"/>
              <a:t>Does this Purchase Requisition contain all the necessary documentation to proceed? </a:t>
            </a:r>
          </a:p>
        </p:txBody>
      </p:sp>
    </p:spTree>
    <p:extLst>
      <p:ext uri="{BB962C8B-B14F-4D97-AF65-F5344CB8AC3E}">
        <p14:creationId xmlns:p14="http://schemas.microsoft.com/office/powerpoint/2010/main" val="13654304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2099BE4-8797-B369-5616-DFDBBF871F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61" t="8561" r="6911"/>
          <a:stretch/>
        </p:blipFill>
        <p:spPr>
          <a:xfrm>
            <a:off x="2466961" y="195179"/>
            <a:ext cx="7704374" cy="5926091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8EECEA9-E25C-6A61-73D6-DF45B7AA5DFC}"/>
              </a:ext>
            </a:extLst>
          </p:cNvPr>
          <p:cNvCxnSpPr>
            <a:cxnSpLocks/>
          </p:cNvCxnSpPr>
          <p:nvPr/>
        </p:nvCxnSpPr>
        <p:spPr>
          <a:xfrm>
            <a:off x="1780406" y="1874627"/>
            <a:ext cx="1873038" cy="32717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1568CD1-E566-67A4-966A-DC100EDD10C0}"/>
              </a:ext>
            </a:extLst>
          </p:cNvPr>
          <p:cNvSpPr txBox="1"/>
          <p:nvPr/>
        </p:nvSpPr>
        <p:spPr>
          <a:xfrm>
            <a:off x="199264" y="1613017"/>
            <a:ext cx="17351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Indicated requesting Department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63870734-46F6-D63A-5E20-4CB675E43932}"/>
              </a:ext>
            </a:extLst>
          </p:cNvPr>
          <p:cNvCxnSpPr>
            <a:cxnSpLocks/>
          </p:cNvCxnSpPr>
          <p:nvPr/>
        </p:nvCxnSpPr>
        <p:spPr>
          <a:xfrm>
            <a:off x="1751650" y="2754548"/>
            <a:ext cx="921823" cy="44407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D6AEACA4-7384-3B3C-2737-1A664163C403}"/>
              </a:ext>
            </a:extLst>
          </p:cNvPr>
          <p:cNvCxnSpPr>
            <a:cxnSpLocks/>
          </p:cNvCxnSpPr>
          <p:nvPr/>
        </p:nvCxnSpPr>
        <p:spPr>
          <a:xfrm flipV="1">
            <a:off x="1754359" y="2420102"/>
            <a:ext cx="919114" cy="31312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D2523EB2-7A68-4CCA-14F5-8FDD3F932F68}"/>
              </a:ext>
            </a:extLst>
          </p:cNvPr>
          <p:cNvSpPr txBox="1"/>
          <p:nvPr/>
        </p:nvSpPr>
        <p:spPr>
          <a:xfrm>
            <a:off x="161465" y="2440309"/>
            <a:ext cx="1821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Goods itemized and applied sales tax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911A1169-72AA-2BB4-40B4-416912661B60}"/>
              </a:ext>
            </a:extLst>
          </p:cNvPr>
          <p:cNvCxnSpPr>
            <a:cxnSpLocks/>
          </p:cNvCxnSpPr>
          <p:nvPr/>
        </p:nvCxnSpPr>
        <p:spPr>
          <a:xfrm flipV="1">
            <a:off x="2308449" y="3392819"/>
            <a:ext cx="2069150" cy="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2648141F-B614-2B22-F218-F8E105216549}"/>
              </a:ext>
            </a:extLst>
          </p:cNvPr>
          <p:cNvSpPr txBox="1"/>
          <p:nvPr/>
        </p:nvSpPr>
        <p:spPr>
          <a:xfrm>
            <a:off x="169468" y="3238931"/>
            <a:ext cx="21767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Indicated quote reference#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7BB78E34-4C95-92F9-D1B2-671F27C423AB}"/>
              </a:ext>
            </a:extLst>
          </p:cNvPr>
          <p:cNvCxnSpPr>
            <a:cxnSpLocks/>
          </p:cNvCxnSpPr>
          <p:nvPr/>
        </p:nvCxnSpPr>
        <p:spPr>
          <a:xfrm flipV="1">
            <a:off x="2042294" y="3644673"/>
            <a:ext cx="2297493" cy="36230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668787F7-8348-8DFE-4F0A-5210425A2602}"/>
              </a:ext>
            </a:extLst>
          </p:cNvPr>
          <p:cNvCxnSpPr>
            <a:cxnSpLocks/>
          </p:cNvCxnSpPr>
          <p:nvPr/>
        </p:nvCxnSpPr>
        <p:spPr>
          <a:xfrm>
            <a:off x="2042295" y="4008286"/>
            <a:ext cx="2297493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3C78C540-57DA-49E9-9E88-DC9093B9F3B1}"/>
              </a:ext>
            </a:extLst>
          </p:cNvPr>
          <p:cNvSpPr txBox="1"/>
          <p:nvPr/>
        </p:nvSpPr>
        <p:spPr>
          <a:xfrm>
            <a:off x="199264" y="3733343"/>
            <a:ext cx="21767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Indicated delivery instruction, specific location and contact</a:t>
            </a: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68368CBD-9D22-2774-4D9E-93EB87E83059}"/>
              </a:ext>
            </a:extLst>
          </p:cNvPr>
          <p:cNvCxnSpPr>
            <a:cxnSpLocks/>
          </p:cNvCxnSpPr>
          <p:nvPr/>
        </p:nvCxnSpPr>
        <p:spPr>
          <a:xfrm>
            <a:off x="2042295" y="4005663"/>
            <a:ext cx="2297493" cy="36230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B9A429E2-BD45-C249-2CE6-F04428EBEA66}"/>
              </a:ext>
            </a:extLst>
          </p:cNvPr>
          <p:cNvCxnSpPr>
            <a:cxnSpLocks/>
          </p:cNvCxnSpPr>
          <p:nvPr/>
        </p:nvCxnSpPr>
        <p:spPr>
          <a:xfrm flipV="1">
            <a:off x="2378096" y="4668536"/>
            <a:ext cx="1999503" cy="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0ACF45A6-4FFE-EFF4-5693-D4E719931413}"/>
              </a:ext>
            </a:extLst>
          </p:cNvPr>
          <p:cNvSpPr txBox="1"/>
          <p:nvPr/>
        </p:nvSpPr>
        <p:spPr>
          <a:xfrm>
            <a:off x="169468" y="4514648"/>
            <a:ext cx="2297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Indicated payment approver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59D1C5-F0D1-707F-3E72-F0E6A62B7563}"/>
              </a:ext>
            </a:extLst>
          </p:cNvPr>
          <p:cNvSpPr txBox="1"/>
          <p:nvPr/>
        </p:nvSpPr>
        <p:spPr>
          <a:xfrm>
            <a:off x="10155380" y="1463986"/>
            <a:ext cx="1094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Correct Object code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F73C16E-3BDB-01E3-C688-ABED96256938}"/>
              </a:ext>
            </a:extLst>
          </p:cNvPr>
          <p:cNvCxnSpPr>
            <a:cxnSpLocks/>
          </p:cNvCxnSpPr>
          <p:nvPr/>
        </p:nvCxnSpPr>
        <p:spPr>
          <a:xfrm flipH="1">
            <a:off x="8301982" y="1725596"/>
            <a:ext cx="1807946" cy="72144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10522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1FBD9ED-634D-4A6C-B5FE-A2D45EC48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78A33AE-58B7-4282-8E4F-4824411525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D4D9825-BF05-4FC7-94DE-0E7C866993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843969B5-FE3E-4150-B93F-B908A270C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1FCBB93-2B1C-491C-903C-769C626EA3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F7F3CD-7832-A375-8BDF-DD9CBB067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516835"/>
            <a:ext cx="3084844" cy="210387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Getting your contract signed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2DA178-E7BB-42D3-C12B-6D5CD25C28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2371" y="2653800"/>
            <a:ext cx="3084844" cy="3335519"/>
          </a:xfrm>
        </p:spPr>
        <p:txBody>
          <a:bodyPr vert="horz" lIns="0" tIns="45720" rIns="0" bIns="45720" rtlCol="0">
            <a:normAutofit/>
          </a:bodyPr>
          <a:lstStyle/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rgbClr val="FFFFFF"/>
                </a:solidFill>
              </a:rPr>
              <a:t>Per Administrative Regulation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6150</a:t>
            </a:r>
            <a:r>
              <a:rPr lang="en-US" dirty="0">
                <a:solidFill>
                  <a:srgbClr val="FFFFFF"/>
                </a:solidFill>
                <a:latin typeface="Calibri" panose="020F0502020204030204"/>
              </a:rPr>
              <a:t>, </a:t>
            </a:r>
            <a:r>
              <a:rPr lang="en-US" dirty="0">
                <a:solidFill>
                  <a:srgbClr val="FFFFFF"/>
                </a:solidFill>
              </a:rPr>
              <a:t>contracts may only be signed by the following individuals: </a:t>
            </a:r>
          </a:p>
          <a:p>
            <a:endParaRPr lang="en-US" sz="1500" dirty="0">
              <a:solidFill>
                <a:srgbClr val="FFFFFF"/>
              </a:solidFill>
            </a:endParaRPr>
          </a:p>
          <a:p>
            <a:endParaRPr lang="en-US" sz="1500" dirty="0">
              <a:solidFill>
                <a:srgbClr val="FFFFFF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50464D7-9DE6-4DE1-865A-27A05DB10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2BD1F1-D9CE-FA6B-7286-F84DC5F1D7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2064" y="1481923"/>
            <a:ext cx="7884139" cy="3074813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BD62FE-C5A0-4269-982F-F43E79616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18D65601-5AE2-46FC-B138-694DDD2B510D}" type="slidenum">
              <a:rPr lang="en-US" smtClean="0">
                <a:solidFill>
                  <a:schemeClr val="tx2"/>
                </a:solidFill>
              </a:rPr>
              <a:pPr defTabSz="914400">
                <a:spcAft>
                  <a:spcPts val="600"/>
                </a:spcAft>
              </a:pPr>
              <a:t>12</a:t>
            </a:fld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558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D50CC7-DB56-D625-DD4E-EE0085D1A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your contract signed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9F2CD8-D9E9-0350-E011-3FF1E88A6C7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8DE937-D148-6374-B61D-6FE5AD6282C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D49805-84F0-4251-D497-C9F6C4DE4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CF2963-B462-0778-6450-8C62E964AD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495" y="1812451"/>
            <a:ext cx="11505085" cy="3704035"/>
          </a:xfrm>
          <a:prstGeom prst="rect">
            <a:avLst/>
          </a:prstGeom>
        </p:spPr>
      </p:pic>
      <p:sp>
        <p:nvSpPr>
          <p:cNvPr id="8" name="Arrow: Up 7">
            <a:extLst>
              <a:ext uri="{FF2B5EF4-FFF2-40B4-BE49-F238E27FC236}">
                <a16:creationId xmlns:a16="http://schemas.microsoft.com/office/drawing/2014/main" id="{430787BA-6876-933B-A9C1-6639D812325B}"/>
              </a:ext>
            </a:extLst>
          </p:cNvPr>
          <p:cNvSpPr/>
          <p:nvPr/>
        </p:nvSpPr>
        <p:spPr>
          <a:xfrm>
            <a:off x="1235555" y="2038443"/>
            <a:ext cx="1686065" cy="1351528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Arrow: Left 8">
            <a:extLst>
              <a:ext uri="{FF2B5EF4-FFF2-40B4-BE49-F238E27FC236}">
                <a16:creationId xmlns:a16="http://schemas.microsoft.com/office/drawing/2014/main" id="{4E691CF3-3B46-F5AF-B959-FBA30A93FE9C}"/>
              </a:ext>
            </a:extLst>
          </p:cNvPr>
          <p:cNvSpPr/>
          <p:nvPr/>
        </p:nvSpPr>
        <p:spPr>
          <a:xfrm>
            <a:off x="10565411" y="3990109"/>
            <a:ext cx="692858" cy="1076696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91041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8DE79D-EA16-7B18-734C-092F29EA2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what can I sign?	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4F9836-2612-29B6-E876-C1B1BEF15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EACCDE-4A71-5E58-1BB9-3CC275B0FF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6867" y="2079171"/>
            <a:ext cx="3906690" cy="32265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8C93BD4-BFD8-6E5B-6B82-4C970010ACE3}"/>
              </a:ext>
            </a:extLst>
          </p:cNvPr>
          <p:cNvSpPr txBox="1"/>
          <p:nvPr/>
        </p:nvSpPr>
        <p:spPr>
          <a:xfrm>
            <a:off x="2043788" y="2828835"/>
            <a:ext cx="277697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Purchase Agreements? </a:t>
            </a:r>
          </a:p>
          <a:p>
            <a:r>
              <a:rPr lang="en-US" dirty="0"/>
              <a:t>Quotes? </a:t>
            </a:r>
          </a:p>
          <a:p>
            <a:r>
              <a:rPr lang="en-US" dirty="0"/>
              <a:t>Proposals? </a:t>
            </a:r>
          </a:p>
          <a:p>
            <a:r>
              <a:rPr lang="en-US" dirty="0"/>
              <a:t>Click through for software? </a:t>
            </a:r>
          </a:p>
        </p:txBody>
      </p:sp>
    </p:spTree>
    <p:extLst>
      <p:ext uri="{BB962C8B-B14F-4D97-AF65-F5344CB8AC3E}">
        <p14:creationId xmlns:p14="http://schemas.microsoft.com/office/powerpoint/2010/main" val="3949687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93D92-544E-AD0C-0726-79FB4C9EE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your contract signed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12EE93-6CB0-34A5-1B4E-3DA85897F2E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For the colleges, if your contract is 	     &lt; $14,999.00, and does not affect students, your contract can be signed by: </a:t>
            </a:r>
          </a:p>
          <a:p>
            <a:endParaRPr lang="en-US" dirty="0"/>
          </a:p>
          <a:p>
            <a:r>
              <a:rPr lang="en-US" dirty="0"/>
              <a:t>1. Vice President Administrative Services</a:t>
            </a:r>
          </a:p>
          <a:p>
            <a:r>
              <a:rPr lang="en-US" dirty="0"/>
              <a:t>2. President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2DE526-AA08-3C1B-1063-0BC87EE27BB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If your contract is &gt; $14,999.00 </a:t>
            </a:r>
            <a:r>
              <a:rPr lang="en-US" b="1" dirty="0"/>
              <a:t>or </a:t>
            </a:r>
            <a:r>
              <a:rPr lang="en-US" dirty="0"/>
              <a:t>affects students, your contract must be approved by the Board of Trustees first, and then signed by </a:t>
            </a:r>
          </a:p>
          <a:p>
            <a:endParaRPr lang="en-US" dirty="0"/>
          </a:p>
          <a:p>
            <a:r>
              <a:rPr lang="en-US" dirty="0"/>
              <a:t>1. Vice Chancellor Business Services Iris I. Ingram</a:t>
            </a:r>
          </a:p>
          <a:p>
            <a:r>
              <a:rPr lang="en-US" dirty="0"/>
              <a:t>2. Chancellor Marvin Martinez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BDA28F-118C-3504-C8EF-F3B05438E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0964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ACF65F-D6EE-328B-C12D-ED9C0009B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your contract signed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AB46D1-C489-24DF-4923-DDFD5F491C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7277" y="1845734"/>
            <a:ext cx="10115205" cy="402336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For the colleges, please follow your applicable contract process to get your contract executed by your</a:t>
            </a:r>
          </a:p>
          <a:p>
            <a:r>
              <a:rPr lang="en-US" dirty="0"/>
              <a:t>Vice President Administrative Services or President.</a:t>
            </a:r>
          </a:p>
          <a:p>
            <a:endParaRPr lang="en-US" dirty="0"/>
          </a:p>
          <a:p>
            <a:r>
              <a:rPr lang="en-US" dirty="0"/>
              <a:t>To get your contract signed by Vice Chancellor Ingram, please provide the following in a single PDF</a:t>
            </a:r>
          </a:p>
          <a:p>
            <a:r>
              <a:rPr lang="en-US" dirty="0"/>
              <a:t> document via Adobe Signature email: </a:t>
            </a:r>
          </a:p>
          <a:p>
            <a:endParaRPr lang="en-US" dirty="0"/>
          </a:p>
          <a:p>
            <a:r>
              <a:rPr lang="en-US" dirty="0"/>
              <a:t>Consent calendar showing approval by the Board of Trustees</a:t>
            </a:r>
          </a:p>
          <a:p>
            <a:r>
              <a:rPr lang="en-US" dirty="0"/>
              <a:t>Docket cover page</a:t>
            </a:r>
          </a:p>
          <a:p>
            <a:r>
              <a:rPr lang="en-US" dirty="0"/>
              <a:t>Contract</a:t>
            </a:r>
          </a:p>
          <a:p>
            <a:endParaRPr lang="en-US" dirty="0"/>
          </a:p>
          <a:p>
            <a:r>
              <a:rPr lang="en-US" b="1" dirty="0"/>
              <a:t>YOU MUST CC THE ASSISTANT TO VICE CHANCELLOR BUSINESS SERVICES IRIS I. INGRAM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5B1EB2-ED71-8969-B5F6-462F2BE91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18155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BF78EF-62E3-BDE7-9507-4AC78D5380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ctangle 77">
            <a:extLst>
              <a:ext uri="{FF2B5EF4-FFF2-40B4-BE49-F238E27FC236}">
                <a16:creationId xmlns:a16="http://schemas.microsoft.com/office/drawing/2014/main" id="{751362D6-E50C-4FD9-A14F-CFE0F92960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A0AAC9CB-DB93-4D67-9251-CCDF54EC6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EC644050-164D-47D8-B605-4063C21DEB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2C84F6FA-21C9-1B65-D55F-ACF1C702C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Getting your contract signed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2C59E88-2B4F-06C3-1FEC-1941847041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453" y="1801779"/>
            <a:ext cx="3173465" cy="3878312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EC51C44-1A51-F11D-9FAD-5CA9FB1E5E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6327" y="1801779"/>
            <a:ext cx="3373821" cy="3844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D61CC1-AEF4-E6BE-29E7-6A63B3F62F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4557" y="1801779"/>
            <a:ext cx="3313102" cy="38441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D33EBE-A975-56D0-5E7A-F787E20CA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18D65601-5AE2-46FC-B138-694DDD2B510D}" type="slidenum">
              <a:rPr lang="en-US" smtClean="0"/>
              <a:pPr>
                <a:spcAft>
                  <a:spcPts val="600"/>
                </a:spcAft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7759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BF78EF-62E3-BDE7-9507-4AC78D5380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98">
            <a:extLst>
              <a:ext uri="{FF2B5EF4-FFF2-40B4-BE49-F238E27FC236}">
                <a16:creationId xmlns:a16="http://schemas.microsoft.com/office/drawing/2014/main" id="{1D1D1210-3BD3-4C6E-AD1B-07BFB5ABD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E4947F56-9DBB-4FF9-ABF2-5B7B3C7B5F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B6E21A4B-9996-44C9-AE8B-9B156A6CD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02" name="Rectangle 101">
            <a:extLst>
              <a:ext uri="{FF2B5EF4-FFF2-40B4-BE49-F238E27FC236}">
                <a16:creationId xmlns:a16="http://schemas.microsoft.com/office/drawing/2014/main" id="{5D3AC882-1484-4B82-95B5-CD05D59A17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84F6FA-21C9-1B65-D55F-ACF1C702C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7440" y="659989"/>
            <a:ext cx="5568680" cy="36860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Getting your contract signed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2C59E88-2B4F-06C3-1FEC-1941847041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870" y="457200"/>
            <a:ext cx="5770406" cy="5409756"/>
          </a:xfrm>
          <a:prstGeom prst="rect">
            <a:avLst/>
          </a:prstGeom>
        </p:spPr>
      </p:pic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2C4D4AAE-0006-4F1A-9EB8-25A5C8C373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Rectangle 103">
            <a:extLst>
              <a:ext uri="{FF2B5EF4-FFF2-40B4-BE49-F238E27FC236}">
                <a16:creationId xmlns:a16="http://schemas.microsoft.com/office/drawing/2014/main" id="{B7E0F856-61AB-4439-96DA-E1D06D9B27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3E9EBCC9-9675-4AC1-9E04-EBAD183DFF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D33EBE-A975-56D0-5E7A-F787E20CA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18D65601-5AE2-46FC-B138-694DDD2B510D}" type="slidenum">
              <a:rPr lang="en-US" smtClean="0"/>
              <a:pPr defTabSz="914400">
                <a:spcAft>
                  <a:spcPts val="600"/>
                </a:spcAft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5401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BF78EF-62E3-BDE7-9507-4AC78D5380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1D1D1210-3BD3-4C6E-AD1B-07BFB5ABD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E4947F56-9DBB-4FF9-ABF2-5B7B3C7B5F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B6E21A4B-9996-44C9-AE8B-9B156A6CD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91" name="Rectangle 90">
            <a:extLst>
              <a:ext uri="{FF2B5EF4-FFF2-40B4-BE49-F238E27FC236}">
                <a16:creationId xmlns:a16="http://schemas.microsoft.com/office/drawing/2014/main" id="{5D3AC882-1484-4B82-95B5-CD05D59A17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84F6FA-21C9-1B65-D55F-ACF1C702C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3800" y="648733"/>
            <a:ext cx="5462000" cy="36860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Getting your contract signed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EC51C44-1A51-F11D-9FAD-5CA9FB1E5E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280" y="255884"/>
            <a:ext cx="5335549" cy="5783793"/>
          </a:xfrm>
          <a:prstGeom prst="rect">
            <a:avLst/>
          </a:prstGeom>
        </p:spPr>
      </p:pic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2C4D4AAE-0006-4F1A-9EB8-25A5C8C373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Rectangle 94">
            <a:extLst>
              <a:ext uri="{FF2B5EF4-FFF2-40B4-BE49-F238E27FC236}">
                <a16:creationId xmlns:a16="http://schemas.microsoft.com/office/drawing/2014/main" id="{B7E0F856-61AB-4439-96DA-E1D06D9B27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3E9EBCC9-9675-4AC1-9E04-EBAD183DFF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D33EBE-A975-56D0-5E7A-F787E20CA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18D65601-5AE2-46FC-B138-694DDD2B510D}" type="slidenum">
              <a:rPr lang="en-US" smtClean="0"/>
              <a:pPr defTabSz="914400">
                <a:spcAft>
                  <a:spcPts val="600"/>
                </a:spcAft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3182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99000"/>
                <a:satMod val="140000"/>
              </a:schemeClr>
            </a:gs>
            <a:gs pos="65000">
              <a:schemeClr val="bg2">
                <a:tint val="100000"/>
                <a:shade val="80000"/>
                <a:satMod val="130000"/>
              </a:schemeClr>
            </a:gs>
            <a:gs pos="100000">
              <a:schemeClr val="bg2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Rectangle 248">
            <a:extLst>
              <a:ext uri="{FF2B5EF4-FFF2-40B4-BE49-F238E27FC236}">
                <a16:creationId xmlns:a16="http://schemas.microsoft.com/office/drawing/2014/main" id="{4086E084-587B-4477-9A16-20D88E90A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51" name="Rectangle 250">
            <a:extLst>
              <a:ext uri="{FF2B5EF4-FFF2-40B4-BE49-F238E27FC236}">
                <a16:creationId xmlns:a16="http://schemas.microsoft.com/office/drawing/2014/main" id="{E917005F-BBD6-4572-AA66-5B53DE7619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cxnSp>
        <p:nvCxnSpPr>
          <p:cNvPr id="253" name="Straight Connector 252">
            <a:extLst>
              <a:ext uri="{FF2B5EF4-FFF2-40B4-BE49-F238E27FC236}">
                <a16:creationId xmlns:a16="http://schemas.microsoft.com/office/drawing/2014/main" id="{2CFCD635-C557-491A-B373-CA044B7303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85" name="Rectangle 284">
            <a:extLst>
              <a:ext uri="{FF2B5EF4-FFF2-40B4-BE49-F238E27FC236}">
                <a16:creationId xmlns:a16="http://schemas.microsoft.com/office/drawing/2014/main" id="{A79D8643-4A93-4E8C-A5A3-6EF0ED0242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Calculator and a pen on a desk">
            <a:extLst>
              <a:ext uri="{FF2B5EF4-FFF2-40B4-BE49-F238E27FC236}">
                <a16:creationId xmlns:a16="http://schemas.microsoft.com/office/drawing/2014/main" id="{3BD96AB3-B0C1-1EA4-1D85-61A48CCE76E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25000"/>
          </a:blip>
          <a:srcRect l="9091" t="23391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86" name="Rectangle 285">
            <a:extLst>
              <a:ext uri="{FF2B5EF4-FFF2-40B4-BE49-F238E27FC236}">
                <a16:creationId xmlns:a16="http://schemas.microsoft.com/office/drawing/2014/main" id="{0C16FFF9-1609-47CD-9D75-F83A712956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4639733" y="0"/>
            <a:ext cx="7552267" cy="6858000"/>
          </a:xfrm>
          <a:prstGeom prst="rect">
            <a:avLst/>
          </a:prstGeom>
          <a:solidFill>
            <a:schemeClr val="accent4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D97761-0B88-A5E8-0B78-C39173D05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4206" y="457200"/>
            <a:ext cx="6339840" cy="86365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Agenda</a:t>
            </a:r>
          </a:p>
        </p:txBody>
      </p:sp>
      <p:sp>
        <p:nvSpPr>
          <p:cNvPr id="287" name="Rectangle 286">
            <a:extLst>
              <a:ext uri="{FF2B5EF4-FFF2-40B4-BE49-F238E27FC236}">
                <a16:creationId xmlns:a16="http://schemas.microsoft.com/office/drawing/2014/main" id="{8F306319-6F1B-4023-9A6E-1474DCC9A5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8972" y="0"/>
            <a:ext cx="64008" cy="6858000"/>
          </a:xfrm>
          <a:prstGeom prst="rect">
            <a:avLst/>
          </a:prstGeom>
          <a:solidFill>
            <a:schemeClr val="accent4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88" name="Content Placeholder 3">
            <a:extLst>
              <a:ext uri="{FF2B5EF4-FFF2-40B4-BE49-F238E27FC236}">
                <a16:creationId xmlns:a16="http://schemas.microsoft.com/office/drawing/2014/main" id="{9810DFFF-4BC2-F80D-0AA2-D37B5E30A545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211271" y="1577947"/>
            <a:ext cx="6374515" cy="4411848"/>
          </a:xfrm>
        </p:spPr>
        <p:txBody>
          <a:bodyPr vert="horz" lIns="0" tIns="45720" rIns="0" bIns="45720" rtlCol="0">
            <a:normAutofit fontScale="85000" lnSpcReduction="20000"/>
          </a:bodyPr>
          <a:lstStyle/>
          <a:p>
            <a:pPr>
              <a:lnSpc>
                <a:spcPct val="90000"/>
              </a:lnSpc>
              <a:buClrTx/>
              <a:buFont typeface="Calibri" panose="020F0502020204030204" pitchFamily="34" charset="0"/>
            </a:pPr>
            <a:r>
              <a:rPr lang="en-US" sz="1900" dirty="0">
                <a:solidFill>
                  <a:srgbClr val="FFFFFF"/>
                </a:solidFill>
              </a:rPr>
              <a:t>Introduction</a:t>
            </a:r>
          </a:p>
          <a:p>
            <a:pPr>
              <a:lnSpc>
                <a:spcPct val="90000"/>
              </a:lnSpc>
              <a:buClrTx/>
              <a:buFont typeface="Calibri" panose="020F0502020204030204" pitchFamily="34" charset="0"/>
            </a:pPr>
            <a:r>
              <a:rPr lang="en-US" sz="1900" dirty="0">
                <a:solidFill>
                  <a:srgbClr val="FFFFFF"/>
                </a:solidFill>
              </a:rPr>
              <a:t>Process of submitting requisitions for goods and services </a:t>
            </a:r>
          </a:p>
          <a:p>
            <a:pPr>
              <a:lnSpc>
                <a:spcPct val="90000"/>
              </a:lnSpc>
              <a:buClrTx/>
              <a:buFont typeface="Calibri" panose="020F0502020204030204" pitchFamily="34" charset="0"/>
              <a:buChar char="•"/>
            </a:pPr>
            <a:r>
              <a:rPr lang="en-US" sz="1900" dirty="0">
                <a:solidFill>
                  <a:srgbClr val="FFFFFF"/>
                </a:solidFill>
              </a:rPr>
              <a:t>PR template and change orders </a:t>
            </a:r>
          </a:p>
          <a:p>
            <a:pPr>
              <a:lnSpc>
                <a:spcPct val="90000"/>
              </a:lnSpc>
              <a:buClrTx/>
              <a:buFont typeface="Calibri" panose="020F0502020204030204" pitchFamily="34" charset="0"/>
            </a:pPr>
            <a:r>
              <a:rPr lang="en-US" sz="1900" dirty="0">
                <a:solidFill>
                  <a:srgbClr val="FFFFFF"/>
                </a:solidFill>
              </a:rPr>
              <a:t>When is insurance required? </a:t>
            </a:r>
          </a:p>
          <a:p>
            <a:pPr>
              <a:lnSpc>
                <a:spcPct val="90000"/>
              </a:lnSpc>
              <a:buClrTx/>
              <a:buFont typeface="Calibri" panose="020F0502020204030204" pitchFamily="34" charset="0"/>
            </a:pPr>
            <a:r>
              <a:rPr lang="en-US" sz="1900" dirty="0">
                <a:solidFill>
                  <a:srgbClr val="FFFFFF"/>
                </a:solidFill>
              </a:rPr>
              <a:t>Difference between a purchase agreement and a field service agreement; when/why?</a:t>
            </a:r>
          </a:p>
          <a:p>
            <a:pPr>
              <a:lnSpc>
                <a:spcPct val="90000"/>
              </a:lnSpc>
              <a:buClrTx/>
              <a:buFont typeface="Calibri" panose="020F0502020204030204" pitchFamily="34" charset="0"/>
              <a:buChar char="•"/>
            </a:pPr>
            <a:r>
              <a:rPr lang="en-US" sz="1900" dirty="0">
                <a:solidFill>
                  <a:srgbClr val="FFFFFF"/>
                </a:solidFill>
              </a:rPr>
              <a:t>Obtaining management approval on PR’s</a:t>
            </a:r>
          </a:p>
          <a:p>
            <a:pPr>
              <a:lnSpc>
                <a:spcPct val="90000"/>
              </a:lnSpc>
              <a:buClrTx/>
              <a:buFont typeface="Calibri" panose="020F0502020204030204" pitchFamily="34" charset="0"/>
              <a:buChar char="•"/>
            </a:pPr>
            <a:r>
              <a:rPr lang="en-US" sz="1900" dirty="0">
                <a:solidFill>
                  <a:srgbClr val="FFFFFF"/>
                </a:solidFill>
              </a:rPr>
              <a:t>Review of AR6150 Designation of Authorized Signatures</a:t>
            </a:r>
          </a:p>
          <a:p>
            <a:pPr>
              <a:lnSpc>
                <a:spcPct val="90000"/>
              </a:lnSpc>
              <a:buClrTx/>
              <a:buFont typeface="Calibri" panose="020F0502020204030204" pitchFamily="34" charset="0"/>
              <a:buChar char="•"/>
            </a:pPr>
            <a:r>
              <a:rPr lang="en-US" sz="1900" dirty="0">
                <a:solidFill>
                  <a:srgbClr val="FFFFFF"/>
                </a:solidFill>
              </a:rPr>
              <a:t>When to process requisitions for contracts </a:t>
            </a:r>
          </a:p>
          <a:p>
            <a:pPr>
              <a:lnSpc>
                <a:spcPct val="90000"/>
              </a:lnSpc>
              <a:buClrTx/>
              <a:buFont typeface="Calibri" panose="020F0502020204030204" pitchFamily="34" charset="0"/>
              <a:buChar char="•"/>
            </a:pPr>
            <a:r>
              <a:rPr lang="en-US" sz="1900" dirty="0">
                <a:solidFill>
                  <a:srgbClr val="FFFFFF"/>
                </a:solidFill>
              </a:rPr>
              <a:t>Away We Go Travel AR7400</a:t>
            </a:r>
          </a:p>
          <a:p>
            <a:pPr>
              <a:lnSpc>
                <a:spcPct val="90000"/>
              </a:lnSpc>
              <a:buClrTx/>
              <a:buFont typeface="Calibri" panose="020F0502020204030204" pitchFamily="34" charset="0"/>
              <a:buChar char="•"/>
            </a:pPr>
            <a:r>
              <a:rPr lang="en-US" sz="1900" dirty="0">
                <a:solidFill>
                  <a:srgbClr val="FFFFFF"/>
                </a:solidFill>
              </a:rPr>
              <a:t>PR Documents Checklist </a:t>
            </a:r>
          </a:p>
          <a:p>
            <a:pPr>
              <a:lnSpc>
                <a:spcPct val="90000"/>
              </a:lnSpc>
              <a:buClrTx/>
              <a:buFont typeface="Calibri" panose="020F0502020204030204" pitchFamily="34" charset="0"/>
              <a:buChar char="•"/>
            </a:pPr>
            <a:r>
              <a:rPr lang="en-US" sz="1900" dirty="0">
                <a:solidFill>
                  <a:srgbClr val="FFFFFF"/>
                </a:solidFill>
              </a:rPr>
              <a:t>Update on VPAT Repository </a:t>
            </a:r>
          </a:p>
          <a:p>
            <a:pPr>
              <a:lnSpc>
                <a:spcPct val="90000"/>
              </a:lnSpc>
              <a:buClrTx/>
              <a:buFont typeface="Calibri" panose="020F0502020204030204" pitchFamily="34" charset="0"/>
              <a:buChar char="•"/>
            </a:pPr>
            <a:r>
              <a:rPr lang="en-US" sz="1900" dirty="0">
                <a:solidFill>
                  <a:srgbClr val="FFFFFF"/>
                </a:solidFill>
              </a:rPr>
              <a:t>Q&amp;A</a:t>
            </a:r>
          </a:p>
          <a:p>
            <a:pPr>
              <a:lnSpc>
                <a:spcPct val="90000"/>
              </a:lnSpc>
              <a:buClrTx/>
              <a:buFont typeface="Calibri" panose="020F0502020204030204" pitchFamily="34" charset="0"/>
            </a:pPr>
            <a:endParaRPr 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686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BF78EF-62E3-BDE7-9507-4AC78D5380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1D1D1210-3BD3-4C6E-AD1B-07BFB5ABD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E4947F56-9DBB-4FF9-ABF2-5B7B3C7B5F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B6E21A4B-9996-44C9-AE8B-9B156A6CD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91" name="Rectangle 90">
            <a:extLst>
              <a:ext uri="{FF2B5EF4-FFF2-40B4-BE49-F238E27FC236}">
                <a16:creationId xmlns:a16="http://schemas.microsoft.com/office/drawing/2014/main" id="{5D3AC882-1484-4B82-95B5-CD05D59A17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84F6FA-21C9-1B65-D55F-ACF1C702C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5349" y="640081"/>
            <a:ext cx="5502640" cy="36860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Getting your contract signed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D61CC1-AEF4-E6BE-29E7-6A63B3F62F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663" y="124236"/>
            <a:ext cx="5203397" cy="6085844"/>
          </a:xfrm>
          <a:prstGeom prst="rect">
            <a:avLst/>
          </a:prstGeom>
        </p:spPr>
      </p:pic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2C4D4AAE-0006-4F1A-9EB8-25A5C8C373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Rectangle 94">
            <a:extLst>
              <a:ext uri="{FF2B5EF4-FFF2-40B4-BE49-F238E27FC236}">
                <a16:creationId xmlns:a16="http://schemas.microsoft.com/office/drawing/2014/main" id="{B7E0F856-61AB-4439-96DA-E1D06D9B27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3E9EBCC9-9675-4AC1-9E04-EBAD183DFF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D33EBE-A975-56D0-5E7A-F787E20CA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18D65601-5AE2-46FC-B138-694DDD2B510D}" type="slidenum">
              <a:rPr lang="en-US" smtClean="0"/>
              <a:pPr defTabSz="914400">
                <a:spcAft>
                  <a:spcPts val="600"/>
                </a:spcAft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5670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F6AEEC-4AC1-1AF7-A34A-8499349178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>
            <a:extLst>
              <a:ext uri="{FF2B5EF4-FFF2-40B4-BE49-F238E27FC236}">
                <a16:creationId xmlns:a16="http://schemas.microsoft.com/office/drawing/2014/main" id="{397464E8-E6BD-4C4E-BCD4-77B2DCE457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1A1A102-DC42-48A8-BDDC-250C3317D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41936"/>
            <a:ext cx="12191985" cy="664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D7A4964E-33C0-4563-92BB-988B2C925F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60" name="Rectangle 59">
            <a:extLst>
              <a:ext uri="{FF2B5EF4-FFF2-40B4-BE49-F238E27FC236}">
                <a16:creationId xmlns:a16="http://schemas.microsoft.com/office/drawing/2014/main" id="{3429A099-5CB1-4A20-B64F-4F0562EF3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087C0A89-7FB3-43F8-9DE3-0177E3E27B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F3C33B-7A8E-E91C-345E-AB50F90A0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516835"/>
            <a:ext cx="3084844" cy="577284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0" lang="en-US" sz="3600" b="0" i="0" u="none" strike="noStrike" cap="none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When to Process </a:t>
            </a:r>
            <a:r>
              <a:rPr lang="en-US" sz="3600" dirty="0">
                <a:solidFill>
                  <a:srgbClr val="FFFFFF"/>
                </a:solidFill>
              </a:rPr>
              <a:t>Requisitions</a:t>
            </a:r>
            <a:r>
              <a:rPr kumimoji="0" lang="en-US" sz="3600" b="0" i="0" u="none" strike="noStrike" cap="none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 for Contracts 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399F4DD4-CC07-42A8-8AF8-069654F1A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A539EC-B822-60DB-4CDE-2DBFE16E2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23055" y="6459785"/>
            <a:ext cx="1089428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18D65601-5AE2-46FC-B138-694DDD2B510D}" type="slidenum">
              <a:rPr lang="en-US" smtClean="0">
                <a:solidFill>
                  <a:schemeClr val="tx2"/>
                </a:solidFill>
              </a:rPr>
              <a:pPr>
                <a:spcAft>
                  <a:spcPts val="600"/>
                </a:spcAft>
              </a:pPr>
              <a:t>21</a:t>
            </a:fld>
            <a:endParaRPr lang="en-US">
              <a:solidFill>
                <a:schemeClr val="tx2"/>
              </a:solidFill>
            </a:endParaRPr>
          </a:p>
        </p:txBody>
      </p:sp>
      <p:graphicFrame>
        <p:nvGraphicFramePr>
          <p:cNvPr id="33" name="Content Placeholder 5">
            <a:extLst>
              <a:ext uri="{FF2B5EF4-FFF2-40B4-BE49-F238E27FC236}">
                <a16:creationId xmlns:a16="http://schemas.microsoft.com/office/drawing/2014/main" id="{0DF752C2-8370-2BD8-53B1-90FC02F53E9E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985383378"/>
              </p:ext>
            </p:extLst>
          </p:nvPr>
        </p:nvGraphicFramePr>
        <p:xfrm>
          <a:off x="4741863" y="639763"/>
          <a:ext cx="6797675" cy="5649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487203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Rectangle 204">
            <a:extLst>
              <a:ext uri="{FF2B5EF4-FFF2-40B4-BE49-F238E27FC236}">
                <a16:creationId xmlns:a16="http://schemas.microsoft.com/office/drawing/2014/main" id="{F1FBD9ED-634D-4A6C-B5FE-A2D45EC48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07" name="Rectangle 206">
            <a:extLst>
              <a:ext uri="{FF2B5EF4-FFF2-40B4-BE49-F238E27FC236}">
                <a16:creationId xmlns:a16="http://schemas.microsoft.com/office/drawing/2014/main" id="{A78A33AE-58B7-4282-8E4F-4824411525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cxnSp>
        <p:nvCxnSpPr>
          <p:cNvPr id="209" name="Straight Connector 208">
            <a:extLst>
              <a:ext uri="{FF2B5EF4-FFF2-40B4-BE49-F238E27FC236}">
                <a16:creationId xmlns:a16="http://schemas.microsoft.com/office/drawing/2014/main" id="{4D4D9825-BF05-4FC7-94DE-0E7C866993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11" name="Rectangle 210">
            <a:extLst>
              <a:ext uri="{FF2B5EF4-FFF2-40B4-BE49-F238E27FC236}">
                <a16:creationId xmlns:a16="http://schemas.microsoft.com/office/drawing/2014/main" id="{843969B5-FE3E-4150-B93F-B908A270C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3" name="Rectangle 212">
            <a:extLst>
              <a:ext uri="{FF2B5EF4-FFF2-40B4-BE49-F238E27FC236}">
                <a16:creationId xmlns:a16="http://schemas.microsoft.com/office/drawing/2014/main" id="{11FCBB93-2B1C-491C-903C-769C626EA3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D1B40D-FFFA-B1FA-F376-4D54325E7024}"/>
              </a:ext>
            </a:extLst>
          </p:cNvPr>
          <p:cNvSpPr txBox="1"/>
          <p:nvPr/>
        </p:nvSpPr>
        <p:spPr>
          <a:xfrm>
            <a:off x="58957" y="640080"/>
            <a:ext cx="4045122" cy="158088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spc="-5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Purchasing Requisition Language Templates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5035CE-9C30-1982-84AF-562C127FF02E}"/>
              </a:ext>
            </a:extLst>
          </p:cNvPr>
          <p:cNvSpPr txBox="1"/>
          <p:nvPr/>
        </p:nvSpPr>
        <p:spPr>
          <a:xfrm>
            <a:off x="206189" y="2297204"/>
            <a:ext cx="3750657" cy="4037112"/>
          </a:xfrm>
          <a:prstGeom prst="rect">
            <a:avLst/>
          </a:prstGeom>
        </p:spPr>
        <p:txBody>
          <a:bodyPr vert="horz" lIns="0" tIns="45720" rIns="0" bIns="45720" rtlCol="0">
            <a:normAutofit fontScale="25000" lnSpcReduction="20000"/>
          </a:bodyPr>
          <a:lstStyle/>
          <a:p>
            <a:pPr marL="171450" indent="-171450" defTabSz="9144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rgbClr val="FFFFFF"/>
                </a:solidFill>
              </a:rPr>
              <a:t>Purpose: to effectively guide the end user, ensure all elements of the PR are included, and to avoid delays </a:t>
            </a:r>
          </a:p>
          <a:p>
            <a:pPr marL="171450" indent="-171450" defTabSz="9144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rgbClr val="FFFFFF"/>
                </a:solidFill>
              </a:rPr>
              <a:t>PR should list any relevant quote or invoice numbers, and agreements</a:t>
            </a:r>
          </a:p>
          <a:p>
            <a:pPr marL="171450" indent="-171450" defTabSz="9144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800" i="1" dirty="0">
                <a:solidFill>
                  <a:srgbClr val="FFFFFF"/>
                </a:solidFill>
              </a:rPr>
              <a:t>Description</a:t>
            </a:r>
            <a:r>
              <a:rPr lang="en-US" sz="4800" dirty="0">
                <a:solidFill>
                  <a:srgbClr val="FFFFFF"/>
                </a:solidFill>
              </a:rPr>
              <a:t> – following the Purchasing Services Resource page, determine which template is best suited for your PR type</a:t>
            </a:r>
          </a:p>
          <a:p>
            <a:pPr marL="171450" indent="-171450" defTabSz="9144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800" i="1" dirty="0">
                <a:solidFill>
                  <a:srgbClr val="FFFFFF"/>
                </a:solidFill>
              </a:rPr>
              <a:t>Printed comments </a:t>
            </a:r>
            <a:r>
              <a:rPr lang="en-US" sz="4800" dirty="0">
                <a:solidFill>
                  <a:srgbClr val="FFFFFF"/>
                </a:solidFill>
              </a:rPr>
              <a:t>– displays vital information such as cooperative contract and board approval (if applicable), or terms of lease agreement</a:t>
            </a:r>
          </a:p>
          <a:p>
            <a:pPr marL="171450" indent="-171450" defTabSz="9144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800" i="1" dirty="0">
                <a:solidFill>
                  <a:srgbClr val="FFFFFF"/>
                </a:solidFill>
              </a:rPr>
              <a:t>Comments</a:t>
            </a:r>
            <a:r>
              <a:rPr lang="en-US" sz="4800" dirty="0">
                <a:solidFill>
                  <a:srgbClr val="FFFFFF"/>
                </a:solidFill>
              </a:rPr>
              <a:t> – displays location/department e.g.                       DO, PURCHASING SERVICES  </a:t>
            </a:r>
          </a:p>
          <a:p>
            <a:pPr marL="171450" indent="-171450" defTabSz="9144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rgbClr val="FFFFFF"/>
                </a:solidFill>
              </a:rPr>
              <a:t>When generating a blanket purchase requisition, verbiage must be in </a:t>
            </a:r>
            <a:r>
              <a:rPr lang="en-US" sz="4800" u="sng" dirty="0">
                <a:solidFill>
                  <a:srgbClr val="FFFFFF"/>
                </a:solidFill>
              </a:rPr>
              <a:t>ALL CAPS </a:t>
            </a:r>
            <a:r>
              <a:rPr lang="en-US" sz="4800" dirty="0">
                <a:solidFill>
                  <a:srgbClr val="FFFFFF"/>
                </a:solidFill>
              </a:rPr>
              <a:t>in its entirety</a:t>
            </a:r>
          </a:p>
          <a:p>
            <a:pPr marL="171450" indent="-171450" defTabSz="9144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4800" dirty="0">
              <a:solidFill>
                <a:srgbClr val="FFFFFF"/>
              </a:solidFill>
            </a:endParaRPr>
          </a:p>
          <a:p>
            <a:pPr marL="285750" indent="-285750" defTabSz="914400">
              <a:lnSpc>
                <a:spcPct val="90000"/>
              </a:lnSpc>
              <a:buClr>
                <a:schemeClr val="accent1"/>
              </a:buClr>
              <a:buFont typeface="Calibri" panose="020F0502020204030204" pitchFamily="34" charset="0"/>
              <a:buChar char="•"/>
            </a:pPr>
            <a:endParaRPr lang="en-US" sz="1500" dirty="0">
              <a:solidFill>
                <a:srgbClr val="FFFFFF"/>
              </a:solidFill>
            </a:endParaRP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Char char="•"/>
            </a:pPr>
            <a:endParaRPr lang="en-US" sz="1500" dirty="0">
              <a:solidFill>
                <a:srgbClr val="FFFFFF"/>
              </a:solidFill>
            </a:endParaRPr>
          </a:p>
        </p:txBody>
      </p:sp>
      <p:sp>
        <p:nvSpPr>
          <p:cNvPr id="215" name="Rectangle 214">
            <a:extLst>
              <a:ext uri="{FF2B5EF4-FFF2-40B4-BE49-F238E27FC236}">
                <a16:creationId xmlns:a16="http://schemas.microsoft.com/office/drawing/2014/main" id="{650464D7-9DE6-4DE1-865A-27A05DB10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6" name="Picture 5" descr="A screenshot of a purchase requisition language templates&#10;&#10;AI-generated content may be incorrect.">
            <a:extLst>
              <a:ext uri="{FF2B5EF4-FFF2-40B4-BE49-F238E27FC236}">
                <a16:creationId xmlns:a16="http://schemas.microsoft.com/office/drawing/2014/main" id="{3BC899FA-3882-E638-9A96-1AF2512B919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1" b="3043"/>
          <a:stretch>
            <a:fillRect/>
          </a:stretch>
        </p:blipFill>
        <p:spPr>
          <a:xfrm>
            <a:off x="5600865" y="68439"/>
            <a:ext cx="5559628" cy="6560961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270094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Rectangle 204">
            <a:extLst>
              <a:ext uri="{FF2B5EF4-FFF2-40B4-BE49-F238E27FC236}">
                <a16:creationId xmlns:a16="http://schemas.microsoft.com/office/drawing/2014/main" id="{F1FBD9ED-634D-4A6C-B5FE-A2D45EC48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07" name="Rectangle 206">
            <a:extLst>
              <a:ext uri="{FF2B5EF4-FFF2-40B4-BE49-F238E27FC236}">
                <a16:creationId xmlns:a16="http://schemas.microsoft.com/office/drawing/2014/main" id="{A78A33AE-58B7-4282-8E4F-4824411525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cxnSp>
        <p:nvCxnSpPr>
          <p:cNvPr id="209" name="Straight Connector 208">
            <a:extLst>
              <a:ext uri="{FF2B5EF4-FFF2-40B4-BE49-F238E27FC236}">
                <a16:creationId xmlns:a16="http://schemas.microsoft.com/office/drawing/2014/main" id="{4D4D9825-BF05-4FC7-94DE-0E7C866993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11" name="Rectangle 210">
            <a:extLst>
              <a:ext uri="{FF2B5EF4-FFF2-40B4-BE49-F238E27FC236}">
                <a16:creationId xmlns:a16="http://schemas.microsoft.com/office/drawing/2014/main" id="{843969B5-FE3E-4150-B93F-B908A270C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3" name="Rectangle 212">
            <a:extLst>
              <a:ext uri="{FF2B5EF4-FFF2-40B4-BE49-F238E27FC236}">
                <a16:creationId xmlns:a16="http://schemas.microsoft.com/office/drawing/2014/main" id="{11FCBB93-2B1C-491C-903C-769C626EA3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D1B40D-FFFA-B1FA-F376-4D54325E7024}"/>
              </a:ext>
            </a:extLst>
          </p:cNvPr>
          <p:cNvSpPr txBox="1"/>
          <p:nvPr/>
        </p:nvSpPr>
        <p:spPr>
          <a:xfrm>
            <a:off x="58957" y="640080"/>
            <a:ext cx="4045122" cy="158088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spc="-5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Purchasing Requisition Language Templates</a:t>
            </a:r>
            <a:endParaRPr lang="en-US" sz="3600" spc="-5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5035CE-9C30-1982-84AF-562C127FF02E}"/>
              </a:ext>
            </a:extLst>
          </p:cNvPr>
          <p:cNvSpPr txBox="1"/>
          <p:nvPr/>
        </p:nvSpPr>
        <p:spPr>
          <a:xfrm>
            <a:off x="186324" y="2301552"/>
            <a:ext cx="3746405" cy="3945499"/>
          </a:xfrm>
          <a:prstGeom prst="rect">
            <a:avLst/>
          </a:prstGeom>
        </p:spPr>
        <p:txBody>
          <a:bodyPr vert="horz" lIns="0" tIns="45720" rIns="0" bIns="45720" rtlCol="0">
            <a:normAutofit fontScale="85000" lnSpcReduction="20000"/>
          </a:bodyPr>
          <a:lstStyle/>
          <a:p>
            <a:pPr marL="171450" indent="-171450" defTabSz="9144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FFFF"/>
                </a:solidFill>
              </a:rPr>
              <a:t>Purpose: to effectively guide the end user, ensure all elements of the PR are included, and to avoid delays </a:t>
            </a:r>
          </a:p>
          <a:p>
            <a:pPr marL="171450" indent="-171450" defTabSz="9144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FFFF"/>
                </a:solidFill>
              </a:rPr>
              <a:t>PR should list any relevant quote or invoice numbers, and agreements</a:t>
            </a:r>
          </a:p>
          <a:p>
            <a:pPr marL="171450" indent="-171450" defTabSz="9144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i="1" dirty="0">
                <a:solidFill>
                  <a:srgbClr val="FFFFFF"/>
                </a:solidFill>
              </a:rPr>
              <a:t>Description</a:t>
            </a:r>
            <a:r>
              <a:rPr lang="en-US" sz="1400" dirty="0">
                <a:solidFill>
                  <a:srgbClr val="FFFFFF"/>
                </a:solidFill>
              </a:rPr>
              <a:t> – following the Purchasing Services Resource page, determine which template is best suited for your PR type</a:t>
            </a:r>
          </a:p>
          <a:p>
            <a:pPr marL="171450" indent="-171450" defTabSz="9144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i="1" dirty="0">
                <a:solidFill>
                  <a:srgbClr val="FFFFFF"/>
                </a:solidFill>
              </a:rPr>
              <a:t>Printed comments </a:t>
            </a:r>
            <a:r>
              <a:rPr lang="en-US" sz="1400" dirty="0">
                <a:solidFill>
                  <a:srgbClr val="FFFFFF"/>
                </a:solidFill>
              </a:rPr>
              <a:t>– displays vital information such as cooperative contract and board approval (if applicable), or terms of lease agreement </a:t>
            </a:r>
          </a:p>
          <a:p>
            <a:pPr marL="171450" indent="-171450" defTabSz="9144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i="1" dirty="0">
                <a:solidFill>
                  <a:srgbClr val="FFFFFF"/>
                </a:solidFill>
              </a:rPr>
              <a:t>Comments</a:t>
            </a:r>
            <a:r>
              <a:rPr lang="en-US" sz="1400" dirty="0">
                <a:solidFill>
                  <a:srgbClr val="FFFFFF"/>
                </a:solidFill>
              </a:rPr>
              <a:t> – displays location/department e.g.                       DO, PURCHASING SERVICES  </a:t>
            </a:r>
          </a:p>
          <a:p>
            <a:pPr marL="171450" indent="-171450" defTabSz="9144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FFFF"/>
                </a:solidFill>
              </a:rPr>
              <a:t>When generating a blanket purchase requisition, verbiage must be in </a:t>
            </a:r>
            <a:r>
              <a:rPr lang="en-US" sz="1400" u="sng" dirty="0">
                <a:solidFill>
                  <a:srgbClr val="FFFFFF"/>
                </a:solidFill>
              </a:rPr>
              <a:t>ALL CAPS </a:t>
            </a:r>
            <a:r>
              <a:rPr lang="en-US" sz="1400" dirty="0">
                <a:solidFill>
                  <a:srgbClr val="FFFFFF"/>
                </a:solidFill>
              </a:rPr>
              <a:t>in its entirety</a:t>
            </a:r>
          </a:p>
          <a:p>
            <a:pPr marL="171450" indent="-171450" defTabSz="9144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FFFFFF"/>
              </a:solidFill>
            </a:endParaRPr>
          </a:p>
          <a:p>
            <a:pPr marL="285750" indent="-285750" defTabSz="914400">
              <a:lnSpc>
                <a:spcPct val="90000"/>
              </a:lnSpc>
              <a:buClr>
                <a:schemeClr val="accent1"/>
              </a:buClr>
              <a:buFont typeface="Calibri" panose="020F0502020204030204" pitchFamily="34" charset="0"/>
              <a:buChar char="•"/>
            </a:pPr>
            <a:endParaRPr lang="en-US" sz="1500" dirty="0">
              <a:solidFill>
                <a:srgbClr val="FFFFFF"/>
              </a:solidFill>
            </a:endParaRP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Char char="•"/>
            </a:pPr>
            <a:endParaRPr lang="en-US" sz="1500" dirty="0">
              <a:solidFill>
                <a:srgbClr val="FFFFFF"/>
              </a:solidFill>
            </a:endParaRPr>
          </a:p>
        </p:txBody>
      </p:sp>
      <p:sp>
        <p:nvSpPr>
          <p:cNvPr id="215" name="Rectangle 214">
            <a:extLst>
              <a:ext uri="{FF2B5EF4-FFF2-40B4-BE49-F238E27FC236}">
                <a16:creationId xmlns:a16="http://schemas.microsoft.com/office/drawing/2014/main" id="{650464D7-9DE6-4DE1-865A-27A05DB10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E27C43-EC47-82DE-0E46-464E3B6A5A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5599" y="1053638"/>
            <a:ext cx="7637070" cy="4750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3302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Rectangle 204">
            <a:extLst>
              <a:ext uri="{FF2B5EF4-FFF2-40B4-BE49-F238E27FC236}">
                <a16:creationId xmlns:a16="http://schemas.microsoft.com/office/drawing/2014/main" id="{F1FBD9ED-634D-4A6C-B5FE-A2D45EC48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07" name="Rectangle 206">
            <a:extLst>
              <a:ext uri="{FF2B5EF4-FFF2-40B4-BE49-F238E27FC236}">
                <a16:creationId xmlns:a16="http://schemas.microsoft.com/office/drawing/2014/main" id="{A78A33AE-58B7-4282-8E4F-4824411525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cxnSp>
        <p:nvCxnSpPr>
          <p:cNvPr id="209" name="Straight Connector 208">
            <a:extLst>
              <a:ext uri="{FF2B5EF4-FFF2-40B4-BE49-F238E27FC236}">
                <a16:creationId xmlns:a16="http://schemas.microsoft.com/office/drawing/2014/main" id="{4D4D9825-BF05-4FC7-94DE-0E7C866993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11" name="Rectangle 210">
            <a:extLst>
              <a:ext uri="{FF2B5EF4-FFF2-40B4-BE49-F238E27FC236}">
                <a16:creationId xmlns:a16="http://schemas.microsoft.com/office/drawing/2014/main" id="{843969B5-FE3E-4150-B93F-B908A270C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3" name="Rectangle 212">
            <a:extLst>
              <a:ext uri="{FF2B5EF4-FFF2-40B4-BE49-F238E27FC236}">
                <a16:creationId xmlns:a16="http://schemas.microsoft.com/office/drawing/2014/main" id="{11FCBB93-2B1C-491C-903C-769C626EA3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D1B40D-FFFA-B1FA-F376-4D54325E7024}"/>
              </a:ext>
            </a:extLst>
          </p:cNvPr>
          <p:cNvSpPr txBox="1"/>
          <p:nvPr/>
        </p:nvSpPr>
        <p:spPr>
          <a:xfrm>
            <a:off x="58957" y="640080"/>
            <a:ext cx="4045122" cy="158088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spc="-5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Purchasing Requisition Language Templates</a:t>
            </a:r>
            <a:endParaRPr lang="en-US" sz="3600" spc="-5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5035CE-9C30-1982-84AF-562C127FF02E}"/>
              </a:ext>
            </a:extLst>
          </p:cNvPr>
          <p:cNvSpPr txBox="1"/>
          <p:nvPr/>
        </p:nvSpPr>
        <p:spPr>
          <a:xfrm>
            <a:off x="186324" y="2301552"/>
            <a:ext cx="3746405" cy="3945499"/>
          </a:xfrm>
          <a:prstGeom prst="rect">
            <a:avLst/>
          </a:prstGeom>
        </p:spPr>
        <p:txBody>
          <a:bodyPr vert="horz" lIns="0" tIns="45720" rIns="0" bIns="45720" rtlCol="0">
            <a:normAutofit fontScale="85000" lnSpcReduction="20000"/>
          </a:bodyPr>
          <a:lstStyle/>
          <a:p>
            <a:pPr marL="171450" indent="-171450" defTabSz="9144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FFFF"/>
                </a:solidFill>
              </a:rPr>
              <a:t>Purpose: to effectively guide the end user, ensure all elements of the PR are included, and to avoid delays </a:t>
            </a:r>
          </a:p>
          <a:p>
            <a:pPr marL="171450" indent="-171450" defTabSz="9144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FFFF"/>
                </a:solidFill>
              </a:rPr>
              <a:t>PR should list any relevant quote or invoice numbers, and agreements</a:t>
            </a:r>
          </a:p>
          <a:p>
            <a:pPr marL="171450" indent="-171450" defTabSz="9144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i="1" dirty="0">
                <a:solidFill>
                  <a:srgbClr val="FFFFFF"/>
                </a:solidFill>
              </a:rPr>
              <a:t>Description</a:t>
            </a:r>
            <a:r>
              <a:rPr lang="en-US" sz="1400" dirty="0">
                <a:solidFill>
                  <a:srgbClr val="FFFFFF"/>
                </a:solidFill>
              </a:rPr>
              <a:t> – following the Purchasing Services Resource page, determine which template is best suited for your PR type</a:t>
            </a:r>
          </a:p>
          <a:p>
            <a:pPr marL="171450" indent="-171450" defTabSz="9144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i="1" dirty="0">
                <a:solidFill>
                  <a:srgbClr val="FFFFFF"/>
                </a:solidFill>
              </a:rPr>
              <a:t>Printed comments </a:t>
            </a:r>
            <a:r>
              <a:rPr lang="en-US" sz="1400" dirty="0">
                <a:solidFill>
                  <a:srgbClr val="FFFFFF"/>
                </a:solidFill>
              </a:rPr>
              <a:t>– displays vital information such as cooperative contract and board approval (if applicable), or terms of lease agreement </a:t>
            </a:r>
          </a:p>
          <a:p>
            <a:pPr marL="171450" indent="-171450" defTabSz="9144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i="1" dirty="0">
                <a:solidFill>
                  <a:srgbClr val="FFFFFF"/>
                </a:solidFill>
              </a:rPr>
              <a:t>Comments</a:t>
            </a:r>
            <a:r>
              <a:rPr lang="en-US" sz="1400" dirty="0">
                <a:solidFill>
                  <a:srgbClr val="FFFFFF"/>
                </a:solidFill>
              </a:rPr>
              <a:t> – displays location/department e.g.                       DO, PURCHASING SERVICES  </a:t>
            </a:r>
          </a:p>
          <a:p>
            <a:pPr marL="171450" indent="-171450" defTabSz="9144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FFFF"/>
                </a:solidFill>
              </a:rPr>
              <a:t>When generating a blanket purchase requisition, verbiage must be in </a:t>
            </a:r>
            <a:r>
              <a:rPr lang="en-US" sz="1400" u="sng" dirty="0">
                <a:solidFill>
                  <a:srgbClr val="FFFFFF"/>
                </a:solidFill>
              </a:rPr>
              <a:t>ALL CAPS </a:t>
            </a:r>
            <a:r>
              <a:rPr lang="en-US" sz="1400" dirty="0">
                <a:solidFill>
                  <a:srgbClr val="FFFFFF"/>
                </a:solidFill>
              </a:rPr>
              <a:t>in its entirety</a:t>
            </a:r>
          </a:p>
          <a:p>
            <a:pPr marL="171450" indent="-171450" defTabSz="9144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FFFFFF"/>
              </a:solidFill>
            </a:endParaRPr>
          </a:p>
          <a:p>
            <a:pPr marL="285750" indent="-285750" defTabSz="914400">
              <a:lnSpc>
                <a:spcPct val="90000"/>
              </a:lnSpc>
              <a:buClr>
                <a:schemeClr val="accent1"/>
              </a:buClr>
              <a:buFont typeface="Calibri" panose="020F0502020204030204" pitchFamily="34" charset="0"/>
              <a:buChar char="•"/>
            </a:pPr>
            <a:endParaRPr lang="en-US" sz="1500" dirty="0">
              <a:solidFill>
                <a:srgbClr val="FFFFFF"/>
              </a:solidFill>
            </a:endParaRP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Char char="•"/>
            </a:pPr>
            <a:endParaRPr lang="en-US" sz="1500" dirty="0">
              <a:solidFill>
                <a:srgbClr val="FFFFFF"/>
              </a:solidFill>
            </a:endParaRPr>
          </a:p>
        </p:txBody>
      </p:sp>
      <p:sp>
        <p:nvSpPr>
          <p:cNvPr id="215" name="Rectangle 214">
            <a:extLst>
              <a:ext uri="{FF2B5EF4-FFF2-40B4-BE49-F238E27FC236}">
                <a16:creationId xmlns:a16="http://schemas.microsoft.com/office/drawing/2014/main" id="{650464D7-9DE6-4DE1-865A-27A05DB10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015BB28-8CB5-993C-0A0A-89F0AFE6AC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8409" y="1440382"/>
            <a:ext cx="7411449" cy="3718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2811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Rectangle 204">
            <a:extLst>
              <a:ext uri="{FF2B5EF4-FFF2-40B4-BE49-F238E27FC236}">
                <a16:creationId xmlns:a16="http://schemas.microsoft.com/office/drawing/2014/main" id="{F1FBD9ED-634D-4A6C-B5FE-A2D45EC48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07" name="Rectangle 206">
            <a:extLst>
              <a:ext uri="{FF2B5EF4-FFF2-40B4-BE49-F238E27FC236}">
                <a16:creationId xmlns:a16="http://schemas.microsoft.com/office/drawing/2014/main" id="{A78A33AE-58B7-4282-8E4F-4824411525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cxnSp>
        <p:nvCxnSpPr>
          <p:cNvPr id="209" name="Straight Connector 208">
            <a:extLst>
              <a:ext uri="{FF2B5EF4-FFF2-40B4-BE49-F238E27FC236}">
                <a16:creationId xmlns:a16="http://schemas.microsoft.com/office/drawing/2014/main" id="{4D4D9825-BF05-4FC7-94DE-0E7C866993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11" name="Rectangle 210">
            <a:extLst>
              <a:ext uri="{FF2B5EF4-FFF2-40B4-BE49-F238E27FC236}">
                <a16:creationId xmlns:a16="http://schemas.microsoft.com/office/drawing/2014/main" id="{843969B5-FE3E-4150-B93F-B908A270C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3" name="Rectangle 212">
            <a:extLst>
              <a:ext uri="{FF2B5EF4-FFF2-40B4-BE49-F238E27FC236}">
                <a16:creationId xmlns:a16="http://schemas.microsoft.com/office/drawing/2014/main" id="{11FCBB93-2B1C-491C-903C-769C626EA3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D1B40D-FFFA-B1FA-F376-4D54325E7024}"/>
              </a:ext>
            </a:extLst>
          </p:cNvPr>
          <p:cNvSpPr txBox="1"/>
          <p:nvPr/>
        </p:nvSpPr>
        <p:spPr>
          <a:xfrm>
            <a:off x="58957" y="640080"/>
            <a:ext cx="4045122" cy="158088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spc="-5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Purchasing Requisition Language Templates</a:t>
            </a:r>
            <a:endParaRPr lang="en-US" sz="3600" spc="-5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5035CE-9C30-1982-84AF-562C127FF02E}"/>
              </a:ext>
            </a:extLst>
          </p:cNvPr>
          <p:cNvSpPr txBox="1"/>
          <p:nvPr/>
        </p:nvSpPr>
        <p:spPr>
          <a:xfrm>
            <a:off x="186324" y="2301552"/>
            <a:ext cx="3746405" cy="3945499"/>
          </a:xfrm>
          <a:prstGeom prst="rect">
            <a:avLst/>
          </a:prstGeom>
        </p:spPr>
        <p:txBody>
          <a:bodyPr vert="horz" lIns="0" tIns="45720" rIns="0" bIns="45720" rtlCol="0">
            <a:normAutofit fontScale="85000" lnSpcReduction="20000"/>
          </a:bodyPr>
          <a:lstStyle/>
          <a:p>
            <a:pPr marL="171450" indent="-171450" defTabSz="9144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FFFF"/>
                </a:solidFill>
              </a:rPr>
              <a:t>Purpose: to effectively guide the end user, ensure all elements of the PR are included, and to avoid delays </a:t>
            </a:r>
          </a:p>
          <a:p>
            <a:pPr marL="171450" indent="-171450" defTabSz="9144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FFFF"/>
                </a:solidFill>
              </a:rPr>
              <a:t>PR should list any relevant quote or invoice numbers, and agreements</a:t>
            </a:r>
          </a:p>
          <a:p>
            <a:pPr marL="171450" indent="-171450" defTabSz="9144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i="1" dirty="0">
                <a:solidFill>
                  <a:srgbClr val="FFFFFF"/>
                </a:solidFill>
              </a:rPr>
              <a:t>Description</a:t>
            </a:r>
            <a:r>
              <a:rPr lang="en-US" sz="1400" dirty="0">
                <a:solidFill>
                  <a:srgbClr val="FFFFFF"/>
                </a:solidFill>
              </a:rPr>
              <a:t> – following the Purchasing Services Resource page, determine which template is best suited for your PR type</a:t>
            </a:r>
          </a:p>
          <a:p>
            <a:pPr marL="171450" indent="-171450" defTabSz="9144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i="1" dirty="0">
                <a:solidFill>
                  <a:srgbClr val="FFFFFF"/>
                </a:solidFill>
              </a:rPr>
              <a:t>Printed comments </a:t>
            </a:r>
            <a:r>
              <a:rPr lang="en-US" sz="1400" dirty="0">
                <a:solidFill>
                  <a:srgbClr val="FFFFFF"/>
                </a:solidFill>
              </a:rPr>
              <a:t>– displays vital information such as cooperative contract and board approval (if applicable), or terms of lease agreement </a:t>
            </a:r>
          </a:p>
          <a:p>
            <a:pPr marL="171450" indent="-171450" defTabSz="9144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i="1" dirty="0">
                <a:solidFill>
                  <a:srgbClr val="FFFFFF"/>
                </a:solidFill>
              </a:rPr>
              <a:t>Comments</a:t>
            </a:r>
            <a:r>
              <a:rPr lang="en-US" sz="1400" dirty="0">
                <a:solidFill>
                  <a:srgbClr val="FFFFFF"/>
                </a:solidFill>
              </a:rPr>
              <a:t> – displays location/department e.g.                       DO, PURCHASING SERVICES  </a:t>
            </a:r>
          </a:p>
          <a:p>
            <a:pPr marL="171450" indent="-171450" defTabSz="9144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FFFF"/>
                </a:solidFill>
              </a:rPr>
              <a:t>When generating a blanket purchase requisition, verbiage must be in </a:t>
            </a:r>
            <a:r>
              <a:rPr lang="en-US" sz="1400" u="sng" dirty="0">
                <a:solidFill>
                  <a:srgbClr val="FFFFFF"/>
                </a:solidFill>
              </a:rPr>
              <a:t>ALL CAPS </a:t>
            </a:r>
            <a:r>
              <a:rPr lang="en-US" sz="1400" dirty="0">
                <a:solidFill>
                  <a:srgbClr val="FFFFFF"/>
                </a:solidFill>
              </a:rPr>
              <a:t>in its entirety</a:t>
            </a:r>
          </a:p>
          <a:p>
            <a:pPr marL="171450" indent="-171450" defTabSz="9144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FFFFFF"/>
              </a:solidFill>
            </a:endParaRPr>
          </a:p>
          <a:p>
            <a:pPr marL="285750" indent="-285750" defTabSz="914400">
              <a:lnSpc>
                <a:spcPct val="90000"/>
              </a:lnSpc>
              <a:buClr>
                <a:schemeClr val="accent1"/>
              </a:buClr>
              <a:buFont typeface="Calibri" panose="020F0502020204030204" pitchFamily="34" charset="0"/>
              <a:buChar char="•"/>
            </a:pPr>
            <a:endParaRPr lang="en-US" sz="1500" dirty="0">
              <a:solidFill>
                <a:srgbClr val="FFFFFF"/>
              </a:solidFill>
            </a:endParaRP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Char char="•"/>
            </a:pPr>
            <a:endParaRPr lang="en-US" sz="1500" dirty="0">
              <a:solidFill>
                <a:srgbClr val="FFFFFF"/>
              </a:solidFill>
            </a:endParaRPr>
          </a:p>
        </p:txBody>
      </p:sp>
      <p:sp>
        <p:nvSpPr>
          <p:cNvPr id="215" name="Rectangle 214">
            <a:extLst>
              <a:ext uri="{FF2B5EF4-FFF2-40B4-BE49-F238E27FC236}">
                <a16:creationId xmlns:a16="http://schemas.microsoft.com/office/drawing/2014/main" id="{650464D7-9DE6-4DE1-865A-27A05DB10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577B26-5F60-64B5-AB67-E6603F9D49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7399" y="1289849"/>
            <a:ext cx="7535596" cy="4278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4791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Rectangle 204">
            <a:extLst>
              <a:ext uri="{FF2B5EF4-FFF2-40B4-BE49-F238E27FC236}">
                <a16:creationId xmlns:a16="http://schemas.microsoft.com/office/drawing/2014/main" id="{F1FBD9ED-634D-4A6C-B5FE-A2D45EC48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07" name="Rectangle 206">
            <a:extLst>
              <a:ext uri="{FF2B5EF4-FFF2-40B4-BE49-F238E27FC236}">
                <a16:creationId xmlns:a16="http://schemas.microsoft.com/office/drawing/2014/main" id="{A78A33AE-58B7-4282-8E4F-4824411525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cxnSp>
        <p:nvCxnSpPr>
          <p:cNvPr id="209" name="Straight Connector 208">
            <a:extLst>
              <a:ext uri="{FF2B5EF4-FFF2-40B4-BE49-F238E27FC236}">
                <a16:creationId xmlns:a16="http://schemas.microsoft.com/office/drawing/2014/main" id="{4D4D9825-BF05-4FC7-94DE-0E7C866993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11" name="Rectangle 210">
            <a:extLst>
              <a:ext uri="{FF2B5EF4-FFF2-40B4-BE49-F238E27FC236}">
                <a16:creationId xmlns:a16="http://schemas.microsoft.com/office/drawing/2014/main" id="{843969B5-FE3E-4150-B93F-B908A270C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3" name="Rectangle 212">
            <a:extLst>
              <a:ext uri="{FF2B5EF4-FFF2-40B4-BE49-F238E27FC236}">
                <a16:creationId xmlns:a16="http://schemas.microsoft.com/office/drawing/2014/main" id="{11FCBB93-2B1C-491C-903C-769C626EA3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D1B40D-FFFA-B1FA-F376-4D54325E7024}"/>
              </a:ext>
            </a:extLst>
          </p:cNvPr>
          <p:cNvSpPr txBox="1"/>
          <p:nvPr/>
        </p:nvSpPr>
        <p:spPr>
          <a:xfrm>
            <a:off x="52750" y="728283"/>
            <a:ext cx="3964086" cy="15121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spc="-5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Purchasing Requisition Language Templates</a:t>
            </a:r>
          </a:p>
        </p:txBody>
      </p:sp>
      <p:sp>
        <p:nvSpPr>
          <p:cNvPr id="215" name="Rectangle 214">
            <a:extLst>
              <a:ext uri="{FF2B5EF4-FFF2-40B4-BE49-F238E27FC236}">
                <a16:creationId xmlns:a16="http://schemas.microsoft.com/office/drawing/2014/main" id="{650464D7-9DE6-4DE1-865A-27A05DB10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76B483-E6B6-B2B3-D27C-15B0F5787870}"/>
              </a:ext>
            </a:extLst>
          </p:cNvPr>
          <p:cNvSpPr txBox="1"/>
          <p:nvPr/>
        </p:nvSpPr>
        <p:spPr>
          <a:xfrm>
            <a:off x="149703" y="2653800"/>
            <a:ext cx="3673784" cy="333551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marL="685800" indent="-685800" defTabSz="9144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FFFFFF"/>
                </a:solidFill>
              </a:rPr>
              <a:t>All supplies and equipment must be delivered to the District Warehouse or Direct Delivery to offices (address to be presented in the description)</a:t>
            </a:r>
          </a:p>
          <a:p>
            <a:pPr marL="685800" indent="-685800" defTabSz="9144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FFFFFF"/>
                </a:solidFill>
              </a:rPr>
              <a:t>Where do I find this resource? </a:t>
            </a:r>
          </a:p>
          <a:p>
            <a:pPr marL="685800" indent="-685800" defTabSz="9144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FFFFFF"/>
                </a:solidFill>
              </a:rPr>
              <a:t>Employee Intranet homepage &gt; Purchasing Services &gt; ​​​​Purchase Requisitions, Purchase Orders and Colleague &gt; PR Language Templates</a:t>
            </a:r>
          </a:p>
          <a:p>
            <a:pPr marL="685800" indent="-685800" defTabSz="9144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srgbClr val="FFFFFF"/>
                </a:solidFill>
              </a:rPr>
              <a:t>Or </a:t>
            </a:r>
            <a:r>
              <a:rPr lang="en-US" sz="1200" dirty="0">
                <a:solidFill>
                  <a:srgbClr val="FFFFFF"/>
                </a:solidFill>
                <a:hlinkClick r:id="rId2"/>
              </a:rPr>
              <a:t>c</a:t>
            </a:r>
            <a:r>
              <a:rPr kumimoji="0" lang="en-US" sz="1200" b="0" i="0" u="none" strike="noStrike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hlinkClick r:id="rId2"/>
              </a:rPr>
              <a:t>lick here. </a:t>
            </a:r>
            <a:endParaRPr lang="en-US" sz="6600" dirty="0">
              <a:solidFill>
                <a:srgbClr val="FFFFFF"/>
              </a:solidFill>
            </a:endParaRPr>
          </a:p>
          <a:p>
            <a:pPr marL="171450" indent="-171450" defTabSz="91440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1200" dirty="0">
              <a:solidFill>
                <a:srgbClr val="FFFFFF"/>
              </a:solidFill>
            </a:endParaRPr>
          </a:p>
          <a:p>
            <a:pPr marL="171450" indent="-1714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1200" dirty="0">
              <a:solidFill>
                <a:srgbClr val="FFFF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BFFC73-2558-DB01-3304-A037401668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3850" y="77946"/>
            <a:ext cx="5590517" cy="6590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1168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>
            <a:extLst>
              <a:ext uri="{FF2B5EF4-FFF2-40B4-BE49-F238E27FC236}">
                <a16:creationId xmlns:a16="http://schemas.microsoft.com/office/drawing/2014/main" id="{397464E8-E6BD-4C4E-BCD4-77B2DCE457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51A1A102-DC42-48A8-BDDC-250C3317D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41936"/>
            <a:ext cx="12191985" cy="664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D7A4964E-33C0-4563-92BB-988B2C925F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80" name="Rectangle 79">
            <a:extLst>
              <a:ext uri="{FF2B5EF4-FFF2-40B4-BE49-F238E27FC236}">
                <a16:creationId xmlns:a16="http://schemas.microsoft.com/office/drawing/2014/main" id="{3429A099-5CB1-4A20-B64F-4F0562EF3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087C0A89-7FB3-43F8-9DE3-0177E3E27B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BB86DA-AEE3-731A-ABD0-8DE65AF57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570" y="466236"/>
            <a:ext cx="3428947" cy="154056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CHANGE ORDERS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399F4DD4-CC07-42A8-8AF8-069654F1A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graphicFrame>
        <p:nvGraphicFramePr>
          <p:cNvPr id="14" name="Content Placeholder 2">
            <a:extLst>
              <a:ext uri="{FF2B5EF4-FFF2-40B4-BE49-F238E27FC236}">
                <a16:creationId xmlns:a16="http://schemas.microsoft.com/office/drawing/2014/main" id="{DC709825-76B1-2F44-1FF2-75703495606E}"/>
              </a:ext>
            </a:extLst>
          </p:cNvPr>
          <p:cNvGraphicFramePr>
            <a:graphicFrameLocks noGrp="1"/>
          </p:cNvGraphicFramePr>
          <p:nvPr>
            <p:ph sz="quarter" idx="12"/>
            <p:extLst>
              <p:ext uri="{D42A27DB-BD31-4B8C-83A1-F6EECF244321}">
                <p14:modId xmlns:p14="http://schemas.microsoft.com/office/powerpoint/2010/main" val="640448892"/>
              </p:ext>
            </p:extLst>
          </p:nvPr>
        </p:nvGraphicFramePr>
        <p:xfrm>
          <a:off x="4741863" y="639763"/>
          <a:ext cx="6797675" cy="5649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85550666-3B0E-D218-60BF-F1ABECDB4F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9588" y="1948374"/>
            <a:ext cx="3320909" cy="427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8380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D1B43DF-E21E-2CF8-BDF0-5614503B762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76"/>
          <a:stretch/>
        </p:blipFill>
        <p:spPr>
          <a:xfrm>
            <a:off x="3454920" y="95003"/>
            <a:ext cx="5282160" cy="61276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024C5A-3BE9-80FA-8289-DA7FCF11D2F9}"/>
              </a:ext>
            </a:extLst>
          </p:cNvPr>
          <p:cNvSpPr txBox="1"/>
          <p:nvPr/>
        </p:nvSpPr>
        <p:spPr>
          <a:xfrm>
            <a:off x="258944" y="2235506"/>
            <a:ext cx="28848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Is this change order request form filled out properly?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79687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D1B43DF-E21E-2CF8-BDF0-5614503B762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76"/>
          <a:stretch/>
        </p:blipFill>
        <p:spPr>
          <a:xfrm>
            <a:off x="3454920" y="95003"/>
            <a:ext cx="5282160" cy="61276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A2E7847-D991-F25E-B919-7E3B8E95D3B8}"/>
              </a:ext>
            </a:extLst>
          </p:cNvPr>
          <p:cNvSpPr txBox="1"/>
          <p:nvPr/>
        </p:nvSpPr>
        <p:spPr>
          <a:xfrm>
            <a:off x="9329957" y="1946135"/>
            <a:ext cx="24399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cs typeface="Times New Roman" panose="02020603050405020304" pitchFamily="18" charset="0"/>
              </a:rPr>
              <a:t>Invalid – Fiscal years do not match 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6A5956A-CAD7-B73C-6648-26B0CC608F7F}"/>
              </a:ext>
            </a:extLst>
          </p:cNvPr>
          <p:cNvCxnSpPr>
            <a:cxnSpLocks/>
            <a:endCxn id="2" idx="1"/>
          </p:cNvCxnSpPr>
          <p:nvPr/>
        </p:nvCxnSpPr>
        <p:spPr>
          <a:xfrm>
            <a:off x="8108219" y="1760169"/>
            <a:ext cx="1221738" cy="539909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2D7E1B9-09FE-D8DF-5035-26CC672FFB25}"/>
              </a:ext>
            </a:extLst>
          </p:cNvPr>
          <p:cNvSpPr txBox="1"/>
          <p:nvPr/>
        </p:nvSpPr>
        <p:spPr>
          <a:xfrm>
            <a:off x="849126" y="1898668"/>
            <a:ext cx="25855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cs typeface="Times New Roman" panose="02020603050405020304" pitchFamily="18" charset="0"/>
              </a:rPr>
              <a:t>Invalid – Manager signature is required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F0898C5-CB1F-977F-2F13-C34158286C0D}"/>
              </a:ext>
            </a:extLst>
          </p:cNvPr>
          <p:cNvCxnSpPr>
            <a:cxnSpLocks/>
          </p:cNvCxnSpPr>
          <p:nvPr/>
        </p:nvCxnSpPr>
        <p:spPr>
          <a:xfrm flipH="1">
            <a:off x="2905041" y="1839947"/>
            <a:ext cx="995211" cy="24779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E1E6FBC5-54E7-A7BC-A36F-02FA5D5447F8}"/>
              </a:ext>
            </a:extLst>
          </p:cNvPr>
          <p:cNvSpPr txBox="1"/>
          <p:nvPr/>
        </p:nvSpPr>
        <p:spPr>
          <a:xfrm>
            <a:off x="9064060" y="3756127"/>
            <a:ext cx="2705804" cy="1711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cs typeface="Times New Roman" panose="02020603050405020304" pitchFamily="18" charset="0"/>
              </a:rPr>
              <a:t>Increase is above the 20% tolerance; A new order is required for the additional amount 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E9D8D76-55EB-0351-9E1C-804CD2599B17}"/>
              </a:ext>
            </a:extLst>
          </p:cNvPr>
          <p:cNvCxnSpPr>
            <a:cxnSpLocks/>
          </p:cNvCxnSpPr>
          <p:nvPr/>
        </p:nvCxnSpPr>
        <p:spPr>
          <a:xfrm>
            <a:off x="8108219" y="4201184"/>
            <a:ext cx="833833" cy="1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phic 6" descr="Checkmark with solid fill">
            <a:extLst>
              <a:ext uri="{FF2B5EF4-FFF2-40B4-BE49-F238E27FC236}">
                <a16:creationId xmlns:a16="http://schemas.microsoft.com/office/drawing/2014/main" id="{0E2C4D40-50B9-5350-4498-677C4034A2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06939" y="3263573"/>
            <a:ext cx="165427" cy="165427"/>
          </a:xfrm>
          <a:prstGeom prst="rect">
            <a:avLst/>
          </a:prstGeom>
        </p:spPr>
      </p:pic>
      <p:pic>
        <p:nvPicPr>
          <p:cNvPr id="13" name="Graphic 12" descr="Checkmark with solid fill">
            <a:extLst>
              <a:ext uri="{FF2B5EF4-FFF2-40B4-BE49-F238E27FC236}">
                <a16:creationId xmlns:a16="http://schemas.microsoft.com/office/drawing/2014/main" id="{B604BB28-4BAC-36E3-B138-2A734041AD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50431" y="1044332"/>
            <a:ext cx="165427" cy="165427"/>
          </a:xfrm>
          <a:prstGeom prst="rect">
            <a:avLst/>
          </a:prstGeom>
        </p:spPr>
      </p:pic>
      <p:pic>
        <p:nvPicPr>
          <p:cNvPr id="14" name="Graphic 13" descr="Checkmark with solid fill">
            <a:extLst>
              <a:ext uri="{FF2B5EF4-FFF2-40B4-BE49-F238E27FC236}">
                <a16:creationId xmlns:a16="http://schemas.microsoft.com/office/drawing/2014/main" id="{5E39C27A-D527-CDCC-2C31-0C868DE60B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42826" y="2396166"/>
            <a:ext cx="165427" cy="16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3573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F1FBD9ED-634D-4A6C-B5FE-A2D45EC48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78A33AE-58B7-4282-8E4F-4824411525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D4D9825-BF05-4FC7-94DE-0E7C866993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843969B5-FE3E-4150-B93F-B908A270C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1FCBB93-2B1C-491C-903C-769C626EA3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8E6C78B-81E2-A2B4-A9E3-5A58E822CF03}"/>
              </a:ext>
            </a:extLst>
          </p:cNvPr>
          <p:cNvSpPr txBox="1">
            <a:spLocks/>
          </p:cNvSpPr>
          <p:nvPr/>
        </p:nvSpPr>
        <p:spPr>
          <a:xfrm>
            <a:off x="80430" y="1145124"/>
            <a:ext cx="3970377" cy="1021719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5000"/>
              </a:lnSpc>
              <a:spcAft>
                <a:spcPts val="600"/>
              </a:spcAft>
            </a:pPr>
            <a:r>
              <a:rPr lang="en-US" sz="3600" spc="-50" dirty="0">
                <a:solidFill>
                  <a:srgbClr val="FFFFFF"/>
                </a:solidFill>
              </a:rPr>
              <a:t>Considerations when submitting a PR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3EF05B-FE5B-8742-866F-B548D2DB38E4}"/>
              </a:ext>
            </a:extLst>
          </p:cNvPr>
          <p:cNvSpPr txBox="1"/>
          <p:nvPr/>
        </p:nvSpPr>
        <p:spPr>
          <a:xfrm>
            <a:off x="4914610" y="1145124"/>
            <a:ext cx="6858000" cy="4527473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marL="285750" indent="-285750" defTabSz="9144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Identify and confirm the goods and/or services needed.</a:t>
            </a:r>
          </a:p>
          <a:p>
            <a:pPr marL="285750" indent="-285750" defTabSz="9144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Identify suitable vendor(s).</a:t>
            </a:r>
          </a:p>
          <a:p>
            <a:pPr marL="285750" indent="-285750" defTabSz="9144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Engage in competitive bidding processes when required.</a:t>
            </a:r>
          </a:p>
          <a:p>
            <a:pPr marL="285750" indent="-285750" defTabSz="9144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Determine the funding and correct account to use.</a:t>
            </a:r>
          </a:p>
          <a:p>
            <a:pPr marL="285750" indent="-285750" defTabSz="9144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Collect all necessary supporting documents and submit/email to buyer at the time the PR is created</a:t>
            </a:r>
          </a:p>
          <a:p>
            <a:pPr marL="285750" indent="-285750" defTabSz="9144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Obtain approval for the purchase request.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50464D7-9DE6-4DE1-865A-27A05DB10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3" name="Picture 2" descr="A white person sitting on a question mark&#10;&#10;AI-generated content may be incorrect.">
            <a:extLst>
              <a:ext uri="{FF2B5EF4-FFF2-40B4-BE49-F238E27FC236}">
                <a16:creationId xmlns:a16="http://schemas.microsoft.com/office/drawing/2014/main" id="{AFC7FD48-0884-52C2-4E9B-3DFE845A6BF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3252" r="3216" b="4802"/>
          <a:stretch/>
        </p:blipFill>
        <p:spPr>
          <a:xfrm>
            <a:off x="207684" y="2774210"/>
            <a:ext cx="3311712" cy="3535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837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429A099-5CB1-4A20-B64F-4F0562EF3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7C0A89-7FB3-43F8-9DE3-0177E3E27B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2F5956B-BD08-D22C-6A44-DE78D19CD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516835"/>
            <a:ext cx="3084844" cy="5772840"/>
          </a:xfrm>
        </p:spPr>
        <p:txBody>
          <a:bodyPr anchor="ctr">
            <a:normAutofit/>
          </a:bodyPr>
          <a:lstStyle/>
          <a:p>
            <a:pPr algn="ctr"/>
            <a:r>
              <a:rPr lang="en-US" sz="3600" dirty="0">
                <a:solidFill>
                  <a:srgbClr val="FFFFFF"/>
                </a:solidFill>
              </a:rPr>
              <a:t>Insurance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99F4DD4-CC07-42A8-8AF8-069654F1A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472F6A90-0879-BC9A-A849-24BE7A2E783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40120882"/>
              </p:ext>
            </p:extLst>
          </p:nvPr>
        </p:nvGraphicFramePr>
        <p:xfrm>
          <a:off x="4741863" y="639763"/>
          <a:ext cx="6797675" cy="5649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318960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6EC285-13BC-3511-560E-558ACF75E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en-US" dirty="0"/>
              <a:t>Minimum Insurance Standards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6B711F67-F546-E48C-ACC2-3EB36248C97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1231993"/>
              </p:ext>
            </p:extLst>
          </p:nvPr>
        </p:nvGraphicFramePr>
        <p:xfrm>
          <a:off x="1096963" y="2098515"/>
          <a:ext cx="10058400" cy="3786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561759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DD73F-C7C9-0029-A47B-504174467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en-US" dirty="0"/>
              <a:t>Other Insurance Requirements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2BD3DB2-265C-C087-E8DB-E676935E6E5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21770254"/>
              </p:ext>
            </p:extLst>
          </p:nvPr>
        </p:nvGraphicFramePr>
        <p:xfrm>
          <a:off x="1096963" y="2098515"/>
          <a:ext cx="10058400" cy="3786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923759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67">
            <a:extLst>
              <a:ext uri="{FF2B5EF4-FFF2-40B4-BE49-F238E27FC236}">
                <a16:creationId xmlns:a16="http://schemas.microsoft.com/office/drawing/2014/main" id="{1D1D1210-3BD3-4C6E-AD1B-07BFB5ABD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E4947F56-9DBB-4FF9-ABF2-5B7B3C7B5F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B6E21A4B-9996-44C9-AE8B-9B156A6CD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id="{CAA95A4F-6851-483E-8C86-31AA85F753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F22188-37DB-D111-5F80-C277D20E3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1110" y="639097"/>
            <a:ext cx="3401961" cy="36860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COI Sample</a:t>
            </a:r>
            <a:br>
              <a:rPr lang="en-US" sz="46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4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Requirements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9481CA6A-107C-9097-38F9-1A2D34590F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16978" y="149516"/>
            <a:ext cx="4617222" cy="59963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8E67B80F-DC96-4AB3-BCAC-07B698F6F6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209305" y="4343400"/>
            <a:ext cx="32004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Rectangle 77">
            <a:extLst>
              <a:ext uri="{FF2B5EF4-FFF2-40B4-BE49-F238E27FC236}">
                <a16:creationId xmlns:a16="http://schemas.microsoft.com/office/drawing/2014/main" id="{D102C23A-5B68-4151-A35E-69055BD51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F16C535E-8900-4C12-9B34-681C17AD54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59667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67">
            <a:extLst>
              <a:ext uri="{FF2B5EF4-FFF2-40B4-BE49-F238E27FC236}">
                <a16:creationId xmlns:a16="http://schemas.microsoft.com/office/drawing/2014/main" id="{1D1D1210-3BD3-4C6E-AD1B-07BFB5ABD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E4947F56-9DBB-4FF9-ABF2-5B7B3C7B5F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B6E21A4B-9996-44C9-AE8B-9B156A6CD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id="{CAA95A4F-6851-483E-8C86-31AA85F753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F22188-37DB-D111-5F80-C277D20E3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1110" y="639097"/>
            <a:ext cx="3401961" cy="36860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COI Sample</a:t>
            </a:r>
            <a:br>
              <a:rPr lang="en-US" sz="46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4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Requirements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B0B8F90-7080-C2E5-C20B-EE6AA2AC2A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11718" y="192027"/>
            <a:ext cx="4593266" cy="59267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8E67B80F-DC96-4AB3-BCAC-07B698F6F6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209305" y="4343400"/>
            <a:ext cx="32004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Rectangle 77">
            <a:extLst>
              <a:ext uri="{FF2B5EF4-FFF2-40B4-BE49-F238E27FC236}">
                <a16:creationId xmlns:a16="http://schemas.microsoft.com/office/drawing/2014/main" id="{D102C23A-5B68-4151-A35E-69055BD51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F16C535E-8900-4C12-9B34-681C17AD54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3562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37A162D-F633-960E-72DA-FBF4F6C5AB30}"/>
              </a:ext>
            </a:extLst>
          </p:cNvPr>
          <p:cNvSpPr txBox="1"/>
          <p:nvPr/>
        </p:nvSpPr>
        <p:spPr>
          <a:xfrm>
            <a:off x="1306864" y="2039192"/>
            <a:ext cx="17842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Is this form acceptable?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8F376CB-551F-90BB-73D6-635A3FF5BD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3541" y="190163"/>
            <a:ext cx="4858387" cy="59548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9283604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C22051-753D-5DB7-9CD3-1598981E8C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4922" y="142852"/>
            <a:ext cx="4925344" cy="60484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E403786F-8F53-DB36-5C9B-FB0D7E017362}"/>
              </a:ext>
            </a:extLst>
          </p:cNvPr>
          <p:cNvSpPr/>
          <p:nvPr/>
        </p:nvSpPr>
        <p:spPr>
          <a:xfrm>
            <a:off x="7460688" y="2561986"/>
            <a:ext cx="342900" cy="952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30F06D0-1709-AFFC-5831-FA2BD97FF207}"/>
              </a:ext>
            </a:extLst>
          </p:cNvPr>
          <p:cNvSpPr/>
          <p:nvPr/>
        </p:nvSpPr>
        <p:spPr>
          <a:xfrm>
            <a:off x="7460688" y="3250166"/>
            <a:ext cx="342900" cy="952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FB72358-BACD-A33C-3F3B-D850D9E1AF2A}"/>
              </a:ext>
            </a:extLst>
          </p:cNvPr>
          <p:cNvSpPr/>
          <p:nvPr/>
        </p:nvSpPr>
        <p:spPr>
          <a:xfrm>
            <a:off x="4796174" y="5417008"/>
            <a:ext cx="1600200" cy="3619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573DABD-1DDA-9006-38C3-472298357A86}"/>
              </a:ext>
            </a:extLst>
          </p:cNvPr>
          <p:cNvCxnSpPr>
            <a:cxnSpLocks/>
          </p:cNvCxnSpPr>
          <p:nvPr/>
        </p:nvCxnSpPr>
        <p:spPr>
          <a:xfrm flipV="1">
            <a:off x="3800475" y="2657236"/>
            <a:ext cx="3591599" cy="50982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D6993535-1374-0CD5-DF89-C5D672F3371C}"/>
              </a:ext>
            </a:extLst>
          </p:cNvPr>
          <p:cNvCxnSpPr>
            <a:cxnSpLocks/>
          </p:cNvCxnSpPr>
          <p:nvPr/>
        </p:nvCxnSpPr>
        <p:spPr>
          <a:xfrm flipV="1">
            <a:off x="3800475" y="3292197"/>
            <a:ext cx="3591599" cy="13680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6EB2D3E4-033C-308C-6B96-353A7EC3B472}"/>
              </a:ext>
            </a:extLst>
          </p:cNvPr>
          <p:cNvSpPr txBox="1"/>
          <p:nvPr/>
        </p:nvSpPr>
        <p:spPr>
          <a:xfrm>
            <a:off x="1990725" y="3095625"/>
            <a:ext cx="2025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Expired Coverage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73ED426-9A9A-2B5D-E18E-02571AE21B71}"/>
              </a:ext>
            </a:extLst>
          </p:cNvPr>
          <p:cNvSpPr txBox="1"/>
          <p:nvPr/>
        </p:nvSpPr>
        <p:spPr>
          <a:xfrm>
            <a:off x="1019174" y="5699641"/>
            <a:ext cx="2924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District name AND address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A21B5E9B-AB34-42B1-5EBF-2FD7D013AE85}"/>
              </a:ext>
            </a:extLst>
          </p:cNvPr>
          <p:cNvCxnSpPr>
            <a:cxnSpLocks/>
          </p:cNvCxnSpPr>
          <p:nvPr/>
        </p:nvCxnSpPr>
        <p:spPr>
          <a:xfrm flipV="1">
            <a:off x="3746612" y="5778958"/>
            <a:ext cx="934630" cy="17383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81074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BA20A0-FAEC-80DA-45AF-4929F6DB2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418" y="1285681"/>
            <a:ext cx="3244906" cy="2286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When to use an FAS: 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Maintenance Services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5128920-1505-3FF3-4A9E-F9761E05B7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52154" y="1432560"/>
            <a:ext cx="7588467" cy="3650429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088233-8301-AA73-8384-09043EC8D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18D65601-5AE2-46FC-B138-694DDD2B510D}" type="slidenum">
              <a:rPr lang="en-US" smtClean="0"/>
              <a:pPr defTabSz="914400">
                <a:spcAft>
                  <a:spcPts val="600"/>
                </a:spcAft>
              </a:pPr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83991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1FBD9ED-634D-4A6C-B5FE-A2D45EC48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78A33AE-58B7-4282-8E4F-4824411525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D4D9825-BF05-4FC7-94DE-0E7C866993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843969B5-FE3E-4150-B93F-B908A270C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1FCBB93-2B1C-491C-903C-769C626EA3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3CB721-399F-213C-006E-B7FF9E6BE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725" y="521899"/>
            <a:ext cx="3350637" cy="210387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When to use an FAS: Public Work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D66AFD-42E7-9568-388B-F1D3006559F4}"/>
              </a:ext>
            </a:extLst>
          </p:cNvPr>
          <p:cNvSpPr txBox="1"/>
          <p:nvPr/>
        </p:nvSpPr>
        <p:spPr>
          <a:xfrm>
            <a:off x="492371" y="2653800"/>
            <a:ext cx="3084844" cy="333551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1400" dirty="0">
                <a:solidFill>
                  <a:srgbClr val="FFFFFF"/>
                </a:solidFill>
              </a:rPr>
              <a:t>If it’s not for maintenance or public works, you will need a purchase agreement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50464D7-9DE6-4DE1-865A-27A05DB10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464B0A-C84C-E32A-D57D-0F35127E8C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6254" y="1737845"/>
            <a:ext cx="7463045" cy="193543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6303D2-CC5F-29DD-6722-74DFFF1B3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18D65601-5AE2-46FC-B138-694DDD2B510D}" type="slidenum">
              <a:rPr lang="en-US">
                <a:solidFill>
                  <a:schemeClr val="tx2"/>
                </a:solidFill>
              </a:rPr>
              <a:pPr defTabSz="914400">
                <a:spcAft>
                  <a:spcPts val="600"/>
                </a:spcAft>
              </a:pPr>
              <a:t>38</a:t>
            </a:fld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9873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4621E-8224-E7B5-7565-F8652C732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 I need an FAS?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2B106B-435C-1D7E-C8DA-D4847B80E5F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Scope of work:</a:t>
            </a:r>
          </a:p>
          <a:p>
            <a:r>
              <a:rPr lang="en-US" dirty="0"/>
              <a:t>“I need to fix a water dispenser. I also want someone from the company to come every other month to clean it. They said the initial estimate for the repair is $499. They have a maintenance service package for $100 a month. Do I need an FAS?” 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7663B6-18D3-CA0F-2843-5801F7A2E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1026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D1D1210-3BD3-4C6E-AD1B-07BFB5ABD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4947F56-9DBB-4FF9-ABF2-5B7B3C7B5F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6E21A4B-9996-44C9-AE8B-9B156A6CD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CAA95A4F-6851-483E-8C86-31AA85F753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1A53DA-8C3A-AD24-4A7F-5CB1FBB50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7320" y="639097"/>
            <a:ext cx="3775751" cy="36860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Dollar Amount Limitations for Procurement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2F6BCE-E2A0-6620-743F-82610AB961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141110" y="4455621"/>
            <a:ext cx="3417990" cy="1238616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cap="all" spc="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hlinkClick r:id="rId2"/>
              </a:rPr>
              <a:t> Click here</a:t>
            </a:r>
            <a:endParaRPr lang="en-US" cap="all" spc="20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pic>
        <p:nvPicPr>
          <p:cNvPr id="13" name="Picture 1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130969DA-6F4B-C3DB-DBAB-E6D111318E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98" t="7018" r="6491"/>
          <a:stretch/>
        </p:blipFill>
        <p:spPr>
          <a:xfrm>
            <a:off x="632900" y="375920"/>
            <a:ext cx="6875309" cy="5348804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E67B80F-DC96-4AB3-BCAC-07B698F6F6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209305" y="4343400"/>
            <a:ext cx="32004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D102C23A-5B68-4151-A35E-69055BD51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16C535E-8900-4C12-9B34-681C17AD54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4143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A64B4D-B64A-8173-4073-DC40912E0B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B3436-55D3-0132-11F0-1DDBAF067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 I need an FAS?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CED638-57D2-9B11-0816-C953BE7A3D2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Scope of work:</a:t>
            </a:r>
          </a:p>
          <a:p>
            <a:r>
              <a:rPr lang="en-US" dirty="0"/>
              <a:t>“I need to fix a water dispenser. I also want someone from the company to come every other month to clean it. They said the initial estimate for the repair is $499. They have a maintenance service package for $100 a month. Do I need an FAS?” 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BA921D-4507-4B0B-D8F4-04C1BDBF88A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Questions to ask</a:t>
            </a:r>
          </a:p>
          <a:p>
            <a:endParaRPr lang="en-US" dirty="0"/>
          </a:p>
          <a:p>
            <a:r>
              <a:rPr lang="en-US" dirty="0"/>
              <a:t>1. Repair: what is involved? </a:t>
            </a:r>
          </a:p>
          <a:p>
            <a:r>
              <a:rPr lang="en-US" dirty="0"/>
              <a:t>2. Maintenance: what is involved?</a:t>
            </a:r>
          </a:p>
          <a:p>
            <a:r>
              <a:rPr lang="en-US" dirty="0"/>
              <a:t>3. Dollar amount: $499 + $1,200 = $1,699</a:t>
            </a:r>
          </a:p>
          <a:p>
            <a:endParaRPr lang="en-US" dirty="0"/>
          </a:p>
          <a:p>
            <a:r>
              <a:rPr lang="en-US" dirty="0"/>
              <a:t>If the repair and maintenance require touching, affecting, or adjusting public works, then an FAS is required.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E7DF10-0FC1-51E0-CCE2-5AE8CB15D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40759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CA7A88D-1D29-4C2E-8E04-411C18DB16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862BD95-BE80-4CCD-B3C5-778687DE19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E980882-9F71-4735-B550-09F0FB4AA2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741B58E-3B65-4A01-A276-975AB2CF8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AAC67C3-831B-4AB1-A259-DFB839CAFA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F16FDF-FAA3-3EC8-D261-A2E932A4D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605896"/>
            <a:ext cx="3084844" cy="564620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Do I need a Purchase Agreement?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54B3F04-9EAC-45C0-B3CE-0387EEA10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BE05B7-4BFE-F453-3A9A-C5090BAD3F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42016" y="605896"/>
            <a:ext cx="6413663" cy="5646208"/>
          </a:xfrm>
        </p:spPr>
        <p:txBody>
          <a:bodyPr vert="horz" lIns="0" tIns="45720" rIns="0" bIns="45720" rtlCol="0" anchor="ctr">
            <a:normAutofit/>
          </a:bodyPr>
          <a:lstStyle/>
          <a:p>
            <a:r>
              <a:rPr lang="en-US" dirty="0"/>
              <a:t>The purchase agreement is to be used for applicable purchases. Circumstances in which the purchase agreement </a:t>
            </a:r>
            <a:r>
              <a:rPr lang="en-US" b="1" i="1" dirty="0"/>
              <a:t>does not </a:t>
            </a:r>
            <a:r>
              <a:rPr lang="en-US" dirty="0"/>
              <a:t>need to be used are as follows: </a:t>
            </a:r>
          </a:p>
          <a:p>
            <a:pPr marL="201168" lvl="1" indent="0">
              <a:buFont typeface="Calibri" panose="020F0502020204030204" pitchFamily="34" charset="0"/>
              <a:buNone/>
            </a:pPr>
            <a:endParaRPr lang="en-US" dirty="0"/>
          </a:p>
          <a:p>
            <a:pPr lvl="1"/>
            <a:r>
              <a:rPr lang="en-US" dirty="0"/>
              <a:t>Services for public works;</a:t>
            </a:r>
          </a:p>
          <a:p>
            <a:pPr lvl="1"/>
            <a:r>
              <a:rPr lang="en-US" dirty="0"/>
              <a:t>Maintenance services;</a:t>
            </a:r>
          </a:p>
          <a:p>
            <a:pPr lvl="1"/>
            <a:r>
              <a:rPr lang="en-US" dirty="0"/>
              <a:t>The purchase of goods where the use of competitive quotes are sufficient (including food without any services);</a:t>
            </a:r>
          </a:p>
          <a:p>
            <a:pPr lvl="1"/>
            <a:r>
              <a:rPr lang="en-US" dirty="0"/>
              <a:t>An active agreement exists that covers the term of the services;</a:t>
            </a:r>
          </a:p>
          <a:p>
            <a:pPr lvl="1"/>
            <a:r>
              <a:rPr lang="en-US" dirty="0"/>
              <a:t>A cooperative contract covers the scope of the services.</a:t>
            </a:r>
          </a:p>
          <a:p>
            <a:endParaRPr lang="en-US" dirty="0"/>
          </a:p>
          <a:p>
            <a:r>
              <a:rPr lang="en-US" dirty="0"/>
              <a:t>All other circumstances require a purchase agreement.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8697B7-F8FE-66AF-709C-54424CB23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23055" y="6459785"/>
            <a:ext cx="1089428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18D65601-5AE2-46FC-B138-694DDD2B510D}" type="slidenum">
              <a:rPr lang="en-US">
                <a:solidFill>
                  <a:schemeClr val="tx2"/>
                </a:solidFill>
              </a:rPr>
              <a:pPr>
                <a:spcAft>
                  <a:spcPts val="600"/>
                </a:spcAft>
              </a:pPr>
              <a:t>41</a:t>
            </a:fld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9040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BD59ED-C6EE-1756-2C58-46722AD07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 I need a Purchase Agreement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868848-0CAC-C002-1683-8AC62D1E6CF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Statement of Work: </a:t>
            </a:r>
          </a:p>
          <a:p>
            <a:endParaRPr lang="en-US" dirty="0"/>
          </a:p>
          <a:p>
            <a:r>
              <a:rPr lang="en-US" dirty="0"/>
              <a:t>Software: $1,000.00</a:t>
            </a:r>
          </a:p>
          <a:p>
            <a:r>
              <a:rPr lang="en-US" dirty="0"/>
              <a:t>Implementation, including server and kiosk installation: $2,199</a:t>
            </a:r>
          </a:p>
          <a:p>
            <a:r>
              <a:rPr lang="en-US" dirty="0"/>
              <a:t>Kiosks: 3 each at $1,800 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BE9348-3409-C0CC-575C-CB2D7F9A7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26210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502AF-CF8D-3BC8-B676-DE40DC760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 I need a Purchase Agreement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209527-75E8-53DF-6707-8E3FBCE662B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Statement of Work: </a:t>
            </a:r>
          </a:p>
          <a:p>
            <a:endParaRPr lang="en-US" dirty="0"/>
          </a:p>
          <a:p>
            <a:r>
              <a:rPr lang="en-US" dirty="0"/>
              <a:t>Software: $1,000.00</a:t>
            </a:r>
          </a:p>
          <a:p>
            <a:r>
              <a:rPr lang="en-US" dirty="0"/>
              <a:t>Implementation, including server and kiosk installation: $2,199</a:t>
            </a:r>
          </a:p>
          <a:p>
            <a:r>
              <a:rPr lang="en-US" dirty="0"/>
              <a:t>Kiosks: 3 each at $1,800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930236-5F82-6E74-25D5-13C9DE46308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Questions to ask: </a:t>
            </a:r>
          </a:p>
          <a:p>
            <a:endParaRPr lang="en-US" dirty="0"/>
          </a:p>
          <a:p>
            <a:r>
              <a:rPr lang="en-US" dirty="0"/>
              <a:t>1. Does installation affect public works? If so, then an </a:t>
            </a:r>
            <a:r>
              <a:rPr lang="en-US" b="1" dirty="0"/>
              <a:t>FAS is required</a:t>
            </a:r>
            <a:r>
              <a:rPr lang="en-US" dirty="0"/>
              <a:t> and no PA is required</a:t>
            </a:r>
          </a:p>
          <a:p>
            <a:endParaRPr lang="en-US" dirty="0"/>
          </a:p>
          <a:p>
            <a:r>
              <a:rPr lang="en-US" dirty="0"/>
              <a:t>Otherwise, a purchase agreement is needed.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03FE7D-5594-E22F-EBD5-3E48C30BF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63832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1FBD9ED-634D-4A6C-B5FE-A2D45EC48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78A33AE-58B7-4282-8E4F-4824411525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D4D9825-BF05-4FC7-94DE-0E7C866993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843969B5-FE3E-4150-B93F-B908A270C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1FCBB93-2B1C-491C-903C-769C626EA3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C20333-1A2F-D905-E3C4-ED54B7D69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516835"/>
            <a:ext cx="3084844" cy="210387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AR6150</a:t>
            </a:r>
            <a:endParaRPr lang="en-US" sz="3600" dirty="0">
              <a:solidFill>
                <a:srgbClr val="FFFFFF"/>
              </a:solidFill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1829DBA-94B1-03FB-D33A-46DDECE938D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92125" y="3075715"/>
            <a:ext cx="3084513" cy="249250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650464D7-9DE6-4DE1-865A-27A05DB10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786549-BF6A-B1FA-CEE7-E95D0FCB7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18D65601-5AE2-46FC-B138-694DDD2B510D}" type="slidenum">
              <a:rPr lang="en-US" smtClean="0">
                <a:solidFill>
                  <a:schemeClr val="tx2"/>
                </a:solidFill>
              </a:rPr>
              <a:pPr defTabSz="914400">
                <a:spcAft>
                  <a:spcPts val="600"/>
                </a:spcAft>
              </a:pPr>
              <a:t>44</a:t>
            </a:fld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14" name="Picture 13">
            <a:hlinkClick r:id="rId3"/>
            <a:extLst>
              <a:ext uri="{FF2B5EF4-FFF2-40B4-BE49-F238E27FC236}">
                <a16:creationId xmlns:a16="http://schemas.microsoft.com/office/drawing/2014/main" id="{ED67B973-7CFF-4281-452A-433A713D7F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1491" y="0"/>
            <a:ext cx="52509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85707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F6AEEC-4AC1-1AF7-A34A-8499349178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88379FE-1604-0E18-6D9E-7E2EA3FBA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CD992F7-B6B2-53A7-9E53-BA670B0E49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DC46044-6BCA-F68E-D0F5-D2C7D2376B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FF662E15-DF16-1332-5286-7805E5E53A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F26034C-AE86-D428-8841-E3A46A612A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F3C33B-7A8E-E91C-345E-AB50F90A0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516835"/>
            <a:ext cx="3084844" cy="210387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AR6150</a:t>
            </a:r>
            <a:endParaRPr lang="en-US" sz="3600" dirty="0">
              <a:solidFill>
                <a:srgbClr val="FFFFFF"/>
              </a:solidFill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49ED52D-2ACB-5B64-C13C-ECA42C0DD71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92125" y="3075715"/>
            <a:ext cx="3084513" cy="249250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25A2C74-6BC2-1DDD-E14A-4E04402793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A539EC-B822-60DB-4CDE-2DBFE16E2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18D65601-5AE2-46FC-B138-694DDD2B510D}" type="slidenum">
              <a:rPr lang="en-US" smtClean="0">
                <a:solidFill>
                  <a:schemeClr val="tx2"/>
                </a:solidFill>
              </a:rPr>
              <a:pPr defTabSz="914400">
                <a:spcAft>
                  <a:spcPts val="600"/>
                </a:spcAft>
              </a:pPr>
              <a:t>45</a:t>
            </a:fld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BCD591-E7D2-6021-9DFA-2FD0102D5E2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296" r="5682"/>
          <a:stretch/>
        </p:blipFill>
        <p:spPr>
          <a:xfrm>
            <a:off x="5696793" y="33090"/>
            <a:ext cx="5421664" cy="671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11370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F1FBD9ED-634D-4A6C-B5FE-A2D45EC48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78A33AE-58B7-4282-8E4F-4824411525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D4D9825-BF05-4FC7-94DE-0E7C866993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843969B5-FE3E-4150-B93F-B908A270C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1FCBB93-2B1C-491C-903C-769C626EA3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81E51E-2B1B-00AA-679D-26D01C616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670" y="516683"/>
            <a:ext cx="3611709" cy="210387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Away We Go Travel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B2477DE-64F5-934F-480E-CBA76E1698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7622" y="2849861"/>
            <a:ext cx="3084844" cy="3335519"/>
          </a:xfrm>
        </p:spPr>
        <p:txBody>
          <a:bodyPr vert="horz" lIns="0" tIns="45720" rIns="0" bIns="45720" rtlCol="0">
            <a:normAutofit/>
          </a:bodyPr>
          <a:lstStyle/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FFFFFF"/>
                </a:solidFill>
                <a:hlinkClick r:id="rId2"/>
              </a:rPr>
              <a:t> </a:t>
            </a:r>
            <a:r>
              <a:rPr lang="en-US" sz="1500" dirty="0">
                <a:solidFill>
                  <a:srgbClr val="FFFFFF"/>
                </a:solidFill>
                <a:hlinkClick r:id="rId3" action="ppaction://hlinkfile"/>
              </a:rPr>
              <a:t>Resource page </a:t>
            </a:r>
            <a:endParaRPr lang="en-US" sz="1500" dirty="0">
              <a:solidFill>
                <a:srgbClr val="FFFFFF"/>
              </a:solidFill>
            </a:endParaRP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FFFFFF"/>
                </a:solidFill>
              </a:rPr>
              <a:t> Follow steps 1 - 4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50464D7-9DE6-4DE1-865A-27A05DB10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2914380-E4EE-629C-31EF-71BFBBAA0E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8882" y="1508542"/>
            <a:ext cx="6798082" cy="384091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506FF6-EC65-159B-4352-F1B30D16C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18D65601-5AE2-46FC-B138-694DDD2B510D}" type="slidenum">
              <a:rPr lang="en-US">
                <a:solidFill>
                  <a:schemeClr val="tx2"/>
                </a:solidFill>
              </a:rPr>
              <a:pPr defTabSz="914400">
                <a:spcAft>
                  <a:spcPts val="600"/>
                </a:spcAft>
              </a:pPr>
              <a:t>46</a:t>
            </a:fld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60106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ED78889-479C-DBC1-9903-ACF8602FC2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F1FBD9ED-634D-4A6C-B5FE-A2D45EC48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78A33AE-58B7-4282-8E4F-4824411525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D4D9825-BF05-4FC7-94DE-0E7C866993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2A7C97B8-2379-40E5-A95F-FB5E61A530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169815-2F5C-672A-4B56-A3D422464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9485" y="634946"/>
            <a:ext cx="3690257" cy="145075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Away We Go Travel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568C3EA-1046-A742-84A3-F9D10EE0F2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881" y="415782"/>
            <a:ext cx="7233920" cy="5515863"/>
          </a:xfrm>
          <a:prstGeom prst="rect">
            <a:avLst/>
          </a:prstGeom>
        </p:spPr>
      </p:pic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AC29A6B1-EC94-4744-BE48-B764337E9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92143" y="2085703"/>
            <a:ext cx="3566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B3B85E-1CDC-C930-C72C-A4E05A5CF8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859485" y="2198914"/>
            <a:ext cx="3690257" cy="3670180"/>
          </a:xfrm>
        </p:spPr>
        <p:txBody>
          <a:bodyPr vert="horz" lIns="0" tIns="45720" rIns="0" bIns="45720" rtlCol="0">
            <a:normAutofit lnSpcReduction="10000"/>
          </a:bodyPr>
          <a:lstStyle/>
          <a:p>
            <a:r>
              <a:rPr lang="en-US" dirty="0"/>
              <a:t>Step 1: Complete</a:t>
            </a:r>
          </a:p>
          <a:p>
            <a:r>
              <a:rPr lang="en-US" dirty="0">
                <a:hlinkClick r:id="rId3"/>
              </a:rPr>
              <a:t>Conference Request Claim Form </a:t>
            </a:r>
            <a:endParaRPr lang="en-US" dirty="0"/>
          </a:p>
          <a:p>
            <a:pPr algn="l"/>
            <a:endParaRPr lang="en-US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R="43700" algn="l"/>
            <a:r>
              <a:rPr lang="en-US" sz="1800" i="0" u="none" strike="noStrike" baseline="0" dirty="0">
                <a:solidFill>
                  <a:srgbClr val="3B4643"/>
                </a:solidFill>
                <a:latin typeface="Calibri" panose="020F0502020204030204" pitchFamily="34" charset="0"/>
              </a:rPr>
              <a:t>Step 2 –Contact AWGT</a:t>
            </a:r>
          </a:p>
          <a:p>
            <a:pPr marR="0" algn="l"/>
            <a:r>
              <a:rPr lang="en-US" sz="1800" b="0" i="0" u="none" strike="noStrike" baseline="0" dirty="0">
                <a:solidFill>
                  <a:srgbClr val="3B4643"/>
                </a:solidFill>
                <a:latin typeface="Calibri" panose="020F0502020204030204" pitchFamily="34" charset="0"/>
              </a:rPr>
              <a:t>For employees who are travelling, log into </a:t>
            </a:r>
            <a:r>
              <a:rPr lang="en-US" sz="1800" b="0" i="0" u="none" strike="noStrike" baseline="0" dirty="0">
                <a:solidFill>
                  <a:srgbClr val="6387A2"/>
                </a:solidFill>
                <a:latin typeface="Calibri" panose="020F0502020204030204" pitchFamily="34" charset="0"/>
              </a:rPr>
              <a:t>www.awaywegotravel.com</a:t>
            </a:r>
            <a:r>
              <a:rPr lang="en-US" sz="1800" b="0" i="0" u="none" strike="noStrike" baseline="0" dirty="0">
                <a:solidFill>
                  <a:srgbClr val="3B4643"/>
                </a:solidFill>
                <a:latin typeface="Calibri" panose="020F0502020204030204" pitchFamily="34" charset="0"/>
              </a:rPr>
              <a:t>website.</a:t>
            </a:r>
          </a:p>
          <a:p>
            <a:endParaRPr lang="en-US" sz="1800" b="0" i="0" u="none" strike="noStrike" baseline="0" dirty="0">
              <a:solidFill>
                <a:srgbClr val="3B4643"/>
              </a:solidFill>
              <a:latin typeface="Calibri" panose="020F0502020204030204" pitchFamily="34" charset="0"/>
            </a:endParaRPr>
          </a:p>
          <a:p>
            <a:pPr marR="0" algn="l"/>
            <a:r>
              <a:rPr lang="en-US" sz="1800" b="0" i="0" u="none" strike="noStrike" baseline="0" dirty="0">
                <a:solidFill>
                  <a:srgbClr val="3B4643"/>
                </a:solidFill>
                <a:latin typeface="Calibri" panose="020F0502020204030204" pitchFamily="34" charset="0"/>
              </a:rPr>
              <a:t>For groups of 10 or more travelers, contact AWGT at: (562) 690-3339 to set up a group profile</a:t>
            </a:r>
          </a:p>
          <a:p>
            <a:endParaRPr lang="en-US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863FF3CE-53DE-41A6-A8DF-EE8A85EDCF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B0F0D992-B6E9-451D-A97E-B81C761D08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8C772C-CD63-2765-47FB-DCDFBA9EF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18D65601-5AE2-46FC-B138-694DDD2B510D}" type="slidenum">
              <a:rPr lang="en-US" smtClean="0"/>
              <a:pPr defTabSz="914400">
                <a:spcAft>
                  <a:spcPts val="600"/>
                </a:spcAft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65261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1388BAE-C7BC-D681-9043-211469785A0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363" y="1123968"/>
            <a:ext cx="12178637" cy="4610063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36411E-BF77-69CA-2FB6-FC30D0F39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754532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683679-A52A-720B-DBF4-C28F8284B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49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B3844A-7854-45DE-D33D-8B332ADC01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0179"/>
            <a:ext cx="12192000" cy="4897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5369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D1D1210-3BD3-4C6E-AD1B-07BFB5ABD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4947F56-9DBB-4FF9-ABF2-5B7B3C7B5F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6E21A4B-9996-44C9-AE8B-9B156A6CD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CAA95A4F-6851-483E-8C86-31AA85F753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1A53DA-8C3A-AD24-4A7F-5CB1FBB50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7320" y="639097"/>
            <a:ext cx="3775751" cy="36860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Dollar Amount Limitations for Procurement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2F6BCE-E2A0-6620-743F-82610AB961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141110" y="4455621"/>
            <a:ext cx="3417990" cy="1238616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cap="all" spc="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hlinkClick r:id="rId2"/>
              </a:rPr>
              <a:t> Click here</a:t>
            </a:r>
            <a:endParaRPr lang="en-US" cap="all" spc="20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E67B80F-DC96-4AB3-BCAC-07B698F6F6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209305" y="4343400"/>
            <a:ext cx="32004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D102C23A-5B68-4151-A35E-69055BD51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16C535E-8900-4C12-9B34-681C17AD54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2168E0CF-2743-31FD-088C-D3138B00ED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8" t="7255" r="6275"/>
          <a:stretch/>
        </p:blipFill>
        <p:spPr>
          <a:xfrm>
            <a:off x="465263" y="355604"/>
            <a:ext cx="6975530" cy="5382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82147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ED78889-479C-DBC1-9903-ACF8602FC2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FBD9ED-634D-4A6C-B5FE-A2D45EC48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78A33AE-58B7-4282-8E4F-4824411525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D4D9825-BF05-4FC7-94DE-0E7C866993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2A7C97B8-2379-40E5-A95F-FB5E61A530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169815-2F5C-672A-4B56-A3D422464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9485" y="634946"/>
            <a:ext cx="3690257" cy="145075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Away We Go Travel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9DD918E-B560-F2C1-FEAD-7C3AEF6361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0503" y="102418"/>
            <a:ext cx="5497942" cy="6091903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C29A6B1-EC94-4744-BE48-B764337E9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92143" y="2085703"/>
            <a:ext cx="3566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C665A6-698E-6D04-E5D5-A56C32D775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59485" y="2198914"/>
            <a:ext cx="3690257" cy="3670180"/>
          </a:xfrm>
        </p:spPr>
        <p:txBody>
          <a:bodyPr vert="horz" lIns="0" tIns="45720" rIns="0" bIns="45720" rtlCol="0">
            <a:normAutofit/>
          </a:bodyPr>
          <a:lstStyle/>
          <a:p>
            <a:pPr marL="0" indent="0">
              <a:buFont typeface="Calibri" panose="020F0502020204030204" pitchFamily="34" charset="0"/>
              <a:buNone/>
            </a:pPr>
            <a:r>
              <a:rPr lang="en-US" dirty="0">
                <a:hlinkClick r:id="rId3"/>
              </a:rPr>
              <a:t> AR 7400 </a:t>
            </a:r>
            <a:endParaRPr lang="en-US" dirty="0"/>
          </a:p>
          <a:p>
            <a:pPr>
              <a:buFont typeface="Calibri" panose="020F0502020204030204" pitchFamily="34" charset="0"/>
              <a:buChar char="§"/>
            </a:pPr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63FF3CE-53DE-41A6-A8DF-EE8A85EDCF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0F0D992-B6E9-451D-A97E-B81C761D08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8C772C-CD63-2765-47FB-DCDFBA9EF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18D65601-5AE2-46FC-B138-694DDD2B510D}" type="slidenum">
              <a:rPr lang="en-US" smtClean="0"/>
              <a:pPr defTabSz="914400">
                <a:spcAft>
                  <a:spcPts val="600"/>
                </a:spcAft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50813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C85F7B-4EFA-E6E8-F61A-3C0FFB704B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0278" y="113390"/>
            <a:ext cx="7711444" cy="60098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2440BC-CAC6-DDBE-4B35-601845D34375}"/>
              </a:ext>
            </a:extLst>
          </p:cNvPr>
          <p:cNvSpPr txBox="1"/>
          <p:nvPr/>
        </p:nvSpPr>
        <p:spPr>
          <a:xfrm>
            <a:off x="268355" y="2322765"/>
            <a:ext cx="1971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Is this acceptable?</a:t>
            </a:r>
          </a:p>
        </p:txBody>
      </p:sp>
    </p:spTree>
    <p:extLst>
      <p:ext uri="{BB962C8B-B14F-4D97-AF65-F5344CB8AC3E}">
        <p14:creationId xmlns:p14="http://schemas.microsoft.com/office/powerpoint/2010/main" val="161265220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19AB10-BD9B-AB93-5AF1-3CB1EB7D24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8297" y="117334"/>
            <a:ext cx="7714722" cy="60083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6D375F7-CEB3-260C-FF7B-02178E36CE62}"/>
              </a:ext>
            </a:extLst>
          </p:cNvPr>
          <p:cNvCxnSpPr>
            <a:cxnSpLocks/>
          </p:cNvCxnSpPr>
          <p:nvPr/>
        </p:nvCxnSpPr>
        <p:spPr>
          <a:xfrm>
            <a:off x="9690212" y="1229989"/>
            <a:ext cx="958907" cy="133519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4B2975A-88B8-6C52-6926-55C85AA239D5}"/>
              </a:ext>
            </a:extLst>
          </p:cNvPr>
          <p:cNvCxnSpPr>
            <a:cxnSpLocks/>
          </p:cNvCxnSpPr>
          <p:nvPr/>
        </p:nvCxnSpPr>
        <p:spPr>
          <a:xfrm flipH="1">
            <a:off x="1590085" y="1274496"/>
            <a:ext cx="902262" cy="5664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52338CC-920B-C31A-449F-C144EB6EC867}"/>
              </a:ext>
            </a:extLst>
          </p:cNvPr>
          <p:cNvCxnSpPr>
            <a:cxnSpLocks/>
            <a:endCxn id="16" idx="3"/>
          </p:cNvCxnSpPr>
          <p:nvPr/>
        </p:nvCxnSpPr>
        <p:spPr>
          <a:xfrm flipH="1" flipV="1">
            <a:off x="1913766" y="611215"/>
            <a:ext cx="2686556" cy="586881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ADE5136-91C9-B47F-DBD7-CC36E2ED64D8}"/>
              </a:ext>
            </a:extLst>
          </p:cNvPr>
          <p:cNvCxnSpPr>
            <a:cxnSpLocks/>
            <a:endCxn id="20" idx="3"/>
          </p:cNvCxnSpPr>
          <p:nvPr/>
        </p:nvCxnSpPr>
        <p:spPr>
          <a:xfrm flipH="1">
            <a:off x="1800478" y="3924637"/>
            <a:ext cx="841572" cy="28672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983A1738-E37E-7633-12EB-B9E6F2690357}"/>
              </a:ext>
            </a:extLst>
          </p:cNvPr>
          <p:cNvSpPr txBox="1"/>
          <p:nvPr/>
        </p:nvSpPr>
        <p:spPr>
          <a:xfrm>
            <a:off x="52598" y="380382"/>
            <a:ext cx="1861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200" dirty="0"/>
              <a:t>Requester signature is required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B074306-CFAC-A3D3-6581-D2D738F0B337}"/>
              </a:ext>
            </a:extLst>
          </p:cNvPr>
          <p:cNvSpPr txBox="1"/>
          <p:nvPr/>
        </p:nvSpPr>
        <p:spPr>
          <a:xfrm>
            <a:off x="52598" y="1169299"/>
            <a:ext cx="14821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Improper object code being used (4610)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3A19FB4-F918-0AFB-3685-7CD9E61E2C4D}"/>
              </a:ext>
            </a:extLst>
          </p:cNvPr>
          <p:cNvSpPr txBox="1"/>
          <p:nvPr/>
        </p:nvSpPr>
        <p:spPr>
          <a:xfrm>
            <a:off x="10701718" y="1274496"/>
            <a:ext cx="13675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Request date is required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8B41D2A-646B-29A0-274D-8E6152FD3C17}"/>
              </a:ext>
            </a:extLst>
          </p:cNvPr>
          <p:cNvSpPr txBox="1"/>
          <p:nvPr/>
        </p:nvSpPr>
        <p:spPr>
          <a:xfrm>
            <a:off x="14160" y="3568588"/>
            <a:ext cx="17863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Administrator/Manager and Cabinet signatures are required under these fields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DC84BC4-76CB-B8C9-1139-6D275220E8D9}"/>
              </a:ext>
            </a:extLst>
          </p:cNvPr>
          <p:cNvCxnSpPr>
            <a:cxnSpLocks/>
          </p:cNvCxnSpPr>
          <p:nvPr/>
        </p:nvCxnSpPr>
        <p:spPr>
          <a:xfrm flipH="1">
            <a:off x="1590085" y="1815630"/>
            <a:ext cx="902262" cy="55927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A17777D-9536-3181-C661-13174B6E0239}"/>
              </a:ext>
            </a:extLst>
          </p:cNvPr>
          <p:cNvCxnSpPr>
            <a:cxnSpLocks/>
          </p:cNvCxnSpPr>
          <p:nvPr/>
        </p:nvCxnSpPr>
        <p:spPr>
          <a:xfrm flipH="1" flipV="1">
            <a:off x="1590085" y="2374900"/>
            <a:ext cx="902262" cy="42545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2484F5-4265-041A-3684-EB21D974EE84}"/>
              </a:ext>
            </a:extLst>
          </p:cNvPr>
          <p:cNvCxnSpPr>
            <a:cxnSpLocks/>
            <a:stCxn id="20" idx="3"/>
          </p:cNvCxnSpPr>
          <p:nvPr/>
        </p:nvCxnSpPr>
        <p:spPr>
          <a:xfrm>
            <a:off x="1800478" y="3953309"/>
            <a:ext cx="691869" cy="536141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F0E5DF59-EA97-A2BE-0562-0C116DDDB118}"/>
              </a:ext>
            </a:extLst>
          </p:cNvPr>
          <p:cNvSpPr txBox="1"/>
          <p:nvPr/>
        </p:nvSpPr>
        <p:spPr>
          <a:xfrm>
            <a:off x="52598" y="2239274"/>
            <a:ext cx="1679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Incorrect dates </a:t>
            </a:r>
          </a:p>
        </p:txBody>
      </p:sp>
    </p:spTree>
    <p:extLst>
      <p:ext uri="{BB962C8B-B14F-4D97-AF65-F5344CB8AC3E}">
        <p14:creationId xmlns:p14="http://schemas.microsoft.com/office/powerpoint/2010/main" val="98487707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67C22D1-8C42-71F6-99B3-F374EFF0F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Purchasing Request Documents Checklist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4BCDC89-C008-E557-D846-002A3E815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18D65601-5AE2-46FC-B138-694DDD2B510D}" type="slidenum">
              <a:rPr lang="en-US" smtClean="0"/>
              <a:pPr defTabSz="914400">
                <a:spcAft>
                  <a:spcPts val="600"/>
                </a:spcAft>
              </a:pPr>
              <a:t>53</a:t>
            </a:fld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FB531A2-3F50-7987-9797-F0FD1F4835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91607" y="94856"/>
            <a:ext cx="5425313" cy="6668288"/>
          </a:xfrm>
        </p:spPr>
      </p:pic>
    </p:spTree>
    <p:extLst>
      <p:ext uri="{BB962C8B-B14F-4D97-AF65-F5344CB8AC3E}">
        <p14:creationId xmlns:p14="http://schemas.microsoft.com/office/powerpoint/2010/main" val="384363763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67C22D1-8C42-71F6-99B3-F374EFF0F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Purchasing Request Documents Checklist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4BCDC89-C008-E557-D846-002A3E815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18D65601-5AE2-46FC-B138-694DDD2B510D}" type="slidenum">
              <a:rPr lang="en-US" smtClean="0"/>
              <a:pPr defTabSz="914400">
                <a:spcAft>
                  <a:spcPts val="600"/>
                </a:spcAft>
              </a:pPr>
              <a:t>54</a:t>
            </a:fld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A83C3AF-DB96-E876-81EC-070A7F9D8D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14805" y="33090"/>
            <a:ext cx="5686875" cy="6626790"/>
          </a:xfrm>
        </p:spPr>
      </p:pic>
    </p:spTree>
    <p:extLst>
      <p:ext uri="{BB962C8B-B14F-4D97-AF65-F5344CB8AC3E}">
        <p14:creationId xmlns:p14="http://schemas.microsoft.com/office/powerpoint/2010/main" val="383699723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67C22D1-8C42-71F6-99B3-F374EFF0F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Purchasing Request Documents Checklist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4BCDC89-C008-E557-D846-002A3E815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18D65601-5AE2-46FC-B138-694DDD2B510D}" type="slidenum">
              <a:rPr lang="en-US" smtClean="0"/>
              <a:pPr defTabSz="914400">
                <a:spcAft>
                  <a:spcPts val="600"/>
                </a:spcAft>
              </a:pPr>
              <a:t>55</a:t>
            </a:fld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71F2977-8F41-3247-313F-7556848B86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68693" y="731838"/>
            <a:ext cx="5156688" cy="5257800"/>
          </a:xfrm>
        </p:spPr>
      </p:pic>
    </p:spTree>
    <p:extLst>
      <p:ext uri="{BB962C8B-B14F-4D97-AF65-F5344CB8AC3E}">
        <p14:creationId xmlns:p14="http://schemas.microsoft.com/office/powerpoint/2010/main" val="423100870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2EF299B-4041-AFE2-DAC3-FDB6808B4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803" y="955305"/>
            <a:ext cx="3471553" cy="2286000"/>
          </a:xfrm>
        </p:spPr>
        <p:txBody>
          <a:bodyPr/>
          <a:lstStyle/>
          <a:p>
            <a:r>
              <a:rPr lang="en-US" dirty="0"/>
              <a:t>VPAT REPOSITORY</a:t>
            </a:r>
            <a:br>
              <a:rPr lang="en-US" dirty="0"/>
            </a:b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332408F-D4CA-8752-9F99-A486C3976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56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59861B-6586-9298-94A6-F4279943B2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8549" y="346845"/>
            <a:ext cx="7794791" cy="616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83267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AF35D09-5434-30EF-0F87-961858544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57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2A8C65-D202-D8C4-1E40-B401EA8EA0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373" y="473361"/>
            <a:ext cx="10903253" cy="5238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57719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83C5D0-1ADC-A0D9-BB2D-149F3A7D1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58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44206F-7911-4764-149E-F6CCEC1B69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351" y="775793"/>
            <a:ext cx="11429298" cy="4177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39531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87008D65-4C48-4CAB-8600-9F4C427CE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D286FC8-DD5D-4402-A2C0-8739BDAFEF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5CC23917-FA20-4DBD-BA3C-868A3EA84D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Yellow question mark">
            <a:extLst>
              <a:ext uri="{FF2B5EF4-FFF2-40B4-BE49-F238E27FC236}">
                <a16:creationId xmlns:a16="http://schemas.microsoft.com/office/drawing/2014/main" id="{52B48B73-49C5-04C1-064F-B5E630285AE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rcRect b="6250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34E5052-F0DC-7C3E-AE89-3C406BDCCB22}"/>
              </a:ext>
            </a:extLst>
          </p:cNvPr>
          <p:cNvSpPr txBox="1"/>
          <p:nvPr/>
        </p:nvSpPr>
        <p:spPr>
          <a:xfrm>
            <a:off x="1097280" y="758952"/>
            <a:ext cx="10058400" cy="35661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000" spc="-5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Questions?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BA1A9FEA-F0E4-482A-A945-93458474E6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>
            <a:extLst>
              <a:ext uri="{FF2B5EF4-FFF2-40B4-BE49-F238E27FC236}">
                <a16:creationId xmlns:a16="http://schemas.microsoft.com/office/drawing/2014/main" id="{644AAE36-E61D-4F8E-8C72-65C0F1F48D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51E01928-5BA4-4817-820F-2E267B4A4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ED9A7BA-EC52-CC44-9136-54D546E24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18D65601-5AE2-46FC-B138-694DDD2B510D}" type="slidenum">
              <a:rPr lang="en-US" smtClean="0"/>
              <a:pPr defTabSz="914400">
                <a:spcAft>
                  <a:spcPts val="600"/>
                </a:spcAft>
              </a:pPr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23008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D1D1210-3BD3-4C6E-AD1B-07BFB5ABD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4947F56-9DBB-4FF9-ABF2-5B7B3C7B5F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6E21A4B-9996-44C9-AE8B-9B156A6CD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CAA95A4F-6851-483E-8C86-31AA85F753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1A53DA-8C3A-AD24-4A7F-5CB1FBB50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7320" y="639097"/>
            <a:ext cx="3775751" cy="36860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Dollar Amount Limitations for Procurement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2F6BCE-E2A0-6620-743F-82610AB961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141110" y="4455621"/>
            <a:ext cx="3417990" cy="1238616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cap="all" spc="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hlinkClick r:id="rId2"/>
              </a:rPr>
              <a:t> Click here</a:t>
            </a:r>
            <a:endParaRPr lang="en-US" cap="all" spc="20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E67B80F-DC96-4AB3-BCAC-07B698F6F6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209305" y="4343400"/>
            <a:ext cx="32004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D102C23A-5B68-4151-A35E-69055BD51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16C535E-8900-4C12-9B34-681C17AD54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BD654D-C2FB-2DEC-D281-B3BC23DE24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344" y="363729"/>
            <a:ext cx="6944449" cy="5330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9914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D1D1210-3BD3-4C6E-AD1B-07BFB5ABD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4947F56-9DBB-4FF9-ABF2-5B7B3C7B5F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6E21A4B-9996-44C9-AE8B-9B156A6CD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CAA95A4F-6851-483E-8C86-31AA85F753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1A53DA-8C3A-AD24-4A7F-5CB1FBB50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5392" y="639097"/>
            <a:ext cx="3577679" cy="36860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Dollar Amount Limitations for Procurement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2F6BCE-E2A0-6620-743F-82610AB961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141110" y="4455621"/>
            <a:ext cx="3417990" cy="1238616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cap="all" spc="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hlinkClick r:id="rId2"/>
              </a:rPr>
              <a:t> Click here</a:t>
            </a:r>
            <a:endParaRPr lang="en-US" cap="all" spc="2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E67B80F-DC96-4AB3-BCAC-07B698F6F6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209305" y="4343400"/>
            <a:ext cx="32004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D102C23A-5B68-4151-A35E-69055BD51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16C535E-8900-4C12-9B34-681C17AD54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79BD96-47AA-C0C9-F56C-B728E84A0D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243" y="338539"/>
            <a:ext cx="6903766" cy="5354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9011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lowchart: Process 10">
            <a:extLst>
              <a:ext uri="{FF2B5EF4-FFF2-40B4-BE49-F238E27FC236}">
                <a16:creationId xmlns:a16="http://schemas.microsoft.com/office/drawing/2014/main" id="{A5BA97AB-0011-4843-BFF4-5045CA879CE4}"/>
              </a:ext>
            </a:extLst>
          </p:cNvPr>
          <p:cNvSpPr/>
          <p:nvPr/>
        </p:nvSpPr>
        <p:spPr>
          <a:xfrm>
            <a:off x="1087457" y="964652"/>
            <a:ext cx="1655744" cy="657342"/>
          </a:xfrm>
          <a:prstGeom prst="flowChartProces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Department identifies a need</a:t>
            </a:r>
          </a:p>
        </p:txBody>
      </p:sp>
      <p:sp>
        <p:nvSpPr>
          <p:cNvPr id="16" name="Flowchart: Process 15">
            <a:extLst>
              <a:ext uri="{FF2B5EF4-FFF2-40B4-BE49-F238E27FC236}">
                <a16:creationId xmlns:a16="http://schemas.microsoft.com/office/drawing/2014/main" id="{A218EA80-2FBA-AED8-28B0-A05C90DD89B9}"/>
              </a:ext>
            </a:extLst>
          </p:cNvPr>
          <p:cNvSpPr/>
          <p:nvPr/>
        </p:nvSpPr>
        <p:spPr>
          <a:xfrm>
            <a:off x="3915351" y="947774"/>
            <a:ext cx="2630906" cy="478690"/>
          </a:xfrm>
          <a:prstGeom prst="flowChartProces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Department obtains quote (s),</a:t>
            </a:r>
          </a:p>
        </p:txBody>
      </p:sp>
      <p:sp>
        <p:nvSpPr>
          <p:cNvPr id="17" name="Flowchart: Process 16">
            <a:extLst>
              <a:ext uri="{FF2B5EF4-FFF2-40B4-BE49-F238E27FC236}">
                <a16:creationId xmlns:a16="http://schemas.microsoft.com/office/drawing/2014/main" id="{EF82BF18-61B3-60F7-2FE5-46A8677D943C}"/>
              </a:ext>
            </a:extLst>
          </p:cNvPr>
          <p:cNvSpPr/>
          <p:nvPr/>
        </p:nvSpPr>
        <p:spPr>
          <a:xfrm>
            <a:off x="3658194" y="1899556"/>
            <a:ext cx="2901450" cy="684653"/>
          </a:xfrm>
          <a:prstGeom prst="flowChartProces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Information Technology related purchases are discussed with ITS department for approval</a:t>
            </a:r>
          </a:p>
        </p:txBody>
      </p:sp>
      <p:sp>
        <p:nvSpPr>
          <p:cNvPr id="19" name="Flowchart: Process 18">
            <a:extLst>
              <a:ext uri="{FF2B5EF4-FFF2-40B4-BE49-F238E27FC236}">
                <a16:creationId xmlns:a16="http://schemas.microsoft.com/office/drawing/2014/main" id="{BFEBE683-643F-4E3C-1675-73CBBF126888}"/>
              </a:ext>
            </a:extLst>
          </p:cNvPr>
          <p:cNvSpPr/>
          <p:nvPr/>
        </p:nvSpPr>
        <p:spPr>
          <a:xfrm>
            <a:off x="3671580" y="3094592"/>
            <a:ext cx="2901451" cy="1020767"/>
          </a:xfrm>
          <a:prstGeom prst="flowChartProces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Facilities modification related purchases are discussed with Vice President, Administrative Services for approval to begin the FMR process </a:t>
            </a:r>
          </a:p>
        </p:txBody>
      </p:sp>
      <p:sp>
        <p:nvSpPr>
          <p:cNvPr id="20" name="Flowchart: Process 19">
            <a:extLst>
              <a:ext uri="{FF2B5EF4-FFF2-40B4-BE49-F238E27FC236}">
                <a16:creationId xmlns:a16="http://schemas.microsoft.com/office/drawing/2014/main" id="{ABAEF329-00B2-7BCB-E656-8D2F759705CF}"/>
              </a:ext>
            </a:extLst>
          </p:cNvPr>
          <p:cNvSpPr/>
          <p:nvPr/>
        </p:nvSpPr>
        <p:spPr>
          <a:xfrm>
            <a:off x="8074865" y="947774"/>
            <a:ext cx="2096793" cy="674220"/>
          </a:xfrm>
          <a:prstGeom prst="flowChartProces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If not approved, reassess the need</a:t>
            </a:r>
          </a:p>
        </p:txBody>
      </p:sp>
      <p:sp>
        <p:nvSpPr>
          <p:cNvPr id="21" name="Flowchart: Process 20">
            <a:extLst>
              <a:ext uri="{FF2B5EF4-FFF2-40B4-BE49-F238E27FC236}">
                <a16:creationId xmlns:a16="http://schemas.microsoft.com/office/drawing/2014/main" id="{74BFFB5C-2BEA-59D5-F58A-D274250A519B}"/>
              </a:ext>
            </a:extLst>
          </p:cNvPr>
          <p:cNvSpPr/>
          <p:nvPr/>
        </p:nvSpPr>
        <p:spPr>
          <a:xfrm>
            <a:off x="8085864" y="2107311"/>
            <a:ext cx="1740564" cy="517359"/>
          </a:xfrm>
          <a:prstGeom prst="flowChartProces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If approved</a:t>
            </a:r>
          </a:p>
        </p:txBody>
      </p:sp>
      <p:sp>
        <p:nvSpPr>
          <p:cNvPr id="22" name="Flowchart: Process 21">
            <a:extLst>
              <a:ext uri="{FF2B5EF4-FFF2-40B4-BE49-F238E27FC236}">
                <a16:creationId xmlns:a16="http://schemas.microsoft.com/office/drawing/2014/main" id="{FBB5385E-D952-AA83-E4A1-E4E3D878C3B5}"/>
              </a:ext>
            </a:extLst>
          </p:cNvPr>
          <p:cNvSpPr/>
          <p:nvPr/>
        </p:nvSpPr>
        <p:spPr>
          <a:xfrm>
            <a:off x="6042946" y="4952586"/>
            <a:ext cx="1947587" cy="974972"/>
          </a:xfrm>
          <a:prstGeom prst="flowChartProces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Department send PR &amp; backup documents to Purchasing Services</a:t>
            </a:r>
          </a:p>
        </p:txBody>
      </p:sp>
      <p:sp>
        <p:nvSpPr>
          <p:cNvPr id="23" name="Flowchart: Process 22">
            <a:extLst>
              <a:ext uri="{FF2B5EF4-FFF2-40B4-BE49-F238E27FC236}">
                <a16:creationId xmlns:a16="http://schemas.microsoft.com/office/drawing/2014/main" id="{439A2A6C-0B2C-F11B-BC2A-006136083F30}"/>
              </a:ext>
            </a:extLst>
          </p:cNvPr>
          <p:cNvSpPr/>
          <p:nvPr/>
        </p:nvSpPr>
        <p:spPr>
          <a:xfrm>
            <a:off x="1138990" y="4944564"/>
            <a:ext cx="1604211" cy="931906"/>
          </a:xfrm>
          <a:prstGeom prst="flowChartProces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Department prepares Purchase Request (PR)</a:t>
            </a:r>
          </a:p>
        </p:txBody>
      </p:sp>
      <p:sp>
        <p:nvSpPr>
          <p:cNvPr id="24" name="Flowchart: Process 23">
            <a:extLst>
              <a:ext uri="{FF2B5EF4-FFF2-40B4-BE49-F238E27FC236}">
                <a16:creationId xmlns:a16="http://schemas.microsoft.com/office/drawing/2014/main" id="{83B6DDF4-724D-51BF-86A4-455BCA8DA813}"/>
              </a:ext>
            </a:extLst>
          </p:cNvPr>
          <p:cNvSpPr/>
          <p:nvPr/>
        </p:nvSpPr>
        <p:spPr>
          <a:xfrm>
            <a:off x="3671580" y="4932947"/>
            <a:ext cx="1604211" cy="994611"/>
          </a:xfrm>
          <a:prstGeom prst="flowChartProces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Department Manager reviews and approves PR</a:t>
            </a:r>
          </a:p>
        </p:txBody>
      </p:sp>
      <p:sp>
        <p:nvSpPr>
          <p:cNvPr id="27" name="Flowchart: Process 26">
            <a:extLst>
              <a:ext uri="{FF2B5EF4-FFF2-40B4-BE49-F238E27FC236}">
                <a16:creationId xmlns:a16="http://schemas.microsoft.com/office/drawing/2014/main" id="{57593705-917A-F0E0-0BDA-3BA51CC5438F}"/>
              </a:ext>
            </a:extLst>
          </p:cNvPr>
          <p:cNvSpPr/>
          <p:nvPr/>
        </p:nvSpPr>
        <p:spPr>
          <a:xfrm>
            <a:off x="7555831" y="3314275"/>
            <a:ext cx="3615817" cy="957610"/>
          </a:xfrm>
          <a:prstGeom prst="flowChartProces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Follow proper processes for obtaining multiple quotes, Purchase Agreements, Solicitation of Quotes and Field Agreements for Services, and obtaining Board Approvals, when applicable. </a:t>
            </a:r>
          </a:p>
        </p:txBody>
      </p:sp>
      <p:cxnSp>
        <p:nvCxnSpPr>
          <p:cNvPr id="52" name="Connector: Elbow 51">
            <a:extLst>
              <a:ext uri="{FF2B5EF4-FFF2-40B4-BE49-F238E27FC236}">
                <a16:creationId xmlns:a16="http://schemas.microsoft.com/office/drawing/2014/main" id="{D9C7D19E-1E9F-B222-D1DF-CC5A9736C51C}"/>
              </a:ext>
            </a:extLst>
          </p:cNvPr>
          <p:cNvCxnSpPr>
            <a:cxnSpLocks/>
          </p:cNvCxnSpPr>
          <p:nvPr/>
        </p:nvCxnSpPr>
        <p:spPr>
          <a:xfrm rot="10800000" flipV="1">
            <a:off x="8080301" y="1172267"/>
            <a:ext cx="4010" cy="1235239"/>
          </a:xfrm>
          <a:prstGeom prst="bentConnector3">
            <a:avLst>
              <a:gd name="adj1" fmla="val 13801796"/>
            </a:avLst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4028E888-8FE4-670F-4DC3-EF491BC762A9}"/>
              </a:ext>
            </a:extLst>
          </p:cNvPr>
          <p:cNvCxnSpPr>
            <a:cxnSpLocks/>
          </p:cNvCxnSpPr>
          <p:nvPr/>
        </p:nvCxnSpPr>
        <p:spPr>
          <a:xfrm>
            <a:off x="6573031" y="2148416"/>
            <a:ext cx="56570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3A2451DB-9D7B-1B0F-2FE9-6F9B652BCACF}"/>
              </a:ext>
            </a:extLst>
          </p:cNvPr>
          <p:cNvCxnSpPr/>
          <p:nvPr/>
        </p:nvCxnSpPr>
        <p:spPr>
          <a:xfrm>
            <a:off x="7138737" y="1759900"/>
            <a:ext cx="41709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Connector: Elbow 100">
            <a:extLst>
              <a:ext uri="{FF2B5EF4-FFF2-40B4-BE49-F238E27FC236}">
                <a16:creationId xmlns:a16="http://schemas.microsoft.com/office/drawing/2014/main" id="{4E8EFBBD-4114-383D-9B7F-EDF6AFD89B4C}"/>
              </a:ext>
            </a:extLst>
          </p:cNvPr>
          <p:cNvCxnSpPr>
            <a:stCxn id="16" idx="3"/>
            <a:endCxn id="19" idx="3"/>
          </p:cNvCxnSpPr>
          <p:nvPr/>
        </p:nvCxnSpPr>
        <p:spPr>
          <a:xfrm>
            <a:off x="6546257" y="1187119"/>
            <a:ext cx="26774" cy="2417857"/>
          </a:xfrm>
          <a:prstGeom prst="bentConnector3">
            <a:avLst>
              <a:gd name="adj1" fmla="val 2212064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458F8014-4217-8CA9-89F1-C52D6E912506}"/>
              </a:ext>
            </a:extLst>
          </p:cNvPr>
          <p:cNvCxnSpPr>
            <a:stCxn id="21" idx="2"/>
          </p:cNvCxnSpPr>
          <p:nvPr/>
        </p:nvCxnSpPr>
        <p:spPr>
          <a:xfrm>
            <a:off x="8956146" y="2624670"/>
            <a:ext cx="0" cy="65105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Connector: Elbow 105">
            <a:extLst>
              <a:ext uri="{FF2B5EF4-FFF2-40B4-BE49-F238E27FC236}">
                <a16:creationId xmlns:a16="http://schemas.microsoft.com/office/drawing/2014/main" id="{1D3C2803-4158-33FD-5F0C-FF60A5AEC6CA}"/>
              </a:ext>
            </a:extLst>
          </p:cNvPr>
          <p:cNvCxnSpPr>
            <a:stCxn id="27" idx="2"/>
            <a:endCxn id="23" idx="0"/>
          </p:cNvCxnSpPr>
          <p:nvPr/>
        </p:nvCxnSpPr>
        <p:spPr>
          <a:xfrm rot="5400000">
            <a:off x="5316079" y="896902"/>
            <a:ext cx="672679" cy="7422644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4C3EEDD2-889F-DBA2-16A6-EF65E7AFCC91}"/>
              </a:ext>
            </a:extLst>
          </p:cNvPr>
          <p:cNvCxnSpPr>
            <a:cxnSpLocks/>
          </p:cNvCxnSpPr>
          <p:nvPr/>
        </p:nvCxnSpPr>
        <p:spPr>
          <a:xfrm>
            <a:off x="2860037" y="5395739"/>
            <a:ext cx="74181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BE32B1A8-1D06-8318-2664-FC1A21F9BEB0}"/>
              </a:ext>
            </a:extLst>
          </p:cNvPr>
          <p:cNvCxnSpPr>
            <a:cxnSpLocks/>
          </p:cNvCxnSpPr>
          <p:nvPr/>
        </p:nvCxnSpPr>
        <p:spPr>
          <a:xfrm flipV="1">
            <a:off x="5345516" y="5430252"/>
            <a:ext cx="627704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" name="Connector: Elbow 115">
            <a:extLst>
              <a:ext uri="{FF2B5EF4-FFF2-40B4-BE49-F238E27FC236}">
                <a16:creationId xmlns:a16="http://schemas.microsoft.com/office/drawing/2014/main" id="{DDCD2686-7DBD-873B-2E44-7BE3407C3203}"/>
              </a:ext>
            </a:extLst>
          </p:cNvPr>
          <p:cNvCxnSpPr>
            <a:stCxn id="20" idx="0"/>
            <a:endCxn id="16" idx="0"/>
          </p:cNvCxnSpPr>
          <p:nvPr/>
        </p:nvCxnSpPr>
        <p:spPr>
          <a:xfrm rot="16200000" flipV="1">
            <a:off x="7177033" y="-998455"/>
            <a:ext cx="12700" cy="3892458"/>
          </a:xfrm>
          <a:prstGeom prst="bentConnector3">
            <a:avLst>
              <a:gd name="adj1" fmla="val 318948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53B50A0A-99B0-1DD5-A4AD-D8DE4637FB0D}"/>
              </a:ext>
            </a:extLst>
          </p:cNvPr>
          <p:cNvCxnSpPr>
            <a:cxnSpLocks/>
          </p:cNvCxnSpPr>
          <p:nvPr/>
        </p:nvCxnSpPr>
        <p:spPr>
          <a:xfrm>
            <a:off x="2860037" y="1187119"/>
            <a:ext cx="94156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29127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Process 5">
            <a:extLst>
              <a:ext uri="{FF2B5EF4-FFF2-40B4-BE49-F238E27FC236}">
                <a16:creationId xmlns:a16="http://schemas.microsoft.com/office/drawing/2014/main" id="{082FAF4D-88ED-EE33-568F-86345C8778C1}"/>
              </a:ext>
            </a:extLst>
          </p:cNvPr>
          <p:cNvSpPr/>
          <p:nvPr/>
        </p:nvSpPr>
        <p:spPr>
          <a:xfrm>
            <a:off x="1363577" y="1732540"/>
            <a:ext cx="1636295" cy="1122949"/>
          </a:xfrm>
          <a:prstGeom prst="flowChartProces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Purchasing Services reviews PR, backup documentation, and funding source </a:t>
            </a:r>
          </a:p>
        </p:txBody>
      </p:sp>
      <p:sp>
        <p:nvSpPr>
          <p:cNvPr id="7" name="Flowchart: Process 6">
            <a:extLst>
              <a:ext uri="{FF2B5EF4-FFF2-40B4-BE49-F238E27FC236}">
                <a16:creationId xmlns:a16="http://schemas.microsoft.com/office/drawing/2014/main" id="{3F3C7940-3965-649D-60B5-0493B8A1CFC3}"/>
              </a:ext>
            </a:extLst>
          </p:cNvPr>
          <p:cNvSpPr/>
          <p:nvPr/>
        </p:nvSpPr>
        <p:spPr>
          <a:xfrm>
            <a:off x="3986462" y="3429000"/>
            <a:ext cx="1636295" cy="2109536"/>
          </a:xfrm>
          <a:prstGeom prst="flowChartProces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If incomplete or in need of corrections, Purchasing Services discusses with the Department. </a:t>
            </a:r>
          </a:p>
          <a:p>
            <a:r>
              <a:rPr lang="en-US" sz="14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Department makes corrections and resubmits. </a:t>
            </a:r>
          </a:p>
        </p:txBody>
      </p:sp>
      <p:sp>
        <p:nvSpPr>
          <p:cNvPr id="8" name="Flowchart: Process 7">
            <a:extLst>
              <a:ext uri="{FF2B5EF4-FFF2-40B4-BE49-F238E27FC236}">
                <a16:creationId xmlns:a16="http://schemas.microsoft.com/office/drawing/2014/main" id="{20710350-7E75-C1AC-45E1-647B27F8416D}"/>
              </a:ext>
            </a:extLst>
          </p:cNvPr>
          <p:cNvSpPr/>
          <p:nvPr/>
        </p:nvSpPr>
        <p:spPr>
          <a:xfrm>
            <a:off x="3978441" y="2021304"/>
            <a:ext cx="1652339" cy="609594"/>
          </a:xfrm>
          <a:prstGeom prst="flowChartProces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If complete</a:t>
            </a:r>
          </a:p>
        </p:txBody>
      </p:sp>
      <p:sp>
        <p:nvSpPr>
          <p:cNvPr id="9" name="Flowchart: Process 8">
            <a:extLst>
              <a:ext uri="{FF2B5EF4-FFF2-40B4-BE49-F238E27FC236}">
                <a16:creationId xmlns:a16="http://schemas.microsoft.com/office/drawing/2014/main" id="{854A2A4A-CD1D-3DD0-7F75-32B45F14B2D6}"/>
              </a:ext>
            </a:extLst>
          </p:cNvPr>
          <p:cNvSpPr/>
          <p:nvPr/>
        </p:nvSpPr>
        <p:spPr>
          <a:xfrm>
            <a:off x="6529137" y="1764627"/>
            <a:ext cx="1636295" cy="1122949"/>
          </a:xfrm>
          <a:prstGeom prst="flowChartProces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Purchasing Services converts the PR into a Purchase Order (PO)</a:t>
            </a:r>
          </a:p>
        </p:txBody>
      </p:sp>
      <p:sp>
        <p:nvSpPr>
          <p:cNvPr id="10" name="Flowchart: Process 9">
            <a:extLst>
              <a:ext uri="{FF2B5EF4-FFF2-40B4-BE49-F238E27FC236}">
                <a16:creationId xmlns:a16="http://schemas.microsoft.com/office/drawing/2014/main" id="{70E4896A-B3AE-784F-C267-5656EEEF1FD8}"/>
              </a:ext>
            </a:extLst>
          </p:cNvPr>
          <p:cNvSpPr/>
          <p:nvPr/>
        </p:nvSpPr>
        <p:spPr>
          <a:xfrm>
            <a:off x="9031706" y="1756606"/>
            <a:ext cx="1636295" cy="1122949"/>
          </a:xfrm>
          <a:prstGeom prst="flowChartProces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Director of Purchasing Services reviews the PO</a:t>
            </a:r>
          </a:p>
        </p:txBody>
      </p:sp>
      <p:sp>
        <p:nvSpPr>
          <p:cNvPr id="11" name="Flowchart: Process 10">
            <a:extLst>
              <a:ext uri="{FF2B5EF4-FFF2-40B4-BE49-F238E27FC236}">
                <a16:creationId xmlns:a16="http://schemas.microsoft.com/office/drawing/2014/main" id="{D3CB5456-580E-480E-A6D6-ECF3DABB4805}"/>
              </a:ext>
            </a:extLst>
          </p:cNvPr>
          <p:cNvSpPr/>
          <p:nvPr/>
        </p:nvSpPr>
        <p:spPr>
          <a:xfrm>
            <a:off x="9031706" y="3615493"/>
            <a:ext cx="1636295" cy="537414"/>
          </a:xfrm>
          <a:prstGeom prst="flowChartProces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If approved</a:t>
            </a:r>
          </a:p>
        </p:txBody>
      </p:sp>
      <p:sp>
        <p:nvSpPr>
          <p:cNvPr id="12" name="Flowchart: Process 11">
            <a:extLst>
              <a:ext uri="{FF2B5EF4-FFF2-40B4-BE49-F238E27FC236}">
                <a16:creationId xmlns:a16="http://schemas.microsoft.com/office/drawing/2014/main" id="{6388596A-24D9-9D42-9193-1A7AEF4161AE}"/>
              </a:ext>
            </a:extLst>
          </p:cNvPr>
          <p:cNvSpPr/>
          <p:nvPr/>
        </p:nvSpPr>
        <p:spPr>
          <a:xfrm>
            <a:off x="9015662" y="4852742"/>
            <a:ext cx="1636295" cy="697826"/>
          </a:xfrm>
          <a:prstGeom prst="flowChartProces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Purchasing Services distributes PO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8958970-2155-2AC0-0FE3-AF04E4F53462}"/>
              </a:ext>
            </a:extLst>
          </p:cNvPr>
          <p:cNvCxnSpPr>
            <a:cxnSpLocks/>
          </p:cNvCxnSpPr>
          <p:nvPr/>
        </p:nvCxnSpPr>
        <p:spPr>
          <a:xfrm>
            <a:off x="8165432" y="2342139"/>
            <a:ext cx="85023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418B766-1348-0D0D-ACBB-0C92A3E7CA99}"/>
              </a:ext>
            </a:extLst>
          </p:cNvPr>
          <p:cNvCxnSpPr>
            <a:cxnSpLocks/>
          </p:cNvCxnSpPr>
          <p:nvPr/>
        </p:nvCxnSpPr>
        <p:spPr>
          <a:xfrm flipV="1">
            <a:off x="5727032" y="2294019"/>
            <a:ext cx="737936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C55007D-E737-F0FB-9816-F1B3DF3178AE}"/>
              </a:ext>
            </a:extLst>
          </p:cNvPr>
          <p:cNvCxnSpPr>
            <a:cxnSpLocks/>
          </p:cNvCxnSpPr>
          <p:nvPr/>
        </p:nvCxnSpPr>
        <p:spPr>
          <a:xfrm flipH="1">
            <a:off x="9849852" y="2915658"/>
            <a:ext cx="1" cy="63766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9838E80-F2A9-DA4F-F33A-9F16D2EF7C23}"/>
              </a:ext>
            </a:extLst>
          </p:cNvPr>
          <p:cNvCxnSpPr>
            <a:endCxn id="12" idx="0"/>
          </p:cNvCxnSpPr>
          <p:nvPr/>
        </p:nvCxnSpPr>
        <p:spPr>
          <a:xfrm>
            <a:off x="9833809" y="4247153"/>
            <a:ext cx="1" cy="60558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ED476FF5-DE4B-28D0-51A2-E8E504985FE3}"/>
              </a:ext>
            </a:extLst>
          </p:cNvPr>
          <p:cNvCxnSpPr>
            <a:cxnSpLocks/>
            <a:stCxn id="8" idx="2"/>
            <a:endCxn id="7" idx="0"/>
          </p:cNvCxnSpPr>
          <p:nvPr/>
        </p:nvCxnSpPr>
        <p:spPr>
          <a:xfrm flipH="1">
            <a:off x="4804610" y="2630898"/>
            <a:ext cx="1" cy="79810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ACDBFFBC-A9AD-24AB-4D84-2EAB26254A32}"/>
              </a:ext>
            </a:extLst>
          </p:cNvPr>
          <p:cNvCxnSpPr>
            <a:cxnSpLocks/>
          </p:cNvCxnSpPr>
          <p:nvPr/>
        </p:nvCxnSpPr>
        <p:spPr>
          <a:xfrm>
            <a:off x="3064042" y="2294014"/>
            <a:ext cx="81814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Connector: Elbow 116">
            <a:extLst>
              <a:ext uri="{FF2B5EF4-FFF2-40B4-BE49-F238E27FC236}">
                <a16:creationId xmlns:a16="http://schemas.microsoft.com/office/drawing/2014/main" id="{AC363613-7C3F-F486-1302-77C29B03AE67}"/>
              </a:ext>
            </a:extLst>
          </p:cNvPr>
          <p:cNvCxnSpPr>
            <a:stCxn id="7" idx="1"/>
            <a:endCxn id="6" idx="2"/>
          </p:cNvCxnSpPr>
          <p:nvPr/>
        </p:nvCxnSpPr>
        <p:spPr>
          <a:xfrm rot="10800000">
            <a:off x="2181726" y="2855490"/>
            <a:ext cx="1804737" cy="1628279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8188016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243AF7DC-D15B-41C0-AE81-23980D1B9FC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AD1AFAC22AA534BBEAE0F4929C56D5F" ma:contentTypeVersion="2" ma:contentTypeDescription="Create a new document." ma:contentTypeScope="" ma:versionID="dc366d0aa277a70948486c68531e94ed">
  <xsd:schema xmlns:xsd="http://www.w3.org/2001/XMLSchema" xmlns:xs="http://www.w3.org/2001/XMLSchema" xmlns:p="http://schemas.microsoft.com/office/2006/metadata/properties" xmlns:ns1="http://schemas.microsoft.com/sharepoint/v3" xmlns:ns2="d6e866e8-7e90-4abe-a382-bf774f596087" targetNamespace="http://schemas.microsoft.com/office/2006/metadata/properties" ma:root="true" ma:fieldsID="a5d518da3fc92331687d7f6ebe292455" ns1:_="" ns2:_="">
    <xsd:import namespace="http://schemas.microsoft.com/sharepoint/v3"/>
    <xsd:import namespace="d6e866e8-7e90-4abe-a382-bf774f596087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internalName="PublishingStartDate">
      <xsd:simpleType>
        <xsd:restriction base="dms:Unknown"/>
      </xsd:simpleType>
    </xsd:element>
    <xsd:element name="PublishingExpirationDate" ma:index="9" nillable="true" ma:displayName="Scheduling End Dat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e866e8-7e90-4abe-a382-bf774f596087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FDB7358-0BCB-4DEB-B717-C1D7CC555F05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6DE3707C-8CAB-4302-B7E1-D32E1543E05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0615F53-6702-4AE1-AB9E-9A2A7727C914}"/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7138</TotalTime>
  <Words>2095</Words>
  <Application>Microsoft Office PowerPoint</Application>
  <PresentationFormat>Widescreen</PresentationFormat>
  <Paragraphs>276</Paragraphs>
  <Slides>59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5" baseType="lpstr">
      <vt:lpstr>Arabic Typesetting</vt:lpstr>
      <vt:lpstr>Arial</vt:lpstr>
      <vt:lpstr>Calibri</vt:lpstr>
      <vt:lpstr>Calibri Light</vt:lpstr>
      <vt:lpstr>Times New Roman</vt:lpstr>
      <vt:lpstr>Retrospect</vt:lpstr>
      <vt:lpstr>Purchasing Services Workshop September 24-25, 2025</vt:lpstr>
      <vt:lpstr>Agenda</vt:lpstr>
      <vt:lpstr>PowerPoint Presentation</vt:lpstr>
      <vt:lpstr>Dollar Amount Limitations for Procurement</vt:lpstr>
      <vt:lpstr>Dollar Amount Limitations for Procurement</vt:lpstr>
      <vt:lpstr>Dollar Amount Limitations for Procurement</vt:lpstr>
      <vt:lpstr>Dollar Amount Limitations for Procurement</vt:lpstr>
      <vt:lpstr>PowerPoint Presentation</vt:lpstr>
      <vt:lpstr>PowerPoint Presentation</vt:lpstr>
      <vt:lpstr>PowerPoint Presentation</vt:lpstr>
      <vt:lpstr>PowerPoint Presentation</vt:lpstr>
      <vt:lpstr>Getting your contract signed</vt:lpstr>
      <vt:lpstr>Getting your contract signed</vt:lpstr>
      <vt:lpstr>So what can I sign? </vt:lpstr>
      <vt:lpstr>Getting your contract signed</vt:lpstr>
      <vt:lpstr>Getting your contract signed</vt:lpstr>
      <vt:lpstr>Getting your contract signed</vt:lpstr>
      <vt:lpstr>Getting your contract signed</vt:lpstr>
      <vt:lpstr>Getting your contract signed</vt:lpstr>
      <vt:lpstr>Getting your contract signed</vt:lpstr>
      <vt:lpstr>When to Process Requisitions for Contracts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CHANGE ORDERS</vt:lpstr>
      <vt:lpstr>PowerPoint Presentation</vt:lpstr>
      <vt:lpstr>PowerPoint Presentation</vt:lpstr>
      <vt:lpstr>Insurance</vt:lpstr>
      <vt:lpstr>Minimum Insurance Standards</vt:lpstr>
      <vt:lpstr>Other Insurance Requirements</vt:lpstr>
      <vt:lpstr>COI Sample Requirements</vt:lpstr>
      <vt:lpstr>COI Sample Requirements</vt:lpstr>
      <vt:lpstr>PowerPoint Presentation</vt:lpstr>
      <vt:lpstr>PowerPoint Presentation</vt:lpstr>
      <vt:lpstr>When to use an FAS:  Maintenance Services</vt:lpstr>
      <vt:lpstr>When to use an FAS: Public Work</vt:lpstr>
      <vt:lpstr>Do I need an FAS?</vt:lpstr>
      <vt:lpstr>Do I need an FAS?</vt:lpstr>
      <vt:lpstr>Do I need a Purchase Agreement? </vt:lpstr>
      <vt:lpstr>Do I need a Purchase Agreement </vt:lpstr>
      <vt:lpstr>Do I need a Purchase Agreement </vt:lpstr>
      <vt:lpstr>AR6150</vt:lpstr>
      <vt:lpstr>AR6150</vt:lpstr>
      <vt:lpstr>Away We Go Travel</vt:lpstr>
      <vt:lpstr>Away We Go Travel</vt:lpstr>
      <vt:lpstr>PowerPoint Presentation</vt:lpstr>
      <vt:lpstr>PowerPoint Presentation</vt:lpstr>
      <vt:lpstr>Away We Go Travel</vt:lpstr>
      <vt:lpstr>PowerPoint Presentation</vt:lpstr>
      <vt:lpstr>PowerPoint Presentation</vt:lpstr>
      <vt:lpstr>Purchasing Request Documents Checklist</vt:lpstr>
      <vt:lpstr>Purchasing Request Documents Checklist</vt:lpstr>
      <vt:lpstr>Purchasing Request Documents Checklist</vt:lpstr>
      <vt:lpstr>VPAT REPOSITORY 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Herrera, Christian</dc:creator>
  <cp:lastModifiedBy>Herrera, Christian</cp:lastModifiedBy>
  <cp:revision>90</cp:revision>
  <dcterms:created xsi:type="dcterms:W3CDTF">2025-09-02T16:10:41Z</dcterms:created>
  <dcterms:modified xsi:type="dcterms:W3CDTF">2025-10-03T20:44:15Z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0x010100DAD1AFAC22AA534BBEAE0F4929C56D5F</vt:lpwstr>
  </property>
</Properties>
</file>