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charts/colors1.xml" ContentType="application/vnd.ms-office.chartcolorstyl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media/image25.jpg" ContentType="image/jpg"/>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44" r:id="rId2"/>
  </p:sldMasterIdLst>
  <p:notesMasterIdLst>
    <p:notesMasterId r:id="rId18"/>
  </p:notesMasterIdLst>
  <p:handoutMasterIdLst>
    <p:handoutMasterId r:id="rId19"/>
  </p:handoutMasterIdLst>
  <p:sldIdLst>
    <p:sldId id="327" r:id="rId3"/>
    <p:sldId id="485" r:id="rId4"/>
    <p:sldId id="493" r:id="rId5"/>
    <p:sldId id="2145706692" r:id="rId6"/>
    <p:sldId id="494" r:id="rId7"/>
    <p:sldId id="455" r:id="rId8"/>
    <p:sldId id="2145706691" r:id="rId9"/>
    <p:sldId id="492" r:id="rId10"/>
    <p:sldId id="495" r:id="rId11"/>
    <p:sldId id="473" r:id="rId12"/>
    <p:sldId id="496" r:id="rId13"/>
    <p:sldId id="453" r:id="rId14"/>
    <p:sldId id="483" r:id="rId15"/>
    <p:sldId id="475" r:id="rId16"/>
    <p:sldId id="463"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FF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88" autoAdjust="0"/>
    <p:restoredTop sz="93529" autoAdjust="0"/>
  </p:normalViewPr>
  <p:slideViewPr>
    <p:cSldViewPr snapToGrid="0">
      <p:cViewPr varScale="1">
        <p:scale>
          <a:sx n="113" d="100"/>
          <a:sy n="113" d="100"/>
        </p:scale>
        <p:origin x="2213" y="9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Projected Medical Increase by Percentage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UHC</c:v>
                </c:pt>
                <c:pt idx="1">
                  <c:v>Sharp</c:v>
                </c:pt>
                <c:pt idx="2">
                  <c:v>Kaiser</c:v>
                </c:pt>
                <c:pt idx="3">
                  <c:v>Health Net</c:v>
                </c:pt>
                <c:pt idx="4">
                  <c:v>Cigna</c:v>
                </c:pt>
                <c:pt idx="5">
                  <c:v>Blue Shield</c:v>
                </c:pt>
                <c:pt idx="6">
                  <c:v>Anthem</c:v>
                </c:pt>
                <c:pt idx="7">
                  <c:v>Aetna</c:v>
                </c:pt>
              </c:strCache>
            </c:strRef>
          </c:cat>
          <c:val>
            <c:numRef>
              <c:f>Sheet1!$B$2:$B$9</c:f>
              <c:numCache>
                <c:formatCode>0.00%</c:formatCode>
                <c:ptCount val="8"/>
                <c:pt idx="0">
                  <c:v>0.10100000000000001</c:v>
                </c:pt>
                <c:pt idx="1">
                  <c:v>9.4E-2</c:v>
                </c:pt>
                <c:pt idx="2">
                  <c:v>0.158</c:v>
                </c:pt>
                <c:pt idx="3">
                  <c:v>9.2999999999999999E-2</c:v>
                </c:pt>
                <c:pt idx="4">
                  <c:v>0.11070000000000001</c:v>
                </c:pt>
                <c:pt idx="5">
                  <c:v>0.1205</c:v>
                </c:pt>
                <c:pt idx="6">
                  <c:v>0.11600000000000001</c:v>
                </c:pt>
                <c:pt idx="7">
                  <c:v>0.1023</c:v>
                </c:pt>
              </c:numCache>
            </c:numRef>
          </c:val>
          <c:extLst>
            <c:ext xmlns:c16="http://schemas.microsoft.com/office/drawing/2014/chart" uri="{C3380CC4-5D6E-409C-BE32-E72D297353CC}">
              <c16:uniqueId val="{00000000-5340-4C67-B89E-7EA97B194C99}"/>
            </c:ext>
          </c:extLst>
        </c:ser>
        <c:dLbls>
          <c:dLblPos val="outEnd"/>
          <c:showLegendKey val="0"/>
          <c:showVal val="1"/>
          <c:showCatName val="0"/>
          <c:showSerName val="0"/>
          <c:showPercent val="0"/>
          <c:showBubbleSize val="0"/>
        </c:dLbls>
        <c:gapWidth val="182"/>
        <c:axId val="357160256"/>
        <c:axId val="329053744"/>
      </c:barChart>
      <c:catAx>
        <c:axId val="357160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9053744"/>
        <c:crosses val="autoZero"/>
        <c:auto val="1"/>
        <c:lblAlgn val="ctr"/>
        <c:lblOffset val="100"/>
        <c:noMultiLvlLbl val="0"/>
      </c:catAx>
      <c:valAx>
        <c:axId val="32905374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7160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3154" tIns="46577" rIns="93154" bIns="46577" rtlCol="0"/>
          <a:lstStyle>
            <a:lvl1pPr algn="l">
              <a:defRPr sz="1200"/>
            </a:lvl1pPr>
          </a:lstStyle>
          <a:p>
            <a:endParaRPr lang="en-US" dirty="0"/>
          </a:p>
        </p:txBody>
      </p:sp>
      <p:sp>
        <p:nvSpPr>
          <p:cNvPr id="3" name="Date Placeholder 2"/>
          <p:cNvSpPr>
            <a:spLocks noGrp="1"/>
          </p:cNvSpPr>
          <p:nvPr>
            <p:ph type="dt" sz="quarter" idx="1"/>
          </p:nvPr>
        </p:nvSpPr>
        <p:spPr>
          <a:xfrm>
            <a:off x="3970940" y="1"/>
            <a:ext cx="3037840" cy="466435"/>
          </a:xfrm>
          <a:prstGeom prst="rect">
            <a:avLst/>
          </a:prstGeom>
        </p:spPr>
        <p:txBody>
          <a:bodyPr vert="horz" lIns="93154" tIns="46577" rIns="93154" bIns="46577" rtlCol="0"/>
          <a:lstStyle>
            <a:lvl1pPr algn="r">
              <a:defRPr sz="1200"/>
            </a:lvl1pPr>
          </a:lstStyle>
          <a:p>
            <a:endParaRPr lang="en-US" dirty="0"/>
          </a:p>
        </p:txBody>
      </p:sp>
      <p:sp>
        <p:nvSpPr>
          <p:cNvPr id="4" name="Footer Placeholder 3"/>
          <p:cNvSpPr>
            <a:spLocks noGrp="1"/>
          </p:cNvSpPr>
          <p:nvPr>
            <p:ph type="ftr" sz="quarter" idx="2"/>
          </p:nvPr>
        </p:nvSpPr>
        <p:spPr>
          <a:xfrm>
            <a:off x="0" y="8829968"/>
            <a:ext cx="3037840" cy="466434"/>
          </a:xfrm>
          <a:prstGeom prst="rect">
            <a:avLst/>
          </a:prstGeom>
        </p:spPr>
        <p:txBody>
          <a:bodyPr vert="horz" lIns="93154" tIns="46577" rIns="93154" bIns="4657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8"/>
            <a:ext cx="3037840" cy="466434"/>
          </a:xfrm>
          <a:prstGeom prst="rect">
            <a:avLst/>
          </a:prstGeom>
        </p:spPr>
        <p:txBody>
          <a:bodyPr vert="horz" lIns="93154" tIns="46577" rIns="93154" bIns="46577" rtlCol="0" anchor="b"/>
          <a:lstStyle>
            <a:lvl1pPr algn="r">
              <a:defRPr sz="1200"/>
            </a:lvl1pPr>
          </a:lstStyle>
          <a:p>
            <a:fld id="{84A4F617-7A30-41D4-AB86-5D833C98E18B}" type="slidenum">
              <a:rPr lang="en-US" smtClean="0"/>
              <a:t>‹#›</a:t>
            </a:fld>
            <a:endParaRPr lang="en-US" dirty="0"/>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3154" tIns="46577" rIns="93154" bIns="46577" rtlCol="0"/>
          <a:lstStyle>
            <a:lvl1pPr algn="l">
              <a:defRPr sz="1200"/>
            </a:lvl1pPr>
          </a:lstStyle>
          <a:p>
            <a:endParaRPr lang="en-US" dirty="0"/>
          </a:p>
        </p:txBody>
      </p:sp>
      <p:sp>
        <p:nvSpPr>
          <p:cNvPr id="3" name="Date Placeholder 2"/>
          <p:cNvSpPr>
            <a:spLocks noGrp="1"/>
          </p:cNvSpPr>
          <p:nvPr>
            <p:ph type="dt" idx="1"/>
          </p:nvPr>
        </p:nvSpPr>
        <p:spPr>
          <a:xfrm>
            <a:off x="3970940" y="1"/>
            <a:ext cx="3037840" cy="466435"/>
          </a:xfrm>
          <a:prstGeom prst="rect">
            <a:avLst/>
          </a:prstGeom>
        </p:spPr>
        <p:txBody>
          <a:bodyPr vert="horz" lIns="93154" tIns="46577" rIns="93154" bIns="46577"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4" tIns="46577" rIns="93154" bIns="46577"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54" tIns="46577" rIns="93154" bIns="465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54" tIns="46577" rIns="93154" bIns="465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6434"/>
          </a:xfrm>
          <a:prstGeom prst="rect">
            <a:avLst/>
          </a:prstGeom>
        </p:spPr>
        <p:txBody>
          <a:bodyPr vert="horz" lIns="93154" tIns="46577" rIns="93154" bIns="46577" rtlCol="0" anchor="b"/>
          <a:lstStyle>
            <a:lvl1pPr algn="r">
              <a:defRPr sz="1200"/>
            </a:lvl1pPr>
          </a:lstStyle>
          <a:p>
            <a:fld id="{1B9A179D-2D27-49E2-B022-8EDDA2EFE682}" type="slidenum">
              <a:rPr lang="en-US" smtClean="0"/>
              <a:t>‹#›</a:t>
            </a:fld>
            <a:endParaRPr lang="en-US" dirty="0"/>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1B9A179D-2D27-49E2-B022-8EDDA2EFE682}" type="slidenum">
              <a:rPr lang="en-US" smtClean="0"/>
              <a:t>2</a:t>
            </a:fld>
            <a:endParaRPr lang="en-US" dirty="0"/>
          </a:p>
        </p:txBody>
      </p:sp>
    </p:spTree>
    <p:extLst>
      <p:ext uri="{BB962C8B-B14F-4D97-AF65-F5344CB8AC3E}">
        <p14:creationId xmlns:p14="http://schemas.microsoft.com/office/powerpoint/2010/main" val="1336432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1B9A179D-2D27-49E2-B022-8EDDA2EFE682}" type="slidenum">
              <a:rPr lang="en-US" smtClean="0"/>
              <a:t>3</a:t>
            </a:fld>
            <a:endParaRPr lang="en-US" dirty="0"/>
          </a:p>
        </p:txBody>
      </p:sp>
    </p:spTree>
    <p:extLst>
      <p:ext uri="{BB962C8B-B14F-4D97-AF65-F5344CB8AC3E}">
        <p14:creationId xmlns:p14="http://schemas.microsoft.com/office/powerpoint/2010/main" val="961132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1B9A179D-2D27-49E2-B022-8EDDA2EFE682}" type="slidenum">
              <a:rPr lang="en-US" smtClean="0"/>
              <a:t>5</a:t>
            </a:fld>
            <a:endParaRPr lang="en-US" dirty="0"/>
          </a:p>
        </p:txBody>
      </p:sp>
    </p:spTree>
    <p:extLst>
      <p:ext uri="{BB962C8B-B14F-4D97-AF65-F5344CB8AC3E}">
        <p14:creationId xmlns:p14="http://schemas.microsoft.com/office/powerpoint/2010/main" val="1162640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1B9A179D-2D27-49E2-B022-8EDDA2EFE682}" type="slidenum">
              <a:rPr lang="en-US" smtClean="0"/>
              <a:t>9</a:t>
            </a:fld>
            <a:endParaRPr lang="en-US" dirty="0"/>
          </a:p>
        </p:txBody>
      </p:sp>
    </p:spTree>
    <p:extLst>
      <p:ext uri="{BB962C8B-B14F-4D97-AF65-F5344CB8AC3E}">
        <p14:creationId xmlns:p14="http://schemas.microsoft.com/office/powerpoint/2010/main" val="3674717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7"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p:spPr>
        <p:txBody>
          <a:bodyPr vert="horz" wrap="square" lIns="91440" tIns="45721" rIns="91440" bIns="45721" numCol="1" anchor="t" anchorCtr="0" compatLnSpc="1">
            <a:prstTxWarp prst="textNoShape">
              <a:avLst/>
            </a:prstTxWarp>
            <a:noAutofit/>
          </a:bodyPr>
          <a:lstStyle/>
          <a:p>
            <a:endParaRPr lang="en-US" sz="1801" dirty="0"/>
          </a:p>
        </p:txBody>
      </p:sp>
      <p:sp>
        <p:nvSpPr>
          <p:cNvPr id="7" name="Freeform 6"/>
          <p:cNvSpPr>
            <a:spLocks/>
          </p:cNvSpPr>
          <p:nvPr/>
        </p:nvSpPr>
        <p:spPr bwMode="auto">
          <a:xfrm>
            <a:off x="8145389"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1" rIns="91440" bIns="45721" numCol="1" anchor="t" anchorCtr="0" compatLnSpc="1">
            <a:prstTxWarp prst="textNoShape">
              <a:avLst/>
            </a:prstTxWarp>
          </a:bodyPr>
          <a:lstStyle/>
          <a:p>
            <a:pPr lvl="0"/>
            <a:endParaRPr lang="en-US" sz="1801" dirty="0"/>
          </a:p>
        </p:txBody>
      </p:sp>
      <p:sp>
        <p:nvSpPr>
          <p:cNvPr id="8" name="Freeform 7"/>
          <p:cNvSpPr>
            <a:spLocks/>
          </p:cNvSpPr>
          <p:nvPr/>
        </p:nvSpPr>
        <p:spPr bwMode="auto">
          <a:xfrm>
            <a:off x="7950657" y="0"/>
            <a:ext cx="1528233"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1" rIns="91440" bIns="45721" numCol="1" anchor="t" anchorCtr="0" compatLnSpc="1">
            <a:prstTxWarp prst="textNoShape">
              <a:avLst/>
            </a:prstTxWarp>
          </a:bodyPr>
          <a:lstStyle/>
          <a:p>
            <a:pPr lvl="0"/>
            <a:endParaRPr lang="en-US" sz="1801" dirty="0"/>
          </a:p>
        </p:txBody>
      </p:sp>
      <p:sp>
        <p:nvSpPr>
          <p:cNvPr id="2" name="Title 1"/>
          <p:cNvSpPr>
            <a:spLocks noGrp="1"/>
          </p:cNvSpPr>
          <p:nvPr>
            <p:ph type="ctrTitle"/>
          </p:nvPr>
        </p:nvSpPr>
        <p:spPr>
          <a:xfrm>
            <a:off x="1295401"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1" y="4572000"/>
            <a:ext cx="6400800" cy="1600200"/>
          </a:xfrm>
        </p:spPr>
        <p:txBody>
          <a:bodyPr/>
          <a:lstStyle>
            <a:lvl1pPr marL="0" indent="0" algn="l">
              <a:spcBef>
                <a:spcPts val="1200"/>
              </a:spcBef>
              <a:buNone/>
              <a:defRPr sz="2400"/>
            </a:lvl1pPr>
            <a:lvl2pPr marL="457218" indent="0" algn="ctr">
              <a:buNone/>
              <a:defRPr sz="2000"/>
            </a:lvl2pPr>
            <a:lvl3pPr marL="914435" indent="0" algn="ctr">
              <a:buNone/>
              <a:defRPr sz="1801"/>
            </a:lvl3pPr>
            <a:lvl4pPr marL="1371651" indent="0" algn="ctr">
              <a:buNone/>
              <a:defRPr sz="1600"/>
            </a:lvl4pPr>
            <a:lvl5pPr marL="1828869" indent="0" algn="ctr">
              <a:buNone/>
              <a:defRPr sz="1600"/>
            </a:lvl5pPr>
            <a:lvl6pPr marL="2286085" indent="0" algn="ctr">
              <a:buNone/>
              <a:defRPr sz="1600"/>
            </a:lvl6pPr>
            <a:lvl7pPr marL="2743302" indent="0" algn="ctr">
              <a:buNone/>
              <a:defRPr sz="1600"/>
            </a:lvl7pPr>
            <a:lvl8pPr marL="3200520" indent="0" algn="ctr">
              <a:buNone/>
              <a:defRPr sz="1600"/>
            </a:lvl8pPr>
            <a:lvl9pPr marL="3657738" indent="0" algn="ctr">
              <a:buNone/>
              <a:defRPr sz="1600"/>
            </a:lvl9pPr>
          </a:lstStyle>
          <a:p>
            <a:r>
              <a:rPr lang="en-US"/>
              <a:t>Click to edit Master subtitle style</a:t>
            </a:r>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5" y="255135"/>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724404" y="1828801"/>
            <a:ext cx="6172201" cy="4343400"/>
          </a:xfrm>
        </p:spPr>
        <p:txBody>
          <a:bodyPr tIns="274320">
            <a:normAutofit/>
          </a:bodyPr>
          <a:lstStyle>
            <a:lvl1pPr marL="0" indent="0" algn="ctr">
              <a:buNone/>
              <a:defRPr sz="2400"/>
            </a:lvl1pPr>
            <a:lvl2pPr marL="457218" indent="0">
              <a:buNone/>
              <a:defRPr sz="2800"/>
            </a:lvl2pPr>
            <a:lvl3pPr marL="914435" indent="0">
              <a:buNone/>
              <a:defRPr sz="2400"/>
            </a:lvl3pPr>
            <a:lvl4pPr marL="1371651" indent="0">
              <a:buNone/>
              <a:defRPr sz="2000"/>
            </a:lvl4pPr>
            <a:lvl5pPr marL="1828869" indent="0">
              <a:buNone/>
              <a:defRPr sz="2000"/>
            </a:lvl5pPr>
            <a:lvl6pPr marL="2286085" indent="0">
              <a:buNone/>
              <a:defRPr sz="2000"/>
            </a:lvl6pPr>
            <a:lvl7pPr marL="2743302" indent="0">
              <a:buNone/>
              <a:defRPr sz="2000"/>
            </a:lvl7pPr>
            <a:lvl8pPr marL="3200520" indent="0">
              <a:buNone/>
              <a:defRPr sz="2000"/>
            </a:lvl8pPr>
            <a:lvl9pPr marL="3657738" indent="0">
              <a:buNone/>
              <a:defRPr sz="2000"/>
            </a:lvl9pPr>
          </a:lstStyle>
          <a:p>
            <a:r>
              <a:rPr lang="en-US" dirty="0"/>
              <a:t>Click icon to add picture</a:t>
            </a:r>
          </a:p>
        </p:txBody>
      </p:sp>
      <p:sp>
        <p:nvSpPr>
          <p:cNvPr id="4" name="Text Placeholder 3"/>
          <p:cNvSpPr>
            <a:spLocks noGrp="1"/>
          </p:cNvSpPr>
          <p:nvPr>
            <p:ph type="body" sz="half" idx="2"/>
          </p:nvPr>
        </p:nvSpPr>
        <p:spPr>
          <a:xfrm>
            <a:off x="1295405" y="1828800"/>
            <a:ext cx="3017520" cy="4343400"/>
          </a:xfrm>
        </p:spPr>
        <p:txBody>
          <a:bodyPr anchor="ctr">
            <a:normAutofit/>
          </a:bodyPr>
          <a:lstStyle>
            <a:lvl1pPr marL="0" indent="0">
              <a:spcBef>
                <a:spcPts val="1200"/>
              </a:spcBef>
              <a:buNone/>
              <a:defRPr sz="2000"/>
            </a:lvl1pPr>
            <a:lvl2pPr marL="457218" indent="0">
              <a:buNone/>
              <a:defRPr sz="1401"/>
            </a:lvl2pPr>
            <a:lvl3pPr marL="914435" indent="0">
              <a:buNone/>
              <a:defRPr sz="1200"/>
            </a:lvl3pPr>
            <a:lvl4pPr marL="1371651" indent="0">
              <a:buNone/>
              <a:defRPr sz="1001"/>
            </a:lvl4pPr>
            <a:lvl5pPr marL="1828869" indent="0">
              <a:buNone/>
              <a:defRPr sz="1001"/>
            </a:lvl5pPr>
            <a:lvl6pPr marL="2286085" indent="0">
              <a:buNone/>
              <a:defRPr sz="1001"/>
            </a:lvl6pPr>
            <a:lvl7pPr marL="2743302" indent="0">
              <a:buNone/>
              <a:defRPr sz="1001"/>
            </a:lvl7pPr>
            <a:lvl8pPr marL="3200520" indent="0">
              <a:buNone/>
              <a:defRPr sz="1001"/>
            </a:lvl8pPr>
            <a:lvl9pPr marL="3657738" indent="0">
              <a:buNone/>
              <a:defRPr sz="1001"/>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7/10/2024</a:t>
            </a:fld>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bwMode="invGray">
          <a:xfrm>
            <a:off x="1295401"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0" name="Rectangle 9"/>
          <p:cNvSpPr/>
          <p:nvPr/>
        </p:nvSpPr>
        <p:spPr bwMode="invGray">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1" name="Rectangle 10"/>
          <p:cNvSpPr/>
          <p:nvPr/>
        </p:nvSpPr>
        <p:spPr>
          <a:xfrm>
            <a:off x="1295401" y="5257802"/>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2" name="Rectangle 11"/>
          <p:cNvSpPr/>
          <p:nvPr/>
        </p:nvSpPr>
        <p:spPr>
          <a:xfrm>
            <a:off x="6324599" y="5257802"/>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 name="Title 1"/>
          <p:cNvSpPr>
            <a:spLocks noGrp="1"/>
          </p:cNvSpPr>
          <p:nvPr>
            <p:ph type="title"/>
          </p:nvPr>
        </p:nvSpPr>
        <p:spPr>
          <a:xfrm>
            <a:off x="1295405" y="255135"/>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1298448" y="1828803"/>
            <a:ext cx="4572000" cy="3428999"/>
          </a:xfrm>
        </p:spPr>
        <p:txBody>
          <a:bodyPr tIns="274320">
            <a:normAutofit/>
          </a:bodyPr>
          <a:lstStyle>
            <a:lvl1pPr marL="0" indent="0" algn="ctr">
              <a:buNone/>
              <a:defRPr sz="2400"/>
            </a:lvl1pPr>
            <a:lvl2pPr marL="457218" indent="0">
              <a:buNone/>
              <a:defRPr sz="2800"/>
            </a:lvl2pPr>
            <a:lvl3pPr marL="914435" indent="0">
              <a:buNone/>
              <a:defRPr sz="2400"/>
            </a:lvl3pPr>
            <a:lvl4pPr marL="1371651" indent="0">
              <a:buNone/>
              <a:defRPr sz="2000"/>
            </a:lvl4pPr>
            <a:lvl5pPr marL="1828869" indent="0">
              <a:buNone/>
              <a:defRPr sz="2000"/>
            </a:lvl5pPr>
            <a:lvl6pPr marL="2286085" indent="0">
              <a:buNone/>
              <a:defRPr sz="2000"/>
            </a:lvl6pPr>
            <a:lvl7pPr marL="2743302" indent="0">
              <a:buNone/>
              <a:defRPr sz="2000"/>
            </a:lvl7pPr>
            <a:lvl8pPr marL="3200520" indent="0">
              <a:buNone/>
              <a:defRPr sz="2000"/>
            </a:lvl8pPr>
            <a:lvl9pPr marL="3657738" indent="0">
              <a:buNone/>
              <a:defRPr sz="2000"/>
            </a:lvl9pPr>
          </a:lstStyle>
          <a:p>
            <a:r>
              <a:rPr lang="en-US" dirty="0"/>
              <a:t>Click icon to add picture</a:t>
            </a:r>
          </a:p>
        </p:txBody>
      </p:sp>
      <p:sp>
        <p:nvSpPr>
          <p:cNvPr id="4" name="Text Placeholder 3"/>
          <p:cNvSpPr>
            <a:spLocks noGrp="1"/>
          </p:cNvSpPr>
          <p:nvPr>
            <p:ph type="body" sz="half" idx="2"/>
          </p:nvPr>
        </p:nvSpPr>
        <p:spPr bwMode="invGray">
          <a:xfrm>
            <a:off x="1371273" y="5333098"/>
            <a:ext cx="4420252" cy="839102"/>
          </a:xfrm>
        </p:spPr>
        <p:txBody>
          <a:bodyPr anchor="t">
            <a:normAutofit/>
          </a:bodyPr>
          <a:lstStyle>
            <a:lvl1pPr marL="0" indent="0">
              <a:spcBef>
                <a:spcPts val="0"/>
              </a:spcBef>
              <a:buNone/>
              <a:defRPr sz="1801">
                <a:solidFill>
                  <a:schemeClr val="bg1"/>
                </a:solidFill>
              </a:defRPr>
            </a:lvl1pPr>
            <a:lvl2pPr marL="457218" indent="0">
              <a:buNone/>
              <a:defRPr sz="1401"/>
            </a:lvl2pPr>
            <a:lvl3pPr marL="914435" indent="0">
              <a:buNone/>
              <a:defRPr sz="1200"/>
            </a:lvl3pPr>
            <a:lvl4pPr marL="1371651" indent="0">
              <a:buNone/>
              <a:defRPr sz="1001"/>
            </a:lvl4pPr>
            <a:lvl5pPr marL="1828869" indent="0">
              <a:buNone/>
              <a:defRPr sz="1001"/>
            </a:lvl5pPr>
            <a:lvl6pPr marL="2286085" indent="0">
              <a:buNone/>
              <a:defRPr sz="1001"/>
            </a:lvl6pPr>
            <a:lvl7pPr marL="2743302" indent="0">
              <a:buNone/>
              <a:defRPr sz="1001"/>
            </a:lvl7pPr>
            <a:lvl8pPr marL="3200520" indent="0">
              <a:buNone/>
              <a:defRPr sz="1001"/>
            </a:lvl8pPr>
            <a:lvl9pPr marL="3657738" indent="0">
              <a:buNone/>
              <a:defRPr sz="1001"/>
            </a:lvl9pPr>
          </a:lstStyle>
          <a:p>
            <a:pPr lvl="0"/>
            <a:r>
              <a:rPr lang="en-US"/>
              <a:t>Click to edit Master text styles</a:t>
            </a:r>
          </a:p>
        </p:txBody>
      </p:sp>
      <p:sp>
        <p:nvSpPr>
          <p:cNvPr id="8" name="Picture Placeholder 2" descr="An empty placeholder to add an image. Click on the placeholder and select the image that you wish to add"/>
          <p:cNvSpPr>
            <a:spLocks noGrp="1"/>
          </p:cNvSpPr>
          <p:nvPr>
            <p:ph type="pic" idx="13"/>
          </p:nvPr>
        </p:nvSpPr>
        <p:spPr>
          <a:xfrm>
            <a:off x="6324601" y="1828803"/>
            <a:ext cx="4572000" cy="3428999"/>
          </a:xfrm>
        </p:spPr>
        <p:txBody>
          <a:bodyPr tIns="274320">
            <a:normAutofit/>
          </a:bodyPr>
          <a:lstStyle>
            <a:lvl1pPr marL="0" indent="0" algn="ctr">
              <a:buNone/>
              <a:defRPr sz="2400"/>
            </a:lvl1pPr>
            <a:lvl2pPr marL="457218" indent="0">
              <a:buNone/>
              <a:defRPr sz="2800"/>
            </a:lvl2pPr>
            <a:lvl3pPr marL="914435" indent="0">
              <a:buNone/>
              <a:defRPr sz="2400"/>
            </a:lvl3pPr>
            <a:lvl4pPr marL="1371651" indent="0">
              <a:buNone/>
              <a:defRPr sz="2000"/>
            </a:lvl4pPr>
            <a:lvl5pPr marL="1828869" indent="0">
              <a:buNone/>
              <a:defRPr sz="2000"/>
            </a:lvl5pPr>
            <a:lvl6pPr marL="2286085" indent="0">
              <a:buNone/>
              <a:defRPr sz="2000"/>
            </a:lvl6pPr>
            <a:lvl7pPr marL="2743302" indent="0">
              <a:buNone/>
              <a:defRPr sz="2000"/>
            </a:lvl7pPr>
            <a:lvl8pPr marL="3200520" indent="0">
              <a:buNone/>
              <a:defRPr sz="2000"/>
            </a:lvl8pPr>
            <a:lvl9pPr marL="3657738" indent="0">
              <a:buNone/>
              <a:defRPr sz="2000"/>
            </a:lvl9pPr>
          </a:lstStyle>
          <a:p>
            <a:r>
              <a:rPr lang="en-US" dirty="0"/>
              <a:t>Click icon to add picture</a:t>
            </a:r>
          </a:p>
        </p:txBody>
      </p:sp>
      <p:sp>
        <p:nvSpPr>
          <p:cNvPr id="13" name="Text Placeholder 3"/>
          <p:cNvSpPr>
            <a:spLocks noGrp="1"/>
          </p:cNvSpPr>
          <p:nvPr>
            <p:ph type="body" sz="half" idx="14"/>
          </p:nvPr>
        </p:nvSpPr>
        <p:spPr bwMode="invGray">
          <a:xfrm>
            <a:off x="6412955" y="5333098"/>
            <a:ext cx="4420252" cy="839102"/>
          </a:xfrm>
        </p:spPr>
        <p:txBody>
          <a:bodyPr anchor="t">
            <a:normAutofit/>
          </a:bodyPr>
          <a:lstStyle>
            <a:lvl1pPr marL="0" indent="0">
              <a:spcBef>
                <a:spcPts val="0"/>
              </a:spcBef>
              <a:buNone/>
              <a:defRPr sz="1801">
                <a:solidFill>
                  <a:schemeClr val="bg1"/>
                </a:solidFill>
              </a:defRPr>
            </a:lvl1pPr>
            <a:lvl2pPr marL="457218" indent="0">
              <a:buNone/>
              <a:defRPr sz="1401"/>
            </a:lvl2pPr>
            <a:lvl3pPr marL="914435" indent="0">
              <a:buNone/>
              <a:defRPr sz="1200"/>
            </a:lvl3pPr>
            <a:lvl4pPr marL="1371651" indent="0">
              <a:buNone/>
              <a:defRPr sz="1001"/>
            </a:lvl4pPr>
            <a:lvl5pPr marL="1828869" indent="0">
              <a:buNone/>
              <a:defRPr sz="1001"/>
            </a:lvl5pPr>
            <a:lvl6pPr marL="2286085" indent="0">
              <a:buNone/>
              <a:defRPr sz="1001"/>
            </a:lvl6pPr>
            <a:lvl7pPr marL="2743302" indent="0">
              <a:buNone/>
              <a:defRPr sz="1001"/>
            </a:lvl7pPr>
            <a:lvl8pPr marL="3200520" indent="0">
              <a:buNone/>
              <a:defRPr sz="1001"/>
            </a:lvl8pPr>
            <a:lvl9pPr marL="3657738" indent="0">
              <a:buNone/>
              <a:defRPr sz="1001"/>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7/10/2024</a:t>
            </a:fld>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7/10/2024</a:t>
            </a:fld>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1" y="2228851"/>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8" name="Rectangle 7"/>
          <p:cNvSpPr/>
          <p:nvPr/>
        </p:nvSpPr>
        <p:spPr>
          <a:xfrm rot="5400000">
            <a:off x="6331229" y="3387911"/>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9" name="Rectangle 8"/>
          <p:cNvSpPr/>
          <p:nvPr/>
        </p:nvSpPr>
        <p:spPr>
          <a:xfrm rot="5400000">
            <a:off x="6251613" y="3387911"/>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 name="Vertical Title 1"/>
          <p:cNvSpPr>
            <a:spLocks noGrp="1"/>
          </p:cNvSpPr>
          <p:nvPr>
            <p:ph type="title" orient="vert"/>
          </p:nvPr>
        </p:nvSpPr>
        <p:spPr>
          <a:xfrm>
            <a:off x="9871317" y="685800"/>
            <a:ext cx="1033273"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1" y="685800"/>
            <a:ext cx="7976754"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7/10/2024</a:t>
            </a:fld>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7F8E3F6-DE14-48B2-B2BC-6FABA9630FB8}" type="slidenum">
              <a:rPr lang="en-US" smtClean="0"/>
              <a:pPr/>
              <a:t>‹#›</a:t>
            </a:fld>
            <a:endParaRPr lang="en-US" dirty="0"/>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pic>
        <p:nvPicPr>
          <p:cNvPr id="8" name="Content Placeholder 5"/>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10406907" y="2752244"/>
            <a:ext cx="1619476" cy="3496163"/>
          </a:xfrm>
          <a:prstGeom prst="rect">
            <a:avLst/>
          </a:prstGeom>
        </p:spPr>
      </p:pic>
      <p:sp>
        <p:nvSpPr>
          <p:cNvPr id="9" name="Title 4"/>
          <p:cNvSpPr>
            <a:spLocks noGrp="1"/>
          </p:cNvSpPr>
          <p:nvPr>
            <p:ph type="title"/>
          </p:nvPr>
        </p:nvSpPr>
        <p:spPr>
          <a:xfrm>
            <a:off x="838205" y="365129"/>
            <a:ext cx="10515600" cy="1325563"/>
          </a:xfrm>
          <a:prstGeom prst="rect">
            <a:avLst/>
          </a:prstGeom>
        </p:spPr>
        <p:txBody>
          <a:bodyPr/>
          <a:lstStyle>
            <a:lvl1pPr>
              <a:defRPr sz="3600" cap="all" baseline="0">
                <a:solidFill>
                  <a:srgbClr val="A70533"/>
                </a:solidFill>
              </a:defRPr>
            </a:lvl1pPr>
          </a:lstStyle>
          <a:p>
            <a:r>
              <a:rPr lang="en-US" dirty="0">
                <a:solidFill>
                  <a:srgbClr val="A70533"/>
                </a:solidFill>
              </a:rPr>
              <a:t>Click to edit Master title style</a:t>
            </a:r>
            <a:endParaRPr lang="en-US" dirty="0"/>
          </a:p>
        </p:txBody>
      </p:sp>
      <p:cxnSp>
        <p:nvCxnSpPr>
          <p:cNvPr id="10" name="Straight Connector 9"/>
          <p:cNvCxnSpPr/>
          <p:nvPr userDrawn="1"/>
        </p:nvCxnSpPr>
        <p:spPr>
          <a:xfrm flipV="1">
            <a:off x="0" y="6256020"/>
            <a:ext cx="12192000" cy="7620"/>
          </a:xfrm>
          <a:prstGeom prst="line">
            <a:avLst/>
          </a:prstGeom>
          <a:ln w="101600">
            <a:solidFill>
              <a:srgbClr val="A7053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0" y="6380882"/>
            <a:ext cx="12192000" cy="7620"/>
          </a:xfrm>
          <a:prstGeom prst="line">
            <a:avLst/>
          </a:prstGeom>
          <a:ln w="38100" cmpd="sng">
            <a:solidFill>
              <a:srgbClr val="D89F74"/>
            </a:solidFill>
          </a:ln>
        </p:spPr>
        <p:style>
          <a:lnRef idx="3">
            <a:schemeClr val="accent4"/>
          </a:lnRef>
          <a:fillRef idx="0">
            <a:schemeClr val="accent4"/>
          </a:fillRef>
          <a:effectRef idx="2">
            <a:schemeClr val="accent4"/>
          </a:effectRef>
          <a:fontRef idx="minor">
            <a:schemeClr val="tx1"/>
          </a:fontRef>
        </p:style>
      </p:cxnSp>
      <p:sp>
        <p:nvSpPr>
          <p:cNvPr id="3" name="Picture Placeholder 2"/>
          <p:cNvSpPr>
            <a:spLocks noGrp="1"/>
          </p:cNvSpPr>
          <p:nvPr>
            <p:ph type="pic" sz="quarter" idx="10"/>
          </p:nvPr>
        </p:nvSpPr>
        <p:spPr>
          <a:xfrm>
            <a:off x="838207" y="1892301"/>
            <a:ext cx="5264151" cy="4156075"/>
          </a:xfrm>
          <a:prstGeom prst="rect">
            <a:avLst/>
          </a:prstGeom>
        </p:spPr>
        <p:txBody>
          <a:bodyPr/>
          <a:lstStyle/>
          <a:p>
            <a:r>
              <a:rPr lang="en-US" dirty="0"/>
              <a:t>Click icon to add picture</a:t>
            </a:r>
          </a:p>
        </p:txBody>
      </p:sp>
      <p:pic>
        <p:nvPicPr>
          <p:cNvPr id="12" name="Picture Placeholder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860086" y="1874845"/>
            <a:ext cx="5242268" cy="4173530"/>
          </a:xfrm>
          <a:prstGeom prst="rect">
            <a:avLst/>
          </a:prstGeom>
        </p:spPr>
      </p:pic>
      <p:sp>
        <p:nvSpPr>
          <p:cNvPr id="5" name="Content Placeholder 4"/>
          <p:cNvSpPr>
            <a:spLocks noGrp="1"/>
          </p:cNvSpPr>
          <p:nvPr>
            <p:ph sz="quarter" idx="11"/>
          </p:nvPr>
        </p:nvSpPr>
        <p:spPr>
          <a:xfrm>
            <a:off x="6400804" y="1892301"/>
            <a:ext cx="4953001" cy="415607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10626355" y="6440556"/>
            <a:ext cx="1346043" cy="299954"/>
          </a:xfrm>
          <a:prstGeom prst="rect">
            <a:avLst/>
          </a:prstGeom>
          <a:noFill/>
        </p:spPr>
        <p:txBody>
          <a:bodyPr wrap="square" rtlCol="0">
            <a:spAutoFit/>
          </a:bodyPr>
          <a:lstStyle/>
          <a:p>
            <a:pPr algn="ctr"/>
            <a:endParaRPr lang="en-US" sz="1349" dirty="0"/>
          </a:p>
        </p:txBody>
      </p:sp>
      <p:sp>
        <p:nvSpPr>
          <p:cNvPr id="14" name="TextBox 13"/>
          <p:cNvSpPr txBox="1"/>
          <p:nvPr userDrawn="1"/>
        </p:nvSpPr>
        <p:spPr>
          <a:xfrm>
            <a:off x="10683151" y="6462983"/>
            <a:ext cx="1271849" cy="299954"/>
          </a:xfrm>
          <a:prstGeom prst="rect">
            <a:avLst/>
          </a:prstGeom>
          <a:noFill/>
        </p:spPr>
        <p:txBody>
          <a:bodyPr wrap="square" rtlCol="0">
            <a:spAutoFit/>
          </a:bodyPr>
          <a:lstStyle/>
          <a:p>
            <a:pPr algn="r"/>
            <a:fld id="{C5A241D4-F6DD-49DB-9359-86E3B5F36E1A}" type="slidenum">
              <a:rPr lang="en-US" sz="1349" smtClean="0">
                <a:latin typeface="Arial Rounded MT Bold" panose="020F0704030504030204" pitchFamily="34" charset="0"/>
              </a:rPr>
              <a:t>‹#›</a:t>
            </a:fld>
            <a:endParaRPr lang="en-US" sz="1349" dirty="0">
              <a:latin typeface="Arial Rounded MT Bold" panose="020F0704030504030204" pitchFamily="34" charset="0"/>
            </a:endParaRPr>
          </a:p>
        </p:txBody>
      </p:sp>
      <p:pic>
        <p:nvPicPr>
          <p:cNvPr id="16" name="yiv2391684017B1FF1C08-791E-489D-BD6F-D4B337CAD29F" descr="dBUbv28eOg8u5OqygMRP"/>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23199"/>
          <a:stretch/>
        </p:blipFill>
        <p:spPr bwMode="auto">
          <a:xfrm>
            <a:off x="639167" y="6342697"/>
            <a:ext cx="1596037" cy="59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3188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8" name="Content Placeholder 5"/>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10406907" y="2752244"/>
            <a:ext cx="1619476" cy="3496163"/>
          </a:xfrm>
          <a:prstGeom prst="rect">
            <a:avLst/>
          </a:prstGeom>
        </p:spPr>
      </p:pic>
      <p:sp>
        <p:nvSpPr>
          <p:cNvPr id="9" name="Title 4"/>
          <p:cNvSpPr>
            <a:spLocks noGrp="1"/>
          </p:cNvSpPr>
          <p:nvPr>
            <p:ph type="title"/>
          </p:nvPr>
        </p:nvSpPr>
        <p:spPr>
          <a:xfrm>
            <a:off x="838205" y="365129"/>
            <a:ext cx="10515600" cy="1325563"/>
          </a:xfrm>
          <a:prstGeom prst="rect">
            <a:avLst/>
          </a:prstGeom>
        </p:spPr>
        <p:txBody>
          <a:bodyPr/>
          <a:lstStyle>
            <a:lvl1pPr>
              <a:defRPr sz="3600" cap="all" baseline="0">
                <a:solidFill>
                  <a:srgbClr val="A70533"/>
                </a:solidFill>
              </a:defRPr>
            </a:lvl1pPr>
          </a:lstStyle>
          <a:p>
            <a:r>
              <a:rPr lang="en-US" dirty="0">
                <a:solidFill>
                  <a:srgbClr val="A70533"/>
                </a:solidFill>
              </a:rPr>
              <a:t>Click to edit Master title style</a:t>
            </a:r>
            <a:endParaRPr lang="en-US" dirty="0"/>
          </a:p>
        </p:txBody>
      </p:sp>
      <p:cxnSp>
        <p:nvCxnSpPr>
          <p:cNvPr id="10" name="Straight Connector 9"/>
          <p:cNvCxnSpPr/>
          <p:nvPr userDrawn="1"/>
        </p:nvCxnSpPr>
        <p:spPr>
          <a:xfrm flipV="1">
            <a:off x="0" y="6256020"/>
            <a:ext cx="12192000" cy="7620"/>
          </a:xfrm>
          <a:prstGeom prst="line">
            <a:avLst/>
          </a:prstGeom>
          <a:ln w="101600">
            <a:solidFill>
              <a:srgbClr val="A7053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0" y="6380882"/>
            <a:ext cx="12192000" cy="7620"/>
          </a:xfrm>
          <a:prstGeom prst="line">
            <a:avLst/>
          </a:prstGeom>
          <a:ln w="38100" cmpd="sng">
            <a:solidFill>
              <a:srgbClr val="D89F74"/>
            </a:solidFill>
          </a:ln>
        </p:spPr>
        <p:style>
          <a:lnRef idx="3">
            <a:schemeClr val="accent4"/>
          </a:lnRef>
          <a:fillRef idx="0">
            <a:schemeClr val="accent4"/>
          </a:fillRef>
          <a:effectRef idx="2">
            <a:schemeClr val="accent4"/>
          </a:effectRef>
          <a:fontRef idx="minor">
            <a:schemeClr val="tx1"/>
          </a:fontRef>
        </p:style>
      </p:cxnSp>
      <p:sp>
        <p:nvSpPr>
          <p:cNvPr id="6" name="TextBox 5"/>
          <p:cNvSpPr txBox="1"/>
          <p:nvPr userDrawn="1"/>
        </p:nvSpPr>
        <p:spPr>
          <a:xfrm>
            <a:off x="10626355" y="6440556"/>
            <a:ext cx="1346043" cy="299954"/>
          </a:xfrm>
          <a:prstGeom prst="rect">
            <a:avLst/>
          </a:prstGeom>
          <a:noFill/>
        </p:spPr>
        <p:txBody>
          <a:bodyPr wrap="square" rtlCol="0">
            <a:spAutoFit/>
          </a:bodyPr>
          <a:lstStyle/>
          <a:p>
            <a:pPr algn="ctr"/>
            <a:endParaRPr lang="en-US" sz="1349" dirty="0"/>
          </a:p>
        </p:txBody>
      </p:sp>
      <p:sp>
        <p:nvSpPr>
          <p:cNvPr id="7" name="TextBox 6"/>
          <p:cNvSpPr txBox="1"/>
          <p:nvPr userDrawn="1"/>
        </p:nvSpPr>
        <p:spPr>
          <a:xfrm>
            <a:off x="10683151" y="6462983"/>
            <a:ext cx="1271849" cy="299954"/>
          </a:xfrm>
          <a:prstGeom prst="rect">
            <a:avLst/>
          </a:prstGeom>
          <a:noFill/>
        </p:spPr>
        <p:txBody>
          <a:bodyPr wrap="square" rtlCol="0">
            <a:spAutoFit/>
          </a:bodyPr>
          <a:lstStyle/>
          <a:p>
            <a:pPr algn="r"/>
            <a:fld id="{C5A241D4-F6DD-49DB-9359-86E3B5F36E1A}" type="slidenum">
              <a:rPr lang="en-US" sz="1349" smtClean="0">
                <a:latin typeface="Arial Rounded MT Bold" panose="020F0704030504030204" pitchFamily="34" charset="0"/>
              </a:rPr>
              <a:t>‹#›</a:t>
            </a:fld>
            <a:endParaRPr lang="en-US" sz="1349" dirty="0">
              <a:latin typeface="Arial Rounded MT Bold" panose="020F0704030504030204" pitchFamily="34" charset="0"/>
            </a:endParaRPr>
          </a:p>
        </p:txBody>
      </p:sp>
      <p:pic>
        <p:nvPicPr>
          <p:cNvPr id="13" name="yiv2391684017B1FF1C08-791E-489D-BD6F-D4B337CAD29F" descr="dBUbv28eOg8u5OqygMRP"/>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23199"/>
          <a:stretch/>
        </p:blipFill>
        <p:spPr bwMode="auto">
          <a:xfrm>
            <a:off x="639167" y="6342697"/>
            <a:ext cx="1596037" cy="59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692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 Whit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0B76AF0-0194-978D-DBD7-0F87408A2842}"/>
              </a:ext>
            </a:extLst>
          </p:cNvPr>
          <p:cNvSpPr>
            <a:spLocks noGrp="1"/>
          </p:cNvSpPr>
          <p:nvPr>
            <p:ph type="title"/>
          </p:nvPr>
        </p:nvSpPr>
        <p:spPr>
          <a:xfrm>
            <a:off x="656166" y="208803"/>
            <a:ext cx="10878079" cy="655319"/>
          </a:xfrm>
          <a:prstGeom prst="rect">
            <a:avLst/>
          </a:prstGeom>
        </p:spPr>
        <p:txBody>
          <a:bodyPr anchor="ctr"/>
          <a:lstStyle>
            <a:lvl1pPr algn="l">
              <a:defRPr sz="3200" b="1" i="0">
                <a:solidFill>
                  <a:srgbClr val="4A4A4C"/>
                </a:solidFill>
                <a:latin typeface="Roboto Black" panose="02000000000000000000" pitchFamily="2" charset="0"/>
                <a:ea typeface="Roboto Black" panose="02000000000000000000" pitchFamily="2" charset="0"/>
                <a:cs typeface="Roboto Black" panose="02000000000000000000" pitchFamily="2" charset="0"/>
              </a:defRPr>
            </a:lvl1pPr>
          </a:lstStyle>
          <a:p>
            <a:r>
              <a:rPr lang="en-US"/>
              <a:t>Click to edit Master title style</a:t>
            </a:r>
          </a:p>
        </p:txBody>
      </p:sp>
      <p:sp>
        <p:nvSpPr>
          <p:cNvPr id="15" name="Content Placeholder 2">
            <a:extLst>
              <a:ext uri="{FF2B5EF4-FFF2-40B4-BE49-F238E27FC236}">
                <a16:creationId xmlns:a16="http://schemas.microsoft.com/office/drawing/2014/main" id="{A08F70B2-57E3-7082-9E25-D46B7043A995}"/>
              </a:ext>
            </a:extLst>
          </p:cNvPr>
          <p:cNvSpPr>
            <a:spLocks noGrp="1"/>
          </p:cNvSpPr>
          <p:nvPr>
            <p:ph idx="1"/>
          </p:nvPr>
        </p:nvSpPr>
        <p:spPr>
          <a:xfrm>
            <a:off x="656963" y="1720569"/>
            <a:ext cx="10878079" cy="4600971"/>
          </a:xfrm>
          <a:prstGeom prst="rect">
            <a:avLst/>
          </a:prstGeom>
        </p:spPr>
        <p:txBody>
          <a:bodyPr/>
          <a:lstStyle>
            <a:lvl1pPr>
              <a:buClr>
                <a:srgbClr val="40C09E"/>
              </a:buClr>
              <a:defRPr sz="2133" b="0" i="0">
                <a:solidFill>
                  <a:srgbClr val="4A4A4C"/>
                </a:solidFill>
                <a:latin typeface="Roboto" panose="02000000000000000000" pitchFamily="2" charset="0"/>
                <a:ea typeface="Roboto" panose="02000000000000000000" pitchFamily="2" charset="0"/>
                <a:cs typeface="Roboto" panose="02000000000000000000" pitchFamily="2" charset="0"/>
              </a:defRPr>
            </a:lvl1pPr>
            <a:lvl2pPr>
              <a:buClr>
                <a:srgbClr val="40C09E"/>
              </a:buClr>
              <a:defRPr sz="2133" b="0" i="0">
                <a:solidFill>
                  <a:srgbClr val="4A4A4C"/>
                </a:solidFill>
                <a:latin typeface="Roboto" panose="02000000000000000000" pitchFamily="2" charset="0"/>
                <a:ea typeface="Roboto" panose="02000000000000000000" pitchFamily="2" charset="0"/>
                <a:cs typeface="Roboto" panose="02000000000000000000" pitchFamily="2" charset="0"/>
              </a:defRPr>
            </a:lvl2pPr>
            <a:lvl3pPr>
              <a:buClr>
                <a:srgbClr val="40C09E"/>
              </a:buClr>
              <a:defRPr sz="2133" b="0" i="0">
                <a:solidFill>
                  <a:srgbClr val="4A4A4C"/>
                </a:solidFill>
                <a:latin typeface="Roboto" panose="02000000000000000000" pitchFamily="2" charset="0"/>
                <a:ea typeface="Roboto" panose="02000000000000000000" pitchFamily="2" charset="0"/>
                <a:cs typeface="Roboto" panose="02000000000000000000" pitchFamily="2" charset="0"/>
              </a:defRPr>
            </a:lvl3pPr>
            <a:lvl4pPr>
              <a:buClr>
                <a:srgbClr val="40C09E"/>
              </a:buClr>
              <a:defRPr sz="2133" b="0" i="0">
                <a:solidFill>
                  <a:srgbClr val="4A4A4C"/>
                </a:solidFill>
                <a:latin typeface="Roboto" panose="02000000000000000000" pitchFamily="2" charset="0"/>
                <a:ea typeface="Roboto" panose="02000000000000000000" pitchFamily="2" charset="0"/>
                <a:cs typeface="Roboto" panose="02000000000000000000" pitchFamily="2" charset="0"/>
              </a:defRPr>
            </a:lvl4pPr>
            <a:lvl5pPr>
              <a:buClr>
                <a:srgbClr val="40C09E"/>
              </a:buClr>
              <a:defRPr sz="2133" b="0" i="0">
                <a:solidFill>
                  <a:srgbClr val="4A4A4C"/>
                </a:solidFill>
                <a:latin typeface="Roboto" panose="02000000000000000000" pitchFamily="2" charset="0"/>
                <a:ea typeface="Roboto" panose="02000000000000000000" pitchFamily="2" charset="0"/>
                <a:cs typeface="Roboto" panose="02000000000000000000" pitchFamily="2" charset="0"/>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83468793-56C7-369A-1B3B-BE38CB5A8721}"/>
              </a:ext>
            </a:extLst>
          </p:cNvPr>
          <p:cNvSpPr>
            <a:spLocks noGrp="1"/>
          </p:cNvSpPr>
          <p:nvPr>
            <p:ph type="body" sz="quarter" idx="13" hasCustomPrompt="1"/>
          </p:nvPr>
        </p:nvSpPr>
        <p:spPr>
          <a:xfrm>
            <a:off x="654576" y="1226581"/>
            <a:ext cx="10879667" cy="323851"/>
          </a:xfrm>
          <a:prstGeom prst="rect">
            <a:avLst/>
          </a:prstGeom>
        </p:spPr>
        <p:txBody>
          <a:bodyPr/>
          <a:lstStyle>
            <a:lvl1pPr marL="0" indent="0" algn="ctr">
              <a:buNone/>
              <a:defRPr sz="2133" b="1" i="1">
                <a:solidFill>
                  <a:srgbClr val="4A4A4C"/>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add subtitle</a:t>
            </a:r>
          </a:p>
        </p:txBody>
      </p:sp>
      <p:sp>
        <p:nvSpPr>
          <p:cNvPr id="5" name="Slide Number Placeholder 5">
            <a:extLst>
              <a:ext uri="{FF2B5EF4-FFF2-40B4-BE49-F238E27FC236}">
                <a16:creationId xmlns:a16="http://schemas.microsoft.com/office/drawing/2014/main" id="{2F8DD9CD-8F9E-098F-E672-777BFB74033A}"/>
              </a:ext>
            </a:extLst>
          </p:cNvPr>
          <p:cNvSpPr>
            <a:spLocks noGrp="1"/>
          </p:cNvSpPr>
          <p:nvPr>
            <p:ph type="sldNum" sz="quarter" idx="4"/>
          </p:nvPr>
        </p:nvSpPr>
        <p:spPr>
          <a:xfrm>
            <a:off x="10243931" y="6575017"/>
            <a:ext cx="1828800" cy="163719"/>
          </a:xfrm>
          <a:prstGeom prst="rect">
            <a:avLst/>
          </a:prstGeom>
        </p:spPr>
        <p:txBody>
          <a:bodyPr/>
          <a:lstStyle>
            <a:lvl1pPr>
              <a:defRPr sz="1067" b="0" i="0">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a:t> © 2024 </a:t>
            </a:r>
            <a:r>
              <a:rPr lang="en-US" err="1"/>
              <a:t>EmpiRx</a:t>
            </a:r>
            <a:r>
              <a:rPr lang="en-US"/>
              <a:t> Health </a:t>
            </a:r>
            <a:fld id="{01583092-FCAB-954F-B9AE-9221B1B829E9}" type="slidenum">
              <a:rPr lang="en-US" smtClean="0"/>
              <a:pPr/>
              <a:t>‹#›</a:t>
            </a:fld>
            <a:endParaRPr lang="en-US"/>
          </a:p>
        </p:txBody>
      </p:sp>
      <p:sp>
        <p:nvSpPr>
          <p:cNvPr id="6" name="Rectangle 5">
            <a:extLst>
              <a:ext uri="{FF2B5EF4-FFF2-40B4-BE49-F238E27FC236}">
                <a16:creationId xmlns:a16="http://schemas.microsoft.com/office/drawing/2014/main" id="{7F64B9C4-DE1E-E887-D1E7-87AF833DB2E9}"/>
              </a:ext>
            </a:extLst>
          </p:cNvPr>
          <p:cNvSpPr/>
          <p:nvPr userDrawn="1"/>
        </p:nvSpPr>
        <p:spPr>
          <a:xfrm>
            <a:off x="0" y="1031984"/>
            <a:ext cx="12192000" cy="45719"/>
          </a:xfrm>
          <a:prstGeom prst="rect">
            <a:avLst/>
          </a:prstGeom>
          <a:solidFill>
            <a:srgbClr val="4A4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17678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w Photo 1">
    <p:spTree>
      <p:nvGrpSpPr>
        <p:cNvPr id="1" name=""/>
        <p:cNvGrpSpPr/>
        <p:nvPr/>
      </p:nvGrpSpPr>
      <p:grpSpPr>
        <a:xfrm>
          <a:off x="0" y="0"/>
          <a:ext cx="0" cy="0"/>
          <a:chOff x="0" y="0"/>
          <a:chExt cx="0" cy="0"/>
        </a:xfrm>
      </p:grpSpPr>
      <p:sp>
        <p:nvSpPr>
          <p:cNvPr id="7" name="Rectangle 6"/>
          <p:cNvSpPr/>
          <p:nvPr userDrawn="1"/>
        </p:nvSpPr>
        <p:spPr>
          <a:xfrm>
            <a:off x="0" y="1959432"/>
            <a:ext cx="12192000" cy="4913661"/>
          </a:xfrm>
          <a:prstGeom prst="rect">
            <a:avLst/>
          </a:prstGeom>
          <a:blipFill dpi="0" rotWithShape="1">
            <a:blip r:embed="rId2">
              <a:alphaModFix amt="90000"/>
            </a:blip>
            <a:srcRect/>
            <a:stretch>
              <a:fillRect t="-4039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8"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itle 1"/>
          <p:cNvSpPr>
            <a:spLocks noGrp="1"/>
          </p:cNvSpPr>
          <p:nvPr>
            <p:ph type="ctrTitle" hasCustomPrompt="1"/>
          </p:nvPr>
        </p:nvSpPr>
        <p:spPr>
          <a:xfrm>
            <a:off x="304800" y="5029204"/>
            <a:ext cx="6908800" cy="990599"/>
          </a:xfrm>
          <a:prstGeom prst="rect">
            <a:avLst/>
          </a:prstGeom>
        </p:spPr>
        <p:txBody>
          <a:bodyPr anchor="b" anchorCtr="0"/>
          <a:lstStyle>
            <a:lvl1pPr algn="l">
              <a:defRPr sz="2400" baseline="0">
                <a:solidFill>
                  <a:schemeClr val="bg1"/>
                </a:solidFill>
              </a:defRPr>
            </a:lvl1pPr>
          </a:lstStyle>
          <a:p>
            <a:r>
              <a:rPr lang="en-US" dirty="0"/>
              <a:t>Title Slide – With Photo</a:t>
            </a:r>
          </a:p>
        </p:txBody>
      </p:sp>
      <p:sp>
        <p:nvSpPr>
          <p:cNvPr id="10" name="Text Placeholder 5"/>
          <p:cNvSpPr>
            <a:spLocks noGrp="1"/>
          </p:cNvSpPr>
          <p:nvPr>
            <p:ph type="body" sz="quarter" idx="10" hasCustomPrompt="1"/>
          </p:nvPr>
        </p:nvSpPr>
        <p:spPr>
          <a:xfrm>
            <a:off x="304800" y="6080760"/>
            <a:ext cx="6908800" cy="381000"/>
          </a:xfrm>
          <a:prstGeom prst="rect">
            <a:avLst/>
          </a:prstGeom>
        </p:spPr>
        <p:txBody>
          <a:bodyPr>
            <a:noAutofit/>
          </a:bodyPr>
          <a:lstStyle>
            <a:lvl1pPr marL="0" indent="0">
              <a:buNone/>
              <a:defRPr sz="1600">
                <a:solidFill>
                  <a:schemeClr val="bg1"/>
                </a:solidFill>
              </a:defRPr>
            </a:lvl1pPr>
            <a:lvl2pPr marL="457218" indent="0">
              <a:buNone/>
              <a:defRPr/>
            </a:lvl2pPr>
            <a:lvl3pPr marL="914435" indent="0">
              <a:buNone/>
              <a:defRPr/>
            </a:lvl3pPr>
            <a:lvl4pPr marL="1371651" indent="0">
              <a:buNone/>
              <a:defRPr/>
            </a:lvl4pPr>
            <a:lvl5pPr marL="1828869" indent="0">
              <a:buNone/>
              <a:defRPr/>
            </a:lvl5pPr>
          </a:lstStyle>
          <a:p>
            <a:pPr lvl="0"/>
            <a:r>
              <a:rPr lang="en-US" dirty="0"/>
              <a:t>Presenter Name | Date</a:t>
            </a:r>
          </a:p>
        </p:txBody>
      </p:sp>
      <p:pic>
        <p:nvPicPr>
          <p:cNvPr id="12"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43608" y="5163357"/>
            <a:ext cx="3336414" cy="1219201"/>
          </a:xfrm>
          <a:prstGeom prst="rect">
            <a:avLst/>
          </a:prstGeom>
          <a:ln w="12700">
            <a:miter lim="400000"/>
          </a:ln>
        </p:spPr>
      </p:pic>
      <p:sp>
        <p:nvSpPr>
          <p:cNvPr id="14" name="Text Placeholder 6"/>
          <p:cNvSpPr txBox="1">
            <a:spLocks/>
          </p:cNvSpPr>
          <p:nvPr userDrawn="1"/>
        </p:nvSpPr>
        <p:spPr>
          <a:xfrm>
            <a:off x="7620004" y="6583680"/>
            <a:ext cx="4254882" cy="228600"/>
          </a:xfrm>
          <a:prstGeom prst="rect">
            <a:avLst/>
          </a:prstGeom>
        </p:spPr>
        <p:txBody>
          <a:bodyPr vert="horz" lIns="91440" tIns="45721" rIns="91440" bIns="45721"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18" rtl="0" eaLnBrk="1" fontAlgn="auto" latinLnBrk="0" hangingPunct="1">
              <a:lnSpc>
                <a:spcPct val="100000"/>
              </a:lnSpc>
              <a:spcBef>
                <a:spcPct val="20000"/>
              </a:spcBef>
              <a:spcAft>
                <a:spcPts val="0"/>
              </a:spcAft>
              <a:buClrTx/>
              <a:buSzTx/>
              <a:buFont typeface="Arial"/>
              <a:buNone/>
              <a:tabLst/>
              <a:defRPr/>
            </a:pPr>
            <a:r>
              <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rPr>
              <a:t>©2019 ARTHUR J. GALLAGHER &amp; CO. </a:t>
            </a:r>
          </a:p>
        </p:txBody>
      </p:sp>
    </p:spTree>
    <p:extLst>
      <p:ext uri="{BB962C8B-B14F-4D97-AF65-F5344CB8AC3E}">
        <p14:creationId xmlns:p14="http://schemas.microsoft.com/office/powerpoint/2010/main" val="389803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w Photo 2">
    <p:spTree>
      <p:nvGrpSpPr>
        <p:cNvPr id="1" name=""/>
        <p:cNvGrpSpPr/>
        <p:nvPr/>
      </p:nvGrpSpPr>
      <p:grpSpPr>
        <a:xfrm>
          <a:off x="0" y="0"/>
          <a:ext cx="0" cy="0"/>
          <a:chOff x="0" y="0"/>
          <a:chExt cx="0" cy="0"/>
        </a:xfrm>
      </p:grpSpPr>
      <p:sp>
        <p:nvSpPr>
          <p:cNvPr id="7" name="Rectangle 6"/>
          <p:cNvSpPr/>
          <p:nvPr userDrawn="1"/>
        </p:nvSpPr>
        <p:spPr>
          <a:xfrm>
            <a:off x="0" y="3616783"/>
            <a:ext cx="12192000" cy="3247115"/>
          </a:xfrm>
          <a:prstGeom prst="rect">
            <a:avLst/>
          </a:prstGeom>
          <a:blipFill>
            <a:blip r:embed="rId2">
              <a:alphaModFix amt="90000"/>
            </a:blip>
            <a:srcRect/>
            <a:stretch>
              <a:fillRect t="-111750"/>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8"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p:cNvSpPr>
            <a:spLocks noGrp="1"/>
          </p:cNvSpPr>
          <p:nvPr>
            <p:ph type="ctrTitle" hasCustomPrompt="1"/>
          </p:nvPr>
        </p:nvSpPr>
        <p:spPr>
          <a:xfrm>
            <a:off x="304800" y="5288975"/>
            <a:ext cx="6339840" cy="1005840"/>
          </a:xfrm>
          <a:prstGeom prst="rect">
            <a:avLst/>
          </a:prstGeom>
        </p:spPr>
        <p:txBody>
          <a:bodyPr anchor="b" anchorCtr="0">
            <a:normAutofit/>
          </a:bodyPr>
          <a:lstStyle>
            <a:lvl1pPr algn="l">
              <a:lnSpc>
                <a:spcPts val="4300"/>
              </a:lnSpc>
              <a:spcBef>
                <a:spcPts val="0"/>
              </a:spcBef>
              <a:defRPr sz="2400" cap="none">
                <a:solidFill>
                  <a:schemeClr val="bg1"/>
                </a:solidFill>
              </a:defRPr>
            </a:lvl1pPr>
          </a:lstStyle>
          <a:p>
            <a:r>
              <a:rPr lang="en-US" dirty="0"/>
              <a:t>Title Slide</a:t>
            </a:r>
          </a:p>
        </p:txBody>
      </p:sp>
      <p:sp>
        <p:nvSpPr>
          <p:cNvPr id="3" name="Subtitle 2"/>
          <p:cNvSpPr>
            <a:spLocks noGrp="1"/>
          </p:cNvSpPr>
          <p:nvPr>
            <p:ph type="subTitle" idx="1" hasCustomPrompt="1"/>
          </p:nvPr>
        </p:nvSpPr>
        <p:spPr>
          <a:xfrm>
            <a:off x="304800" y="6340535"/>
            <a:ext cx="6339840" cy="386940"/>
          </a:xfrm>
          <a:prstGeom prst="rect">
            <a:avLst/>
          </a:prstGeom>
        </p:spPr>
        <p:txBody>
          <a:bodyPr>
            <a:noAutofit/>
          </a:bodyPr>
          <a:lstStyle>
            <a:lvl1pPr marL="0" indent="0" algn="l">
              <a:buNone/>
              <a:defRPr sz="1600" cap="none" baseline="0">
                <a:solidFill>
                  <a:schemeClr val="bg1"/>
                </a:solidFill>
              </a:defRPr>
            </a:lvl1pPr>
            <a:lvl2pPr marL="457218" indent="0" algn="ctr">
              <a:buNone/>
              <a:defRPr>
                <a:solidFill>
                  <a:schemeClr val="tx1">
                    <a:tint val="75000"/>
                  </a:schemeClr>
                </a:solidFill>
              </a:defRPr>
            </a:lvl2pPr>
            <a:lvl3pPr marL="914435" indent="0" algn="ctr">
              <a:buNone/>
              <a:defRPr>
                <a:solidFill>
                  <a:schemeClr val="tx1">
                    <a:tint val="75000"/>
                  </a:schemeClr>
                </a:solidFill>
              </a:defRPr>
            </a:lvl3pPr>
            <a:lvl4pPr marL="1371651" indent="0" algn="ctr">
              <a:buNone/>
              <a:defRPr>
                <a:solidFill>
                  <a:schemeClr val="tx1">
                    <a:tint val="75000"/>
                  </a:schemeClr>
                </a:solidFill>
              </a:defRPr>
            </a:lvl4pPr>
            <a:lvl5pPr marL="1828869" indent="0" algn="ctr">
              <a:buNone/>
              <a:defRPr>
                <a:solidFill>
                  <a:schemeClr val="tx1">
                    <a:tint val="75000"/>
                  </a:schemeClr>
                </a:solidFill>
              </a:defRPr>
            </a:lvl5pPr>
            <a:lvl6pPr marL="2286085" indent="0" algn="ctr">
              <a:buNone/>
              <a:defRPr>
                <a:solidFill>
                  <a:schemeClr val="tx1">
                    <a:tint val="75000"/>
                  </a:schemeClr>
                </a:solidFill>
              </a:defRPr>
            </a:lvl6pPr>
            <a:lvl7pPr marL="2743302" indent="0" algn="ctr">
              <a:buNone/>
              <a:defRPr>
                <a:solidFill>
                  <a:schemeClr val="tx1">
                    <a:tint val="75000"/>
                  </a:schemeClr>
                </a:solidFill>
              </a:defRPr>
            </a:lvl7pPr>
            <a:lvl8pPr marL="3200520" indent="0" algn="ctr">
              <a:buNone/>
              <a:defRPr>
                <a:solidFill>
                  <a:schemeClr val="tx1">
                    <a:tint val="75000"/>
                  </a:schemeClr>
                </a:solidFill>
              </a:defRPr>
            </a:lvl8pPr>
            <a:lvl9pPr marL="3657738" indent="0" algn="ctr">
              <a:buNone/>
              <a:defRPr>
                <a:solidFill>
                  <a:schemeClr val="tx1">
                    <a:tint val="75000"/>
                  </a:schemeClr>
                </a:solidFill>
              </a:defRPr>
            </a:lvl9pPr>
          </a:lstStyle>
          <a:p>
            <a:r>
              <a:rPr lang="en-US" dirty="0"/>
              <a:t>Presenter name  |  Date</a:t>
            </a:r>
          </a:p>
        </p:txBody>
      </p:sp>
      <p:sp>
        <p:nvSpPr>
          <p:cNvPr id="6" name="Text Placeholder 6"/>
          <p:cNvSpPr txBox="1">
            <a:spLocks/>
          </p:cNvSpPr>
          <p:nvPr userDrawn="1"/>
        </p:nvSpPr>
        <p:spPr>
          <a:xfrm>
            <a:off x="7620004" y="6629400"/>
            <a:ext cx="4254882" cy="228600"/>
          </a:xfrm>
          <a:prstGeom prst="rect">
            <a:avLst/>
          </a:prstGeom>
        </p:spPr>
        <p:txBody>
          <a:bodyPr vert="horz" lIns="91440" tIns="45721" rIns="91440" bIns="45721"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18" rtl="0" eaLnBrk="1" fontAlgn="auto" latinLnBrk="0" hangingPunct="1">
              <a:lnSpc>
                <a:spcPct val="100000"/>
              </a:lnSpc>
              <a:spcBef>
                <a:spcPct val="20000"/>
              </a:spcBef>
              <a:spcAft>
                <a:spcPts val="0"/>
              </a:spcAft>
              <a:buClrTx/>
              <a:buSzTx/>
              <a:buFont typeface="Arial"/>
              <a:buNone/>
              <a:tabLst/>
              <a:defRPr/>
            </a:pPr>
            <a:r>
              <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rPr>
              <a:t>©2019 ARTHUR J. GALLAGHER &amp; CO. </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39202" y="5706324"/>
            <a:ext cx="3535680" cy="875486"/>
          </a:xfrm>
          <a:prstGeom prst="rect">
            <a:avLst/>
          </a:prstGeom>
        </p:spPr>
      </p:pic>
    </p:spTree>
    <p:extLst>
      <p:ext uri="{BB962C8B-B14F-4D97-AF65-F5344CB8AC3E}">
        <p14:creationId xmlns:p14="http://schemas.microsoft.com/office/powerpoint/2010/main" val="252639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w Photo 3">
    <p:spTree>
      <p:nvGrpSpPr>
        <p:cNvPr id="1" name=""/>
        <p:cNvGrpSpPr/>
        <p:nvPr/>
      </p:nvGrpSpPr>
      <p:grpSpPr>
        <a:xfrm>
          <a:off x="0" y="0"/>
          <a:ext cx="0" cy="0"/>
          <a:chOff x="0" y="0"/>
          <a:chExt cx="0" cy="0"/>
        </a:xfrm>
      </p:grpSpPr>
      <p:sp>
        <p:nvSpPr>
          <p:cNvPr id="8" name="Rectangle 7"/>
          <p:cNvSpPr>
            <a:spLocks noChangeAspect="1"/>
          </p:cNvSpPr>
          <p:nvPr userDrawn="1"/>
        </p:nvSpPr>
        <p:spPr>
          <a:xfrm>
            <a:off x="2" y="-10391"/>
            <a:ext cx="9122228" cy="6867144"/>
          </a:xfrm>
          <a:prstGeom prst="rect">
            <a:avLst/>
          </a:prstGeom>
          <a:blipFill>
            <a:blip r:embed="rId2">
              <a:alphaModFix amt="90000"/>
            </a:blip>
            <a:srcRect/>
            <a:stretch>
              <a:fillRect l="-22" r="-3377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8"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p:cNvSpPr>
            <a:spLocks noGrp="1"/>
          </p:cNvSpPr>
          <p:nvPr>
            <p:ph type="ctrTitle" hasCustomPrompt="1"/>
          </p:nvPr>
        </p:nvSpPr>
        <p:spPr>
          <a:xfrm>
            <a:off x="304800" y="1856455"/>
            <a:ext cx="3535680" cy="1428389"/>
          </a:xfrm>
          <a:prstGeom prst="rect">
            <a:avLst/>
          </a:prstGeom>
        </p:spPr>
        <p:txBody>
          <a:bodyPr anchor="b" anchorCtr="0">
            <a:normAutofit/>
          </a:bodyPr>
          <a:lstStyle>
            <a:lvl1pPr algn="l">
              <a:lnSpc>
                <a:spcPts val="4300"/>
              </a:lnSpc>
              <a:spcBef>
                <a:spcPts val="0"/>
              </a:spcBef>
              <a:defRPr sz="2400" cap="none" baseline="0">
                <a:solidFill>
                  <a:schemeClr val="bg1"/>
                </a:solidFill>
              </a:defRPr>
            </a:lvl1pPr>
          </a:lstStyle>
          <a:p>
            <a:r>
              <a:rPr lang="en-US" dirty="0"/>
              <a:t>Title Slide</a:t>
            </a:r>
          </a:p>
        </p:txBody>
      </p:sp>
      <p:sp>
        <p:nvSpPr>
          <p:cNvPr id="3" name="Subtitle 2"/>
          <p:cNvSpPr>
            <a:spLocks noGrp="1"/>
          </p:cNvSpPr>
          <p:nvPr>
            <p:ph type="subTitle" idx="1" hasCustomPrompt="1"/>
          </p:nvPr>
        </p:nvSpPr>
        <p:spPr>
          <a:xfrm>
            <a:off x="304800" y="3291840"/>
            <a:ext cx="3535680" cy="731520"/>
          </a:xfrm>
          <a:prstGeom prst="rect">
            <a:avLst/>
          </a:prstGeom>
        </p:spPr>
        <p:txBody>
          <a:bodyPr>
            <a:noAutofit/>
          </a:bodyPr>
          <a:lstStyle>
            <a:lvl1pPr marL="0" indent="0" algn="l">
              <a:buNone/>
              <a:defRPr sz="1600" cap="none" baseline="0">
                <a:solidFill>
                  <a:schemeClr val="bg1"/>
                </a:solidFill>
              </a:defRPr>
            </a:lvl1pPr>
            <a:lvl2pPr marL="457218" indent="0" algn="ctr">
              <a:buNone/>
              <a:defRPr>
                <a:solidFill>
                  <a:schemeClr val="tx1">
                    <a:tint val="75000"/>
                  </a:schemeClr>
                </a:solidFill>
              </a:defRPr>
            </a:lvl2pPr>
            <a:lvl3pPr marL="914435" indent="0" algn="ctr">
              <a:buNone/>
              <a:defRPr>
                <a:solidFill>
                  <a:schemeClr val="tx1">
                    <a:tint val="75000"/>
                  </a:schemeClr>
                </a:solidFill>
              </a:defRPr>
            </a:lvl3pPr>
            <a:lvl4pPr marL="1371651" indent="0" algn="ctr">
              <a:buNone/>
              <a:defRPr>
                <a:solidFill>
                  <a:schemeClr val="tx1">
                    <a:tint val="75000"/>
                  </a:schemeClr>
                </a:solidFill>
              </a:defRPr>
            </a:lvl4pPr>
            <a:lvl5pPr marL="1828869" indent="0" algn="ctr">
              <a:buNone/>
              <a:defRPr>
                <a:solidFill>
                  <a:schemeClr val="tx1">
                    <a:tint val="75000"/>
                  </a:schemeClr>
                </a:solidFill>
              </a:defRPr>
            </a:lvl5pPr>
            <a:lvl6pPr marL="2286085" indent="0" algn="ctr">
              <a:buNone/>
              <a:defRPr>
                <a:solidFill>
                  <a:schemeClr val="tx1">
                    <a:tint val="75000"/>
                  </a:schemeClr>
                </a:solidFill>
              </a:defRPr>
            </a:lvl6pPr>
            <a:lvl7pPr marL="2743302" indent="0" algn="ctr">
              <a:buNone/>
              <a:defRPr>
                <a:solidFill>
                  <a:schemeClr val="tx1">
                    <a:tint val="75000"/>
                  </a:schemeClr>
                </a:solidFill>
              </a:defRPr>
            </a:lvl7pPr>
            <a:lvl8pPr marL="3200520" indent="0" algn="ctr">
              <a:buNone/>
              <a:defRPr>
                <a:solidFill>
                  <a:schemeClr val="tx1">
                    <a:tint val="75000"/>
                  </a:schemeClr>
                </a:solidFill>
              </a:defRPr>
            </a:lvl8pPr>
            <a:lvl9pPr marL="3657738" indent="0" algn="ctr">
              <a:buNone/>
              <a:defRPr>
                <a:solidFill>
                  <a:schemeClr val="tx1">
                    <a:tint val="75000"/>
                  </a:schemeClr>
                </a:solidFill>
              </a:defRPr>
            </a:lvl9pPr>
          </a:lstStyle>
          <a:p>
            <a:r>
              <a:rPr lang="en-US" dirty="0"/>
              <a:t>Presenter name</a:t>
            </a:r>
          </a:p>
          <a:p>
            <a:r>
              <a:rPr lang="en-US" dirty="0"/>
              <a:t>Date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3473" y="5681225"/>
            <a:ext cx="3804795" cy="942122"/>
          </a:xfrm>
          <a:prstGeom prst="rect">
            <a:avLst/>
          </a:prstGeom>
        </p:spPr>
      </p:pic>
      <p:sp>
        <p:nvSpPr>
          <p:cNvPr id="10" name="Text Placeholder 6"/>
          <p:cNvSpPr txBox="1">
            <a:spLocks/>
          </p:cNvSpPr>
          <p:nvPr userDrawn="1"/>
        </p:nvSpPr>
        <p:spPr>
          <a:xfrm>
            <a:off x="304804" y="6583680"/>
            <a:ext cx="4254882" cy="228600"/>
          </a:xfrm>
          <a:prstGeom prst="rect">
            <a:avLst/>
          </a:prstGeom>
        </p:spPr>
        <p:txBody>
          <a:bodyPr vert="horz" lIns="91440" tIns="45721" rIns="91440" bIns="45721"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18" rtl="0" eaLnBrk="1" fontAlgn="auto" latinLnBrk="0" hangingPunct="1">
              <a:lnSpc>
                <a:spcPct val="100000"/>
              </a:lnSpc>
              <a:spcBef>
                <a:spcPct val="20000"/>
              </a:spcBef>
              <a:spcAft>
                <a:spcPts val="0"/>
              </a:spcAft>
              <a:buClrTx/>
              <a:buSzTx/>
              <a:buFont typeface="Arial"/>
              <a:buNone/>
              <a:tabLst/>
              <a:defRPr/>
            </a:pPr>
            <a:r>
              <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rPr>
              <a:t>©2019 ARTHUR J. GALLAGHER &amp; CO. </a:t>
            </a:r>
          </a:p>
        </p:txBody>
      </p:sp>
    </p:spTree>
    <p:extLst>
      <p:ext uri="{BB962C8B-B14F-4D97-AF65-F5344CB8AC3E}">
        <p14:creationId xmlns:p14="http://schemas.microsoft.com/office/powerpoint/2010/main" val="28601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Text Only">
    <p:spTree>
      <p:nvGrpSpPr>
        <p:cNvPr id="1" name=""/>
        <p:cNvGrpSpPr/>
        <p:nvPr/>
      </p:nvGrpSpPr>
      <p:grpSpPr>
        <a:xfrm>
          <a:off x="0" y="0"/>
          <a:ext cx="0" cy="0"/>
          <a:chOff x="0" y="0"/>
          <a:chExt cx="0" cy="0"/>
        </a:xfrm>
      </p:grpSpPr>
      <p:sp>
        <p:nvSpPr>
          <p:cNvPr id="9" name="Rectangle 8"/>
          <p:cNvSpPr/>
          <p:nvPr userDrawn="1"/>
        </p:nvSpPr>
        <p:spPr>
          <a:xfrm>
            <a:off x="0" y="1959432"/>
            <a:ext cx="12192000" cy="4913661"/>
          </a:xfrm>
          <a:prstGeom prst="rect">
            <a:avLst/>
          </a:prstGeom>
          <a:blipFill dpi="0" rotWithShape="1">
            <a:blip r:embed="rId2">
              <a:alphaModFix amt="90000"/>
            </a:blip>
            <a:srcRect/>
            <a:stretch>
              <a:fillRect t="-4039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8"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itle 1"/>
          <p:cNvSpPr>
            <a:spLocks noGrp="1"/>
          </p:cNvSpPr>
          <p:nvPr>
            <p:ph type="ctrTitle" hasCustomPrompt="1"/>
          </p:nvPr>
        </p:nvSpPr>
        <p:spPr>
          <a:xfrm>
            <a:off x="304800" y="457204"/>
            <a:ext cx="6908800" cy="990599"/>
          </a:xfrm>
          <a:prstGeom prst="rect">
            <a:avLst/>
          </a:prstGeom>
        </p:spPr>
        <p:txBody>
          <a:bodyPr anchor="b" anchorCtr="0"/>
          <a:lstStyle>
            <a:lvl1pPr algn="l">
              <a:defRPr sz="2400" baseline="0">
                <a:solidFill>
                  <a:schemeClr val="accent1"/>
                </a:solidFill>
              </a:defRPr>
            </a:lvl1pPr>
          </a:lstStyle>
          <a:p>
            <a:r>
              <a:rPr lang="en-US" dirty="0"/>
              <a:t>Title Slide – text only</a:t>
            </a:r>
          </a:p>
        </p:txBody>
      </p:sp>
      <p:sp>
        <p:nvSpPr>
          <p:cNvPr id="10" name="Text Placeholder 5"/>
          <p:cNvSpPr>
            <a:spLocks noGrp="1"/>
          </p:cNvSpPr>
          <p:nvPr>
            <p:ph type="body" sz="quarter" idx="10" hasCustomPrompt="1"/>
          </p:nvPr>
        </p:nvSpPr>
        <p:spPr>
          <a:xfrm>
            <a:off x="304800" y="1554480"/>
            <a:ext cx="6908800" cy="381000"/>
          </a:xfrm>
          <a:prstGeom prst="rect">
            <a:avLst/>
          </a:prstGeom>
        </p:spPr>
        <p:txBody>
          <a:bodyPr>
            <a:noAutofit/>
          </a:bodyPr>
          <a:lstStyle>
            <a:lvl1pPr marL="0" indent="0">
              <a:buNone/>
              <a:defRPr sz="1600">
                <a:solidFill>
                  <a:schemeClr val="accent2"/>
                </a:solidFill>
              </a:defRPr>
            </a:lvl1pPr>
            <a:lvl2pPr marL="457218" indent="0">
              <a:buNone/>
              <a:defRPr/>
            </a:lvl2pPr>
            <a:lvl3pPr marL="914435" indent="0">
              <a:buNone/>
              <a:defRPr/>
            </a:lvl3pPr>
            <a:lvl4pPr marL="1371651" indent="0">
              <a:buNone/>
              <a:defRPr/>
            </a:lvl4pPr>
            <a:lvl5pPr marL="1828869" indent="0">
              <a:buNone/>
              <a:defRPr/>
            </a:lvl5pPr>
          </a:lstStyle>
          <a:p>
            <a:pPr lvl="0"/>
            <a:r>
              <a:rPr lang="en-US" dirty="0"/>
              <a:t>Presenter Name | Date</a:t>
            </a:r>
          </a:p>
        </p:txBody>
      </p:sp>
      <p:pic>
        <p:nvPicPr>
          <p:cNvPr id="12"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43608" y="5163357"/>
            <a:ext cx="3336414" cy="1219201"/>
          </a:xfrm>
          <a:prstGeom prst="rect">
            <a:avLst/>
          </a:prstGeom>
          <a:ln w="12700">
            <a:miter lim="400000"/>
          </a:ln>
        </p:spPr>
      </p:pic>
      <p:sp>
        <p:nvSpPr>
          <p:cNvPr id="14" name="Text Placeholder 6"/>
          <p:cNvSpPr txBox="1">
            <a:spLocks/>
          </p:cNvSpPr>
          <p:nvPr userDrawn="1"/>
        </p:nvSpPr>
        <p:spPr>
          <a:xfrm>
            <a:off x="7620004" y="6583680"/>
            <a:ext cx="4254882" cy="228600"/>
          </a:xfrm>
          <a:prstGeom prst="rect">
            <a:avLst/>
          </a:prstGeom>
        </p:spPr>
        <p:txBody>
          <a:bodyPr vert="horz" lIns="91440" tIns="45721" rIns="91440" bIns="45721"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18" rtl="0" eaLnBrk="1" fontAlgn="auto" latinLnBrk="0" hangingPunct="1">
              <a:lnSpc>
                <a:spcPct val="100000"/>
              </a:lnSpc>
              <a:spcBef>
                <a:spcPct val="20000"/>
              </a:spcBef>
              <a:spcAft>
                <a:spcPts val="0"/>
              </a:spcAft>
              <a:buClrTx/>
              <a:buSzTx/>
              <a:buFont typeface="Arial"/>
              <a:buNone/>
              <a:tabLst/>
              <a:defRPr/>
            </a:pPr>
            <a:r>
              <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rPr>
              <a:t>©2019 ARTHUR J. GALLAGHER &amp; CO. </a:t>
            </a:r>
          </a:p>
        </p:txBody>
      </p:sp>
    </p:spTree>
    <p:extLst>
      <p:ext uri="{BB962C8B-B14F-4D97-AF65-F5344CB8AC3E}">
        <p14:creationId xmlns:p14="http://schemas.microsoft.com/office/powerpoint/2010/main" val="384149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Closing w Photo">
    <p:spTree>
      <p:nvGrpSpPr>
        <p:cNvPr id="1" name=""/>
        <p:cNvGrpSpPr/>
        <p:nvPr/>
      </p:nvGrpSpPr>
      <p:grpSpPr>
        <a:xfrm>
          <a:off x="0" y="0"/>
          <a:ext cx="0" cy="0"/>
          <a:chOff x="0" y="0"/>
          <a:chExt cx="0" cy="0"/>
        </a:xfrm>
      </p:grpSpPr>
      <p:sp>
        <p:nvSpPr>
          <p:cNvPr id="11" name="Rectangle 10"/>
          <p:cNvSpPr>
            <a:spLocks noChangeAspect="1"/>
          </p:cNvSpPr>
          <p:nvPr userDrawn="1"/>
        </p:nvSpPr>
        <p:spPr>
          <a:xfrm>
            <a:off x="2" y="-10391"/>
            <a:ext cx="10940142" cy="6867144"/>
          </a:xfrm>
          <a:prstGeom prst="rect">
            <a:avLst/>
          </a:prstGeom>
          <a:blipFill>
            <a:blip r:embed="rId2">
              <a:alphaModFix amt="90000"/>
            </a:blip>
            <a:srcRect/>
            <a:stretch>
              <a:fillRect l="-19" r="-1154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8"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p:cNvSpPr>
            <a:spLocks noGrp="1"/>
          </p:cNvSpPr>
          <p:nvPr>
            <p:ph type="ctrTitle" hasCustomPrompt="1"/>
          </p:nvPr>
        </p:nvSpPr>
        <p:spPr>
          <a:xfrm>
            <a:off x="304800" y="1856453"/>
            <a:ext cx="3535680" cy="914400"/>
          </a:xfrm>
          <a:prstGeom prst="rect">
            <a:avLst/>
          </a:prstGeom>
        </p:spPr>
        <p:txBody>
          <a:bodyPr anchor="b" anchorCtr="0">
            <a:normAutofit/>
          </a:bodyPr>
          <a:lstStyle>
            <a:lvl1pPr algn="l">
              <a:lnSpc>
                <a:spcPts val="4300"/>
              </a:lnSpc>
              <a:spcBef>
                <a:spcPts val="0"/>
              </a:spcBef>
              <a:defRPr sz="2400" cap="none" baseline="0">
                <a:solidFill>
                  <a:schemeClr val="bg1"/>
                </a:solidFill>
              </a:defRPr>
            </a:lvl1pPr>
          </a:lstStyle>
          <a:p>
            <a:r>
              <a:rPr lang="en-US" dirty="0"/>
              <a:t>Thank you!</a:t>
            </a:r>
          </a:p>
        </p:txBody>
      </p:sp>
      <p:sp>
        <p:nvSpPr>
          <p:cNvPr id="3" name="Subtitle 2"/>
          <p:cNvSpPr>
            <a:spLocks noGrp="1"/>
          </p:cNvSpPr>
          <p:nvPr>
            <p:ph type="subTitle" idx="1" hasCustomPrompt="1"/>
          </p:nvPr>
        </p:nvSpPr>
        <p:spPr>
          <a:xfrm>
            <a:off x="304800" y="2834640"/>
            <a:ext cx="3657600" cy="731520"/>
          </a:xfrm>
          <a:prstGeom prst="rect">
            <a:avLst/>
          </a:prstGeom>
        </p:spPr>
        <p:txBody>
          <a:bodyPr>
            <a:noAutofit/>
          </a:bodyPr>
          <a:lstStyle>
            <a:lvl1pPr marL="0" indent="0" algn="l">
              <a:spcAft>
                <a:spcPts val="0"/>
              </a:spcAft>
              <a:buNone/>
              <a:defRPr sz="1200" cap="none" baseline="0">
                <a:solidFill>
                  <a:schemeClr val="bg1"/>
                </a:solidFill>
              </a:defRPr>
            </a:lvl1pPr>
            <a:lvl2pPr marL="457218" indent="0" algn="ctr">
              <a:buNone/>
              <a:defRPr>
                <a:solidFill>
                  <a:schemeClr val="tx1">
                    <a:tint val="75000"/>
                  </a:schemeClr>
                </a:solidFill>
              </a:defRPr>
            </a:lvl2pPr>
            <a:lvl3pPr marL="914435" indent="0" algn="ctr">
              <a:buNone/>
              <a:defRPr>
                <a:solidFill>
                  <a:schemeClr val="tx1">
                    <a:tint val="75000"/>
                  </a:schemeClr>
                </a:solidFill>
              </a:defRPr>
            </a:lvl3pPr>
            <a:lvl4pPr marL="1371651" indent="0" algn="ctr">
              <a:buNone/>
              <a:defRPr>
                <a:solidFill>
                  <a:schemeClr val="tx1">
                    <a:tint val="75000"/>
                  </a:schemeClr>
                </a:solidFill>
              </a:defRPr>
            </a:lvl4pPr>
            <a:lvl5pPr marL="1828869" indent="0" algn="ctr">
              <a:buNone/>
              <a:defRPr>
                <a:solidFill>
                  <a:schemeClr val="tx1">
                    <a:tint val="75000"/>
                  </a:schemeClr>
                </a:solidFill>
              </a:defRPr>
            </a:lvl5pPr>
            <a:lvl6pPr marL="2286085" indent="0" algn="ctr">
              <a:buNone/>
              <a:defRPr>
                <a:solidFill>
                  <a:schemeClr val="tx1">
                    <a:tint val="75000"/>
                  </a:schemeClr>
                </a:solidFill>
              </a:defRPr>
            </a:lvl6pPr>
            <a:lvl7pPr marL="2743302" indent="0" algn="ctr">
              <a:buNone/>
              <a:defRPr>
                <a:solidFill>
                  <a:schemeClr val="tx1">
                    <a:tint val="75000"/>
                  </a:schemeClr>
                </a:solidFill>
              </a:defRPr>
            </a:lvl7pPr>
            <a:lvl8pPr marL="3200520" indent="0" algn="ctr">
              <a:buNone/>
              <a:defRPr>
                <a:solidFill>
                  <a:schemeClr val="tx1">
                    <a:tint val="75000"/>
                  </a:schemeClr>
                </a:solidFill>
              </a:defRPr>
            </a:lvl8pPr>
            <a:lvl9pPr marL="3657738" indent="0" algn="ctr">
              <a:buNone/>
              <a:defRPr>
                <a:solidFill>
                  <a:schemeClr val="tx1">
                    <a:tint val="75000"/>
                  </a:schemeClr>
                </a:solidFill>
              </a:defRPr>
            </a:lvl9pPr>
          </a:lstStyle>
          <a:p>
            <a:r>
              <a:rPr lang="en-US" dirty="0"/>
              <a:t>Name</a:t>
            </a:r>
          </a:p>
          <a:p>
            <a:r>
              <a:rPr lang="en-US" dirty="0"/>
              <a:t>Contact #</a:t>
            </a:r>
          </a:p>
          <a:p>
            <a:r>
              <a:rPr lang="en-US" dirty="0"/>
              <a:t>Email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3473" y="5681225"/>
            <a:ext cx="3804795" cy="942122"/>
          </a:xfrm>
          <a:prstGeom prst="rect">
            <a:avLst/>
          </a:prstGeom>
        </p:spPr>
      </p:pic>
      <p:sp>
        <p:nvSpPr>
          <p:cNvPr id="10" name="Text Placeholder 6"/>
          <p:cNvSpPr txBox="1">
            <a:spLocks/>
          </p:cNvSpPr>
          <p:nvPr userDrawn="1"/>
        </p:nvSpPr>
        <p:spPr>
          <a:xfrm>
            <a:off x="304804" y="6583680"/>
            <a:ext cx="4254882" cy="228600"/>
          </a:xfrm>
          <a:prstGeom prst="rect">
            <a:avLst/>
          </a:prstGeom>
        </p:spPr>
        <p:txBody>
          <a:bodyPr vert="horz" lIns="91440" tIns="45721" rIns="91440" bIns="45721"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18" rtl="0" eaLnBrk="1" fontAlgn="auto" latinLnBrk="0" hangingPunct="1">
              <a:lnSpc>
                <a:spcPct val="100000"/>
              </a:lnSpc>
              <a:spcBef>
                <a:spcPct val="20000"/>
              </a:spcBef>
              <a:spcAft>
                <a:spcPts val="0"/>
              </a:spcAft>
              <a:buClrTx/>
              <a:buSzTx/>
              <a:buFont typeface="Arial"/>
              <a:buNone/>
              <a:tabLst/>
              <a:defRPr/>
            </a:pPr>
            <a:r>
              <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rPr>
              <a:t>©2019 ARTHUR J. GALLAGHER &amp; CO. </a:t>
            </a:r>
          </a:p>
        </p:txBody>
      </p:sp>
      <p:sp>
        <p:nvSpPr>
          <p:cNvPr id="13" name="Text Placeholder 12"/>
          <p:cNvSpPr>
            <a:spLocks noGrp="1"/>
          </p:cNvSpPr>
          <p:nvPr>
            <p:ph type="body" sz="quarter" idx="10"/>
          </p:nvPr>
        </p:nvSpPr>
        <p:spPr>
          <a:xfrm>
            <a:off x="304800" y="3615747"/>
            <a:ext cx="3657600" cy="800100"/>
          </a:xfrm>
        </p:spPr>
        <p:txBody>
          <a:bodyPr>
            <a:noAutofit/>
          </a:bodyPr>
          <a:lstStyle>
            <a:lvl1pPr marL="0" indent="0">
              <a:spcAft>
                <a:spcPts val="0"/>
              </a:spcAft>
              <a:buNone/>
              <a:defRPr sz="1200">
                <a:solidFill>
                  <a:schemeClr val="bg1"/>
                </a:solidFill>
              </a:defRPr>
            </a:lvl1pPr>
            <a:lvl2pPr marL="231782" indent="0">
              <a:buNone/>
              <a:defRPr sz="1600">
                <a:solidFill>
                  <a:schemeClr val="bg1"/>
                </a:solidFill>
              </a:defRPr>
            </a:lvl2pPr>
            <a:lvl3pPr marL="454043" indent="0">
              <a:buNone/>
              <a:defRPr sz="1600">
                <a:solidFill>
                  <a:schemeClr val="bg1"/>
                </a:solidFill>
              </a:defRPr>
            </a:lvl3pPr>
            <a:lvl4pPr marL="690586" indent="0">
              <a:buNone/>
              <a:defRPr sz="1600">
                <a:solidFill>
                  <a:schemeClr val="bg1"/>
                </a:solidFill>
              </a:defRPr>
            </a:lvl4pPr>
            <a:lvl5pPr marL="919197" indent="0">
              <a:buNone/>
              <a:defRPr sz="1600">
                <a:solidFill>
                  <a:schemeClr val="bg1"/>
                </a:solidFill>
              </a:defRPr>
            </a:lvl5pPr>
          </a:lstStyle>
          <a:p>
            <a:pPr lvl="0"/>
            <a:endParaRPr lang="en-US" dirty="0"/>
          </a:p>
        </p:txBody>
      </p:sp>
    </p:spTree>
    <p:extLst>
      <p:ext uri="{BB962C8B-B14F-4D97-AF65-F5344CB8AC3E}">
        <p14:creationId xmlns:p14="http://schemas.microsoft.com/office/powerpoint/2010/main" val="369553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Text Only">
    <p:spTree>
      <p:nvGrpSpPr>
        <p:cNvPr id="1" name=""/>
        <p:cNvGrpSpPr/>
        <p:nvPr/>
      </p:nvGrpSpPr>
      <p:grpSpPr>
        <a:xfrm>
          <a:off x="0" y="0"/>
          <a:ext cx="0" cy="0"/>
          <a:chOff x="0" y="0"/>
          <a:chExt cx="0" cy="0"/>
        </a:xfrm>
      </p:grpSpPr>
      <p:sp>
        <p:nvSpPr>
          <p:cNvPr id="9" name="Rectangle 8"/>
          <p:cNvSpPr/>
          <p:nvPr userDrawn="1"/>
        </p:nvSpPr>
        <p:spPr>
          <a:xfrm>
            <a:off x="0" y="1298122"/>
            <a:ext cx="12192000" cy="5576078"/>
          </a:xfrm>
          <a:prstGeom prst="rect">
            <a:avLst/>
          </a:prstGeom>
          <a:blipFill dpi="0" rotWithShape="1">
            <a:blip r:embed="rId2">
              <a:alphaModFix amt="90000"/>
            </a:blip>
            <a:srcRect/>
            <a:stretch>
              <a:fillRect t="-23457"/>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8"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itle 1"/>
          <p:cNvSpPr>
            <a:spLocks noGrp="1"/>
          </p:cNvSpPr>
          <p:nvPr>
            <p:ph type="ctrTitle" hasCustomPrompt="1"/>
          </p:nvPr>
        </p:nvSpPr>
        <p:spPr>
          <a:xfrm>
            <a:off x="304800" y="457204"/>
            <a:ext cx="6908800" cy="990599"/>
          </a:xfrm>
          <a:prstGeom prst="rect">
            <a:avLst/>
          </a:prstGeom>
        </p:spPr>
        <p:txBody>
          <a:bodyPr anchor="b" anchorCtr="0"/>
          <a:lstStyle>
            <a:lvl1pPr algn="l">
              <a:defRPr sz="2400" baseline="0">
                <a:solidFill>
                  <a:schemeClr val="accent1"/>
                </a:solidFill>
              </a:defRPr>
            </a:lvl1pPr>
          </a:lstStyle>
          <a:p>
            <a:r>
              <a:rPr lang="en-US" dirty="0"/>
              <a:t>Thank you!</a:t>
            </a:r>
          </a:p>
        </p:txBody>
      </p:sp>
      <p:pic>
        <p:nvPicPr>
          <p:cNvPr id="12"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43608" y="5163357"/>
            <a:ext cx="3336414" cy="1219201"/>
          </a:xfrm>
          <a:prstGeom prst="rect">
            <a:avLst/>
          </a:prstGeom>
          <a:ln w="12700">
            <a:miter lim="400000"/>
          </a:ln>
        </p:spPr>
      </p:pic>
      <p:sp>
        <p:nvSpPr>
          <p:cNvPr id="14" name="Text Placeholder 6"/>
          <p:cNvSpPr txBox="1">
            <a:spLocks/>
          </p:cNvSpPr>
          <p:nvPr userDrawn="1"/>
        </p:nvSpPr>
        <p:spPr>
          <a:xfrm>
            <a:off x="7620004" y="6583680"/>
            <a:ext cx="4254882" cy="228600"/>
          </a:xfrm>
          <a:prstGeom prst="rect">
            <a:avLst/>
          </a:prstGeom>
        </p:spPr>
        <p:txBody>
          <a:bodyPr vert="horz" lIns="91440" tIns="45721" rIns="91440" bIns="45721"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18" rtl="0" eaLnBrk="1" fontAlgn="auto" latinLnBrk="0" hangingPunct="1">
              <a:lnSpc>
                <a:spcPct val="100000"/>
              </a:lnSpc>
              <a:spcBef>
                <a:spcPct val="20000"/>
              </a:spcBef>
              <a:spcAft>
                <a:spcPts val="0"/>
              </a:spcAft>
              <a:buClrTx/>
              <a:buSzTx/>
              <a:buFont typeface="Arial"/>
              <a:buNone/>
              <a:tabLst/>
              <a:defRPr/>
            </a:pPr>
            <a:r>
              <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rPr>
              <a:t>©2019 ARTHUR J. GALLAGHER &amp; CO. </a:t>
            </a:r>
          </a:p>
        </p:txBody>
      </p:sp>
      <p:sp>
        <p:nvSpPr>
          <p:cNvPr id="7" name="Subtitle 2"/>
          <p:cNvSpPr>
            <a:spLocks noGrp="1"/>
          </p:cNvSpPr>
          <p:nvPr>
            <p:ph type="subTitle" idx="1" hasCustomPrompt="1"/>
          </p:nvPr>
        </p:nvSpPr>
        <p:spPr>
          <a:xfrm>
            <a:off x="304800" y="5120637"/>
            <a:ext cx="3657600" cy="731520"/>
          </a:xfrm>
          <a:prstGeom prst="rect">
            <a:avLst/>
          </a:prstGeom>
        </p:spPr>
        <p:txBody>
          <a:bodyPr>
            <a:noAutofit/>
          </a:bodyPr>
          <a:lstStyle>
            <a:lvl1pPr marL="0" indent="0" algn="l">
              <a:spcAft>
                <a:spcPts val="0"/>
              </a:spcAft>
              <a:buNone/>
              <a:defRPr sz="1200" cap="none" baseline="0">
                <a:solidFill>
                  <a:schemeClr val="bg1"/>
                </a:solidFill>
              </a:defRPr>
            </a:lvl1pPr>
            <a:lvl2pPr marL="457218" indent="0" algn="ctr">
              <a:buNone/>
              <a:defRPr>
                <a:solidFill>
                  <a:schemeClr val="tx1">
                    <a:tint val="75000"/>
                  </a:schemeClr>
                </a:solidFill>
              </a:defRPr>
            </a:lvl2pPr>
            <a:lvl3pPr marL="914435" indent="0" algn="ctr">
              <a:buNone/>
              <a:defRPr>
                <a:solidFill>
                  <a:schemeClr val="tx1">
                    <a:tint val="75000"/>
                  </a:schemeClr>
                </a:solidFill>
              </a:defRPr>
            </a:lvl3pPr>
            <a:lvl4pPr marL="1371651" indent="0" algn="ctr">
              <a:buNone/>
              <a:defRPr>
                <a:solidFill>
                  <a:schemeClr val="tx1">
                    <a:tint val="75000"/>
                  </a:schemeClr>
                </a:solidFill>
              </a:defRPr>
            </a:lvl4pPr>
            <a:lvl5pPr marL="1828869" indent="0" algn="ctr">
              <a:buNone/>
              <a:defRPr>
                <a:solidFill>
                  <a:schemeClr val="tx1">
                    <a:tint val="75000"/>
                  </a:schemeClr>
                </a:solidFill>
              </a:defRPr>
            </a:lvl5pPr>
            <a:lvl6pPr marL="2286085" indent="0" algn="ctr">
              <a:buNone/>
              <a:defRPr>
                <a:solidFill>
                  <a:schemeClr val="tx1">
                    <a:tint val="75000"/>
                  </a:schemeClr>
                </a:solidFill>
              </a:defRPr>
            </a:lvl6pPr>
            <a:lvl7pPr marL="2743302" indent="0" algn="ctr">
              <a:buNone/>
              <a:defRPr>
                <a:solidFill>
                  <a:schemeClr val="tx1">
                    <a:tint val="75000"/>
                  </a:schemeClr>
                </a:solidFill>
              </a:defRPr>
            </a:lvl7pPr>
            <a:lvl8pPr marL="3200520" indent="0" algn="ctr">
              <a:buNone/>
              <a:defRPr>
                <a:solidFill>
                  <a:schemeClr val="tx1">
                    <a:tint val="75000"/>
                  </a:schemeClr>
                </a:solidFill>
              </a:defRPr>
            </a:lvl8pPr>
            <a:lvl9pPr marL="3657738" indent="0" algn="ctr">
              <a:buNone/>
              <a:defRPr>
                <a:solidFill>
                  <a:schemeClr val="tx1">
                    <a:tint val="75000"/>
                  </a:schemeClr>
                </a:solidFill>
              </a:defRPr>
            </a:lvl9pPr>
          </a:lstStyle>
          <a:p>
            <a:r>
              <a:rPr lang="en-US" dirty="0"/>
              <a:t>Name</a:t>
            </a:r>
          </a:p>
          <a:p>
            <a:r>
              <a:rPr lang="en-US" dirty="0"/>
              <a:t>Contact #</a:t>
            </a:r>
          </a:p>
          <a:p>
            <a:r>
              <a:rPr lang="en-US" dirty="0"/>
              <a:t>Email</a:t>
            </a:r>
          </a:p>
        </p:txBody>
      </p:sp>
      <p:sp>
        <p:nvSpPr>
          <p:cNvPr id="11" name="Text Placeholder 12"/>
          <p:cNvSpPr>
            <a:spLocks noGrp="1"/>
          </p:cNvSpPr>
          <p:nvPr>
            <p:ph type="body" sz="quarter" idx="10"/>
          </p:nvPr>
        </p:nvSpPr>
        <p:spPr>
          <a:xfrm>
            <a:off x="304800" y="5897880"/>
            <a:ext cx="3657600" cy="800100"/>
          </a:xfrm>
        </p:spPr>
        <p:txBody>
          <a:bodyPr>
            <a:noAutofit/>
          </a:bodyPr>
          <a:lstStyle>
            <a:lvl1pPr marL="0" indent="0">
              <a:spcAft>
                <a:spcPts val="0"/>
              </a:spcAft>
              <a:buNone/>
              <a:defRPr sz="1200">
                <a:solidFill>
                  <a:schemeClr val="bg1"/>
                </a:solidFill>
              </a:defRPr>
            </a:lvl1pPr>
            <a:lvl2pPr marL="231782" indent="0">
              <a:buNone/>
              <a:defRPr sz="1600">
                <a:solidFill>
                  <a:schemeClr val="bg1"/>
                </a:solidFill>
              </a:defRPr>
            </a:lvl2pPr>
            <a:lvl3pPr marL="454043" indent="0">
              <a:buNone/>
              <a:defRPr sz="1600">
                <a:solidFill>
                  <a:schemeClr val="bg1"/>
                </a:solidFill>
              </a:defRPr>
            </a:lvl3pPr>
            <a:lvl4pPr marL="690586" indent="0">
              <a:buNone/>
              <a:defRPr sz="1600">
                <a:solidFill>
                  <a:schemeClr val="bg1"/>
                </a:solidFill>
              </a:defRPr>
            </a:lvl4pPr>
            <a:lvl5pPr marL="919197" indent="0">
              <a:buNone/>
              <a:defRPr sz="1600">
                <a:solidFill>
                  <a:schemeClr val="bg1"/>
                </a:solidFill>
              </a:defRPr>
            </a:lvl5pPr>
          </a:lstStyle>
          <a:p>
            <a:pPr lvl="0"/>
            <a:endParaRPr lang="en-US" dirty="0"/>
          </a:p>
        </p:txBody>
      </p:sp>
    </p:spTree>
    <p:extLst>
      <p:ext uri="{BB962C8B-B14F-4D97-AF65-F5344CB8AC3E}">
        <p14:creationId xmlns:p14="http://schemas.microsoft.com/office/powerpoint/2010/main" val="37374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sclaimer - GGB ONLY">
    <p:spTree>
      <p:nvGrpSpPr>
        <p:cNvPr id="1" name=""/>
        <p:cNvGrpSpPr/>
        <p:nvPr/>
      </p:nvGrpSpPr>
      <p:grpSpPr>
        <a:xfrm>
          <a:off x="0" y="0"/>
          <a:ext cx="0" cy="0"/>
          <a:chOff x="0" y="0"/>
          <a:chExt cx="0" cy="0"/>
        </a:xfrm>
      </p:grpSpPr>
      <p:sp>
        <p:nvSpPr>
          <p:cNvPr id="8" name="Rectangle 7"/>
          <p:cNvSpPr/>
          <p:nvPr userDrawn="1"/>
        </p:nvSpPr>
        <p:spPr>
          <a:xfrm>
            <a:off x="0" y="1298122"/>
            <a:ext cx="12192000" cy="5576078"/>
          </a:xfrm>
          <a:prstGeom prst="rect">
            <a:avLst/>
          </a:prstGeom>
          <a:blipFill dpi="0" rotWithShape="1">
            <a:blip r:embed="rId2">
              <a:alphaModFix amt="90000"/>
            </a:blip>
            <a:srcRect/>
            <a:stretch>
              <a:fillRect t="-23457"/>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8"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Content Placeholder 1"/>
          <p:cNvSpPr txBox="1">
            <a:spLocks/>
          </p:cNvSpPr>
          <p:nvPr userDrawn="1"/>
        </p:nvSpPr>
        <p:spPr>
          <a:xfrm>
            <a:off x="304800" y="4937760"/>
            <a:ext cx="7315200" cy="1828800"/>
          </a:xfrm>
          <a:prstGeom prst="rect">
            <a:avLst/>
          </a:prstGeom>
        </p:spPr>
        <p:txBody>
          <a:bodyPr>
            <a:noAutofit/>
          </a:bodyPr>
          <a:lstStyle>
            <a:lvl1pPr marL="227013" marR="0" indent="-227013" algn="l" defTabSz="914400" rtl="0" eaLnBrk="1" fontAlgn="auto" latinLnBrk="0" hangingPunct="1">
              <a:lnSpc>
                <a:spcPct val="100000"/>
              </a:lnSpc>
              <a:spcBef>
                <a:spcPts val="0"/>
              </a:spcBef>
              <a:spcAft>
                <a:spcPts val="1200"/>
              </a:spcAft>
              <a:buClr>
                <a:schemeClr val="bg2"/>
              </a:buClr>
              <a:buSzTx/>
              <a:buFont typeface="Arial" panose="020B0604020202020204" pitchFamily="34" charset="0"/>
              <a:buChar char="•"/>
              <a:tabLst>
                <a:tab pos="168275" algn="l"/>
              </a:tabLst>
              <a:defRPr lang="en-US" sz="2800" kern="1200" noProof="0" dirty="0" smtClean="0">
                <a:solidFill>
                  <a:schemeClr val="tx1">
                    <a:lumMod val="75000"/>
                    <a:lumOff val="25000"/>
                  </a:schemeClr>
                </a:solidFill>
                <a:latin typeface="+mn-lt"/>
                <a:ea typeface="+mn-ea"/>
                <a:cs typeface="+mn-cs"/>
              </a:defRPr>
            </a:lvl1pPr>
            <a:lvl2pPr marL="569913"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400" kern="1200" dirty="0" smtClean="0">
                <a:solidFill>
                  <a:schemeClr val="tx1">
                    <a:lumMod val="75000"/>
                    <a:lumOff val="25000"/>
                  </a:schemeClr>
                </a:solidFill>
                <a:latin typeface="+mn-lt"/>
                <a:ea typeface="+mn-ea"/>
                <a:cs typeface="+mn-cs"/>
              </a:defRPr>
            </a:lvl2pPr>
            <a:lvl3pPr marL="804862"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000" kern="1200" dirty="0" smtClean="0">
                <a:solidFill>
                  <a:schemeClr val="tx1">
                    <a:lumMod val="75000"/>
                    <a:lumOff val="25000"/>
                  </a:schemeClr>
                </a:solidFill>
                <a:latin typeface="+mn-lt"/>
                <a:ea typeface="+mn-ea"/>
                <a:cs typeface="+mn-cs"/>
              </a:defRPr>
            </a:lvl3pPr>
            <a:lvl4pPr marL="914400"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smtClean="0">
                <a:solidFill>
                  <a:schemeClr val="tx1">
                    <a:lumMod val="75000"/>
                    <a:lumOff val="25000"/>
                  </a:schemeClr>
                </a:solidFill>
                <a:latin typeface="+mn-lt"/>
                <a:ea typeface="+mn-ea"/>
                <a:cs typeface="+mn-cs"/>
              </a:defRPr>
            </a:lvl4pPr>
            <a:lvl5pPr marL="1141412"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35" rtl="0" eaLnBrk="1" fontAlgn="auto" latinLnBrk="0" hangingPunct="1">
              <a:lnSpc>
                <a:spcPct val="114000"/>
              </a:lnSpc>
              <a:spcBef>
                <a:spcPts val="0"/>
              </a:spcBef>
              <a:spcAft>
                <a:spcPts val="0"/>
              </a:spcAft>
              <a:buClr>
                <a:srgbClr val="6FACDE"/>
              </a:buClr>
              <a:buSzTx/>
              <a:buFont typeface="Arial" panose="020B0604020202020204" pitchFamily="34" charset="0"/>
              <a:buNone/>
              <a:tabLst>
                <a:tab pos="168283" algn="l"/>
              </a:tabLst>
              <a:defRPr/>
            </a:pPr>
            <a:r>
              <a:rPr kumimoji="0" lang="en-US" sz="850" b="0" i="0" u="none" strike="noStrike" kern="1200" cap="none" spc="0" normalizeH="0" baseline="0" noProof="0" dirty="0">
                <a:ln>
                  <a:noFill/>
                </a:ln>
                <a:solidFill>
                  <a:srgbClr val="6FACDE">
                    <a:lumMod val="40000"/>
                    <a:lumOff val="60000"/>
                  </a:srgbClr>
                </a:solidFill>
                <a:effectLst/>
                <a:uLnTx/>
                <a:uFillTx/>
                <a:latin typeface="Arial"/>
                <a:ea typeface="+mn-ea"/>
                <a:cs typeface="+mn-cs"/>
              </a:rPr>
              <a:t>The information contained herein is offered as insurance industry guidance and provided as an overview of current market risks and available coverages and is intended for discussion purposes only. This publication is not intended to offer legal advice or client-specific risk management advice. Any description of insurance coverages is not meant to interpret specific coverages that your company may already have in place or that may be generally available. General insurance descriptions contained herein do not include complete insurance policy definitions, terms, and/or conditions, and should not be relied on for coverage interpretation. Actual insurance policies must always be consulted for full coverage details and analysis.</a:t>
            </a:r>
          </a:p>
          <a:p>
            <a:pPr marL="0" marR="0" lvl="0" indent="0" algn="l" defTabSz="914435" rtl="0" eaLnBrk="1" fontAlgn="auto" latinLnBrk="0" hangingPunct="1">
              <a:lnSpc>
                <a:spcPct val="114000"/>
              </a:lnSpc>
              <a:spcBef>
                <a:spcPts val="0"/>
              </a:spcBef>
              <a:spcAft>
                <a:spcPts val="0"/>
              </a:spcAft>
              <a:buClr>
                <a:srgbClr val="6FACDE"/>
              </a:buClr>
              <a:buSzTx/>
              <a:buFont typeface="Arial" panose="020B0604020202020204" pitchFamily="34" charset="0"/>
              <a:buNone/>
              <a:tabLst>
                <a:tab pos="168283" algn="l"/>
              </a:tabLst>
              <a:defRPr/>
            </a:pPr>
            <a:r>
              <a:rPr kumimoji="0" lang="en-US" sz="850" b="0" i="0" u="none" strike="noStrike" kern="1200" cap="none" spc="0" normalizeH="0" baseline="0" noProof="0" dirty="0">
                <a:ln>
                  <a:noFill/>
                </a:ln>
                <a:solidFill>
                  <a:srgbClr val="6FACDE">
                    <a:lumMod val="40000"/>
                    <a:lumOff val="60000"/>
                  </a:srgbClr>
                </a:solidFill>
                <a:effectLst/>
                <a:uLnTx/>
                <a:uFillTx/>
                <a:latin typeface="Arial"/>
                <a:ea typeface="+mn-ea"/>
                <a:cs typeface="+mn-cs"/>
              </a:rPr>
              <a:t>Insurance brokerage and related services to be provided by Arthur J. Gallagher Risk Management Services, Inc. (License No. 0D69293) and/or its affiliate Arthur J. Gallagher &amp; Co. Insurance Brokers of California, Inc. (License No. 0726293).</a:t>
            </a:r>
          </a:p>
        </p:txBody>
      </p:sp>
      <p:sp>
        <p:nvSpPr>
          <p:cNvPr id="9" name="Title 1"/>
          <p:cNvSpPr>
            <a:spLocks noGrp="1"/>
          </p:cNvSpPr>
          <p:nvPr>
            <p:ph type="ctrTitle" hasCustomPrompt="1"/>
          </p:nvPr>
        </p:nvSpPr>
        <p:spPr>
          <a:xfrm>
            <a:off x="304800" y="1090565"/>
            <a:ext cx="7395164" cy="1102122"/>
          </a:xfrm>
          <a:prstGeom prst="rect">
            <a:avLst/>
          </a:prstGeom>
        </p:spPr>
        <p:txBody>
          <a:bodyPr anchor="b" anchorCtr="0">
            <a:normAutofit/>
          </a:bodyPr>
          <a:lstStyle>
            <a:lvl1pPr algn="l">
              <a:lnSpc>
                <a:spcPts val="4300"/>
              </a:lnSpc>
              <a:spcBef>
                <a:spcPts val="0"/>
              </a:spcBef>
              <a:defRPr sz="3001" cap="none">
                <a:solidFill>
                  <a:schemeClr val="accent1"/>
                </a:solidFill>
              </a:defRPr>
            </a:lvl1pPr>
          </a:lstStyle>
          <a:p>
            <a:r>
              <a:rPr lang="en-US" dirty="0"/>
              <a:t>Disclaimer – </a:t>
            </a:r>
            <a:r>
              <a:rPr lang="en-US" dirty="0" err="1"/>
              <a:t>GGB</a:t>
            </a:r>
            <a:r>
              <a:rPr lang="en-US" dirty="0"/>
              <a:t> </a:t>
            </a:r>
          </a:p>
        </p:txBody>
      </p:sp>
      <p:pic>
        <p:nvPicPr>
          <p:cNvPr id="13"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43608" y="5163357"/>
            <a:ext cx="3336414" cy="1219201"/>
          </a:xfrm>
          <a:prstGeom prst="rect">
            <a:avLst/>
          </a:prstGeom>
          <a:ln w="12700">
            <a:miter lim="400000"/>
          </a:ln>
        </p:spPr>
      </p:pic>
      <p:sp>
        <p:nvSpPr>
          <p:cNvPr id="14" name="Text Placeholder 6"/>
          <p:cNvSpPr txBox="1">
            <a:spLocks/>
          </p:cNvSpPr>
          <p:nvPr userDrawn="1"/>
        </p:nvSpPr>
        <p:spPr>
          <a:xfrm>
            <a:off x="7620004" y="6583680"/>
            <a:ext cx="4254882" cy="228600"/>
          </a:xfrm>
          <a:prstGeom prst="rect">
            <a:avLst/>
          </a:prstGeom>
        </p:spPr>
        <p:txBody>
          <a:bodyPr vert="horz" lIns="91440" tIns="45721" rIns="91440" bIns="45721"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18" rtl="0" eaLnBrk="1" fontAlgn="auto" latinLnBrk="0" hangingPunct="1">
              <a:lnSpc>
                <a:spcPct val="100000"/>
              </a:lnSpc>
              <a:spcBef>
                <a:spcPct val="20000"/>
              </a:spcBef>
              <a:spcAft>
                <a:spcPts val="0"/>
              </a:spcAft>
              <a:buClrTx/>
              <a:buSzTx/>
              <a:buFont typeface="Arial"/>
              <a:buNone/>
              <a:tabLst/>
              <a:defRPr/>
            </a:pPr>
            <a:r>
              <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rPr>
              <a:t>©2019 ARTHUR J. GALLAGHER &amp; CO. </a:t>
            </a:r>
          </a:p>
        </p:txBody>
      </p:sp>
    </p:spTree>
    <p:extLst>
      <p:ext uri="{BB962C8B-B14F-4D97-AF65-F5344CB8AC3E}">
        <p14:creationId xmlns:p14="http://schemas.microsoft.com/office/powerpoint/2010/main" val="292738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4403" b="539"/>
          <a:stretch/>
        </p:blipFill>
        <p:spPr>
          <a:xfrm flipH="1">
            <a:off x="0" y="2484120"/>
            <a:ext cx="12192000" cy="4382644"/>
          </a:xfrm>
          <a:prstGeom prst="rect">
            <a:avLst/>
          </a:prstGeom>
          <a:effectLst/>
        </p:spPr>
      </p:pic>
      <p:sp>
        <p:nvSpPr>
          <p:cNvPr id="8" name="Title 1"/>
          <p:cNvSpPr>
            <a:spLocks noGrp="1"/>
          </p:cNvSpPr>
          <p:nvPr>
            <p:ph type="ctrTitle" hasCustomPrompt="1"/>
          </p:nvPr>
        </p:nvSpPr>
        <p:spPr>
          <a:xfrm>
            <a:off x="304800" y="1097284"/>
            <a:ext cx="6908800" cy="990599"/>
          </a:xfrm>
          <a:prstGeom prst="rect">
            <a:avLst/>
          </a:prstGeom>
        </p:spPr>
        <p:txBody>
          <a:bodyPr anchor="b" anchorCtr="0"/>
          <a:lstStyle>
            <a:lvl1pPr algn="l">
              <a:defRPr sz="2400" baseline="0">
                <a:solidFill>
                  <a:schemeClr val="accent1"/>
                </a:solidFill>
              </a:defRPr>
            </a:lvl1pPr>
          </a:lstStyle>
          <a:p>
            <a:r>
              <a:rPr lang="en-US" dirty="0"/>
              <a:t>Divider Slide</a:t>
            </a:r>
          </a:p>
        </p:txBody>
      </p:sp>
      <p:sp>
        <p:nvSpPr>
          <p:cNvPr id="10" name="Text Placeholder 5"/>
          <p:cNvSpPr>
            <a:spLocks noGrp="1"/>
          </p:cNvSpPr>
          <p:nvPr>
            <p:ph type="body" sz="quarter" idx="10" hasCustomPrompt="1"/>
          </p:nvPr>
        </p:nvSpPr>
        <p:spPr>
          <a:xfrm>
            <a:off x="304800" y="2103120"/>
            <a:ext cx="6908800" cy="381000"/>
          </a:xfrm>
          <a:prstGeom prst="rect">
            <a:avLst/>
          </a:prstGeom>
        </p:spPr>
        <p:txBody>
          <a:bodyPr>
            <a:noAutofit/>
          </a:bodyPr>
          <a:lstStyle>
            <a:lvl1pPr marL="0" indent="0">
              <a:buNone/>
              <a:defRPr sz="1600" baseline="0">
                <a:solidFill>
                  <a:schemeClr val="accent2"/>
                </a:solidFill>
              </a:defRPr>
            </a:lvl1pPr>
            <a:lvl2pPr marL="457218" indent="0">
              <a:buNone/>
              <a:defRPr/>
            </a:lvl2pPr>
            <a:lvl3pPr marL="914435" indent="0">
              <a:buNone/>
              <a:defRPr/>
            </a:lvl3pPr>
            <a:lvl4pPr marL="1371651" indent="0">
              <a:buNone/>
              <a:defRPr/>
            </a:lvl4pPr>
            <a:lvl5pPr marL="1828869" indent="0">
              <a:buNone/>
              <a:defRPr/>
            </a:lvl5pPr>
          </a:lstStyle>
          <a:p>
            <a:pPr lvl="0"/>
            <a:r>
              <a:rPr lang="en-US" dirty="0"/>
              <a:t>Subheading/topic</a:t>
            </a:r>
          </a:p>
        </p:txBody>
      </p:sp>
      <p:sp>
        <p:nvSpPr>
          <p:cNvPr id="14" name="Text Placeholder 6"/>
          <p:cNvSpPr txBox="1">
            <a:spLocks/>
          </p:cNvSpPr>
          <p:nvPr userDrawn="1"/>
        </p:nvSpPr>
        <p:spPr>
          <a:xfrm>
            <a:off x="7620004" y="6583680"/>
            <a:ext cx="4254882" cy="228600"/>
          </a:xfrm>
          <a:prstGeom prst="rect">
            <a:avLst/>
          </a:prstGeom>
        </p:spPr>
        <p:txBody>
          <a:bodyPr vert="horz" lIns="91440" tIns="45721" rIns="91440" bIns="45721"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18" rtl="0" eaLnBrk="1" fontAlgn="auto" latinLnBrk="0" hangingPunct="1">
              <a:lnSpc>
                <a:spcPct val="100000"/>
              </a:lnSpc>
              <a:spcBef>
                <a:spcPct val="20000"/>
              </a:spcBef>
              <a:spcAft>
                <a:spcPts val="0"/>
              </a:spcAft>
              <a:buClrTx/>
              <a:buSzTx/>
              <a:buFont typeface="Arial"/>
              <a:buNone/>
              <a:tabLst/>
              <a:defRPr/>
            </a:pPr>
            <a:r>
              <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rPr>
              <a:t>©2019 ARTHUR J. GALLAGHER &amp; CO. </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2279" y="63740"/>
            <a:ext cx="2385980" cy="546543"/>
          </a:xfrm>
          <a:prstGeom prst="rect">
            <a:avLst/>
          </a:prstGeom>
        </p:spPr>
      </p:pic>
    </p:spTree>
    <p:extLst>
      <p:ext uri="{BB962C8B-B14F-4D97-AF65-F5344CB8AC3E}">
        <p14:creationId xmlns:p14="http://schemas.microsoft.com/office/powerpoint/2010/main" val="133898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384" r="43533" b="357"/>
          <a:stretch/>
        </p:blipFill>
        <p:spPr>
          <a:xfrm flipH="1">
            <a:off x="3392118" y="-7884"/>
            <a:ext cx="8799884" cy="6865884"/>
          </a:xfrm>
          <a:prstGeom prst="rect">
            <a:avLst/>
          </a:prstGeom>
          <a:effectLst/>
        </p:spPr>
      </p:pic>
      <p:sp>
        <p:nvSpPr>
          <p:cNvPr id="8" name="Title 1"/>
          <p:cNvSpPr>
            <a:spLocks noGrp="1"/>
          </p:cNvSpPr>
          <p:nvPr>
            <p:ph type="ctrTitle" hasCustomPrompt="1"/>
          </p:nvPr>
        </p:nvSpPr>
        <p:spPr>
          <a:xfrm>
            <a:off x="304800" y="2531231"/>
            <a:ext cx="6908800" cy="990599"/>
          </a:xfrm>
          <a:prstGeom prst="rect">
            <a:avLst/>
          </a:prstGeom>
        </p:spPr>
        <p:txBody>
          <a:bodyPr anchor="b" anchorCtr="0"/>
          <a:lstStyle>
            <a:lvl1pPr algn="l">
              <a:defRPr sz="2400" baseline="0">
                <a:solidFill>
                  <a:schemeClr val="accent1"/>
                </a:solidFill>
              </a:defRPr>
            </a:lvl1pPr>
          </a:lstStyle>
          <a:p>
            <a:r>
              <a:rPr lang="en-US" dirty="0"/>
              <a:t>Divider Slide</a:t>
            </a:r>
          </a:p>
        </p:txBody>
      </p:sp>
      <p:sp>
        <p:nvSpPr>
          <p:cNvPr id="10" name="Text Placeholder 5"/>
          <p:cNvSpPr>
            <a:spLocks noGrp="1"/>
          </p:cNvSpPr>
          <p:nvPr>
            <p:ph type="body" sz="quarter" idx="10" hasCustomPrompt="1"/>
          </p:nvPr>
        </p:nvSpPr>
        <p:spPr>
          <a:xfrm>
            <a:off x="304800" y="3537067"/>
            <a:ext cx="6908800" cy="381000"/>
          </a:xfrm>
          <a:prstGeom prst="rect">
            <a:avLst/>
          </a:prstGeom>
        </p:spPr>
        <p:txBody>
          <a:bodyPr>
            <a:noAutofit/>
          </a:bodyPr>
          <a:lstStyle>
            <a:lvl1pPr marL="0" indent="0">
              <a:buNone/>
              <a:defRPr sz="1600">
                <a:solidFill>
                  <a:schemeClr val="accent2"/>
                </a:solidFill>
              </a:defRPr>
            </a:lvl1pPr>
            <a:lvl2pPr marL="457218" indent="0">
              <a:buNone/>
              <a:defRPr/>
            </a:lvl2pPr>
            <a:lvl3pPr marL="914435" indent="0">
              <a:buNone/>
              <a:defRPr/>
            </a:lvl3pPr>
            <a:lvl4pPr marL="1371651" indent="0">
              <a:buNone/>
              <a:defRPr/>
            </a:lvl4pPr>
            <a:lvl5pPr marL="1828869" indent="0">
              <a:buNone/>
              <a:defRPr/>
            </a:lvl5pPr>
          </a:lstStyle>
          <a:p>
            <a:pPr lvl="0"/>
            <a:r>
              <a:rPr lang="en-US" dirty="0"/>
              <a:t>Subheading/topic</a:t>
            </a:r>
          </a:p>
        </p:txBody>
      </p:sp>
      <p:sp>
        <p:nvSpPr>
          <p:cNvPr id="14" name="Text Placeholder 6"/>
          <p:cNvSpPr txBox="1">
            <a:spLocks/>
          </p:cNvSpPr>
          <p:nvPr userDrawn="1"/>
        </p:nvSpPr>
        <p:spPr>
          <a:xfrm>
            <a:off x="7620004" y="6583680"/>
            <a:ext cx="4254882" cy="228600"/>
          </a:xfrm>
          <a:prstGeom prst="rect">
            <a:avLst/>
          </a:prstGeom>
        </p:spPr>
        <p:txBody>
          <a:bodyPr vert="horz" lIns="91440" tIns="45721" rIns="91440" bIns="45721"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18" rtl="0" eaLnBrk="1" fontAlgn="auto" latinLnBrk="0" hangingPunct="1">
              <a:lnSpc>
                <a:spcPct val="100000"/>
              </a:lnSpc>
              <a:spcBef>
                <a:spcPct val="20000"/>
              </a:spcBef>
              <a:spcAft>
                <a:spcPts val="0"/>
              </a:spcAft>
              <a:buClrTx/>
              <a:buSzTx/>
              <a:buFont typeface="Arial"/>
              <a:buNone/>
              <a:tabLst/>
              <a:defRPr/>
            </a:pPr>
            <a:r>
              <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rPr>
              <a:t>©2019 ARTHUR J. GALLAGHER &amp; CO. </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2279" y="63740"/>
            <a:ext cx="2385980" cy="546543"/>
          </a:xfrm>
          <a:prstGeom prst="rect">
            <a:avLst/>
          </a:prstGeom>
        </p:spPr>
      </p:pic>
    </p:spTree>
    <p:extLst>
      <p:ext uri="{BB962C8B-B14F-4D97-AF65-F5344CB8AC3E}">
        <p14:creationId xmlns:p14="http://schemas.microsoft.com/office/powerpoint/2010/main" val="48832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Left Photo">
    <p:spTree>
      <p:nvGrpSpPr>
        <p:cNvPr id="1" name=""/>
        <p:cNvGrpSpPr/>
        <p:nvPr/>
      </p:nvGrpSpPr>
      <p:grpSpPr>
        <a:xfrm>
          <a:off x="0" y="0"/>
          <a:ext cx="0" cy="0"/>
          <a:chOff x="0" y="0"/>
          <a:chExt cx="0" cy="0"/>
        </a:xfrm>
      </p:grpSpPr>
      <p:sp>
        <p:nvSpPr>
          <p:cNvPr id="10" name="Rectangle 9"/>
          <p:cNvSpPr>
            <a:spLocks/>
          </p:cNvSpPr>
          <p:nvPr userDrawn="1"/>
        </p:nvSpPr>
        <p:spPr>
          <a:xfrm>
            <a:off x="2" y="0"/>
            <a:ext cx="12206343" cy="6867144"/>
          </a:xfrm>
          <a:prstGeom prst="rect">
            <a:avLst/>
          </a:prstGeom>
          <a:blipFill>
            <a:blip r:embed="rId2">
              <a:alphaModFix amt="90000"/>
            </a:blip>
            <a:srcRect/>
            <a:stretch>
              <a:fillRect r="-6" b="2"/>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8"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Content Placeholder 2"/>
          <p:cNvSpPr>
            <a:spLocks noGrp="1"/>
          </p:cNvSpPr>
          <p:nvPr>
            <p:ph idx="13" hasCustomPrompt="1"/>
          </p:nvPr>
        </p:nvSpPr>
        <p:spPr>
          <a:xfrm>
            <a:off x="5730240" y="1737360"/>
            <a:ext cx="5608320" cy="4023360"/>
          </a:xfrm>
        </p:spPr>
        <p:txBody>
          <a:bodyPr/>
          <a:lstStyle>
            <a:lvl1pPr marL="228609" marR="0" indent="-228609" algn="l" defTabSz="457218"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1pPr>
            <a:lvl2pPr marL="461979" marR="0" indent="-230197" algn="l" defTabSz="457218"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40" marR="0" indent="-230197" algn="l" defTabSz="457218"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35" marR="0" indent="-223846" algn="l" defTabSz="457218"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255761" marR="0" indent="-223846" algn="l" defTabSz="457218" rtl="0" eaLnBrk="1" fontAlgn="auto" latinLnBrk="0" hangingPunct="1">
              <a:lnSpc>
                <a:spcPct val="100000"/>
              </a:lnSpc>
              <a:spcBef>
                <a:spcPct val="20000"/>
              </a:spcBef>
              <a:spcAft>
                <a:spcPts val="900"/>
              </a:spcAft>
              <a:buClr>
                <a:schemeClr val="accent2"/>
              </a:buClr>
              <a:buSzTx/>
              <a:buFont typeface="Arial"/>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255761" lvl="4" indent="-223846" algn="l" defTabSz="457218" rtl="0" eaLnBrk="1" latinLnBrk="0" hangingPunct="1">
              <a:spcBef>
                <a:spcPct val="20000"/>
              </a:spcBef>
              <a:buClr>
                <a:schemeClr val="accent2"/>
              </a:buClr>
              <a:buFont typeface="Arial"/>
              <a:buChar char="–"/>
            </a:pPr>
            <a:r>
              <a:rPr lang="en-US" dirty="0"/>
              <a:t>Fifth level</a:t>
            </a:r>
          </a:p>
        </p:txBody>
      </p:sp>
      <p:sp>
        <p:nvSpPr>
          <p:cNvPr id="6" name="Text Placeholder 8"/>
          <p:cNvSpPr>
            <a:spLocks noGrp="1"/>
          </p:cNvSpPr>
          <p:nvPr>
            <p:ph type="body" sz="quarter" idx="14" hasCustomPrompt="1"/>
          </p:nvPr>
        </p:nvSpPr>
        <p:spPr>
          <a:xfrm>
            <a:off x="5730240" y="1234440"/>
            <a:ext cx="5608320" cy="411480"/>
          </a:xfrm>
          <a:prstGeom prst="rect">
            <a:avLst/>
          </a:prstGeom>
        </p:spPr>
        <p:txBody>
          <a:bodyPr>
            <a:noAutofit/>
          </a:bodyPr>
          <a:lstStyle>
            <a:lvl1pPr marL="0" indent="0">
              <a:buNone/>
              <a:defRPr sz="1801" b="1">
                <a:solidFill>
                  <a:schemeClr val="accent2"/>
                </a:solidFill>
                <a:latin typeface="+mj-lt"/>
              </a:defRPr>
            </a:lvl1pPr>
          </a:lstStyle>
          <a:p>
            <a:pPr lvl="0"/>
            <a:r>
              <a:rPr lang="en-US" dirty="0"/>
              <a:t>Subtitle</a:t>
            </a:r>
          </a:p>
        </p:txBody>
      </p:sp>
      <p:sp>
        <p:nvSpPr>
          <p:cNvPr id="7" name="Text Placeholder 6"/>
          <p:cNvSpPr txBox="1">
            <a:spLocks/>
          </p:cNvSpPr>
          <p:nvPr userDrawn="1"/>
        </p:nvSpPr>
        <p:spPr>
          <a:xfrm>
            <a:off x="7620004" y="6583680"/>
            <a:ext cx="4254882" cy="228600"/>
          </a:xfrm>
          <a:prstGeom prst="rect">
            <a:avLst/>
          </a:prstGeom>
        </p:spPr>
        <p:txBody>
          <a:bodyPr vert="horz" lIns="91440" tIns="45721" rIns="91440" bIns="45721"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18" rtl="0" eaLnBrk="1" fontAlgn="auto" latinLnBrk="0" hangingPunct="1">
              <a:lnSpc>
                <a:spcPct val="100000"/>
              </a:lnSpc>
              <a:spcBef>
                <a:spcPct val="20000"/>
              </a:spcBef>
              <a:spcAft>
                <a:spcPts val="0"/>
              </a:spcAft>
              <a:buClrTx/>
              <a:buSzTx/>
              <a:buFont typeface="Arial"/>
              <a:buNone/>
              <a:tabLst/>
              <a:defRPr/>
            </a:pPr>
            <a:r>
              <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rPr>
              <a:t>©2019 ARTHUR J. GALLAGHER &amp; CO. </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81328" y="63740"/>
            <a:ext cx="2385980" cy="546543"/>
          </a:xfrm>
          <a:prstGeom prst="rect">
            <a:avLst/>
          </a:prstGeom>
        </p:spPr>
      </p:pic>
    </p:spTree>
    <p:extLst>
      <p:ext uri="{BB962C8B-B14F-4D97-AF65-F5344CB8AC3E}">
        <p14:creationId xmlns:p14="http://schemas.microsoft.com/office/powerpoint/2010/main" val="259394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Right Photo">
    <p:spTree>
      <p:nvGrpSpPr>
        <p:cNvPr id="1" name=""/>
        <p:cNvGrpSpPr/>
        <p:nvPr/>
      </p:nvGrpSpPr>
      <p:grpSpPr>
        <a:xfrm>
          <a:off x="0" y="0"/>
          <a:ext cx="0" cy="0"/>
          <a:chOff x="0" y="0"/>
          <a:chExt cx="0" cy="0"/>
        </a:xfrm>
      </p:grpSpPr>
      <p:sp>
        <p:nvSpPr>
          <p:cNvPr id="10" name="Rectangle 9"/>
          <p:cNvSpPr>
            <a:spLocks noChangeAspect="1"/>
          </p:cNvSpPr>
          <p:nvPr userDrawn="1"/>
        </p:nvSpPr>
        <p:spPr>
          <a:xfrm>
            <a:off x="6" y="0"/>
            <a:ext cx="12205854" cy="6858000"/>
          </a:xfrm>
          <a:prstGeom prst="rect">
            <a:avLst/>
          </a:prstGeom>
          <a:blipFill>
            <a:blip r:embed="rId2">
              <a:alphaModFix amt="90000"/>
            </a:blip>
            <a:srcRect/>
            <a:stretch>
              <a:fillRect l="-123" t="-166" r="-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8"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Content Placeholder 2"/>
          <p:cNvSpPr>
            <a:spLocks noGrp="1"/>
          </p:cNvSpPr>
          <p:nvPr>
            <p:ph idx="1" hasCustomPrompt="1"/>
          </p:nvPr>
        </p:nvSpPr>
        <p:spPr>
          <a:xfrm>
            <a:off x="304800" y="1737360"/>
            <a:ext cx="5608320" cy="4297680"/>
          </a:xfrm>
          <a:prstGeom prst="rect">
            <a:avLst/>
          </a:prstGeom>
        </p:spPr>
        <p:txBody>
          <a:bodyPr/>
          <a:lstStyle>
            <a:lvl1pPr marL="228609" marR="0" indent="-228609" algn="l" defTabSz="457218" rtl="0" eaLnBrk="1" fontAlgn="auto" latinLnBrk="0" hangingPunct="1">
              <a:lnSpc>
                <a:spcPct val="100000"/>
              </a:lnSpc>
              <a:spcBef>
                <a:spcPts val="0"/>
              </a:spcBef>
              <a:spcAft>
                <a:spcPts val="900"/>
              </a:spcAft>
              <a:buClr>
                <a:srgbClr val="6FACDE"/>
              </a:buClr>
              <a:buSzTx/>
              <a:buFont typeface="Arial"/>
              <a:buChar char="•"/>
              <a:tabLst/>
              <a:defRPr sz="1600">
                <a:solidFill>
                  <a:schemeClr val="tx2"/>
                </a:solidFill>
              </a:defRPr>
            </a:lvl1pPr>
            <a:lvl2pPr marL="461979" marR="0" indent="-230197" algn="l" defTabSz="457218" rtl="0" eaLnBrk="1" fontAlgn="auto" latinLnBrk="0" hangingPunct="1">
              <a:lnSpc>
                <a:spcPct val="100000"/>
              </a:lnSpc>
              <a:spcBef>
                <a:spcPts val="0"/>
              </a:spcBef>
              <a:spcAft>
                <a:spcPts val="900"/>
              </a:spcAft>
              <a:buClr>
                <a:srgbClr val="6FACDE"/>
              </a:buClr>
              <a:buSzTx/>
              <a:buFont typeface="Arial"/>
              <a:buChar char="–"/>
              <a:tabLst/>
              <a:defRPr sz="1401">
                <a:solidFill>
                  <a:schemeClr val="tx2"/>
                </a:solidFill>
              </a:defRPr>
            </a:lvl2pPr>
            <a:lvl3pPr marL="684240" marR="0" indent="-230197" algn="l" defTabSz="457218"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sz="1300">
                <a:solidFill>
                  <a:schemeClr val="tx2"/>
                </a:solidFill>
              </a:defRPr>
            </a:lvl3pPr>
            <a:lvl4pPr marL="914435" marR="0" indent="-223846" algn="l" defTabSz="457218" rtl="0" eaLnBrk="1" fontAlgn="auto" latinLnBrk="0" hangingPunct="1">
              <a:lnSpc>
                <a:spcPct val="100000"/>
              </a:lnSpc>
              <a:spcBef>
                <a:spcPts val="0"/>
              </a:spcBef>
              <a:spcAft>
                <a:spcPts val="900"/>
              </a:spcAft>
              <a:buClr>
                <a:srgbClr val="6FACDE"/>
              </a:buClr>
              <a:buSzTx/>
              <a:buFont typeface="Arial"/>
              <a:buChar char="–"/>
              <a:tabLst/>
              <a:defRPr sz="1300">
                <a:solidFill>
                  <a:schemeClr val="tx2"/>
                </a:solidFill>
              </a:defRPr>
            </a:lvl4pPr>
            <a:lvl5pPr marL="1255761" marR="0" indent="-223846" algn="l" defTabSz="457218" rtl="0" eaLnBrk="1" fontAlgn="auto" latinLnBrk="0" hangingPunct="1">
              <a:lnSpc>
                <a:spcPct val="100000"/>
              </a:lnSpc>
              <a:spcBef>
                <a:spcPct val="20000"/>
              </a:spcBef>
              <a:spcAft>
                <a:spcPts val="900"/>
              </a:spcAft>
              <a:buClr>
                <a:schemeClr val="accent2"/>
              </a:buClr>
              <a:buSzTx/>
              <a:buFont typeface="Arial"/>
              <a:buChar char="–"/>
              <a:tabLst/>
              <a:defRPr sz="13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255761" lvl="4" indent="-223846" algn="l" defTabSz="457218" rtl="0" eaLnBrk="1" latinLnBrk="0" hangingPunct="1">
              <a:spcBef>
                <a:spcPct val="20000"/>
              </a:spcBef>
              <a:buClr>
                <a:schemeClr val="accent2"/>
              </a:buClr>
              <a:buFont typeface="Arial"/>
              <a:buChar char="–"/>
            </a:pPr>
            <a:r>
              <a:rPr lang="en-US" dirty="0"/>
              <a:t>Fifth level</a:t>
            </a:r>
          </a:p>
        </p:txBody>
      </p:sp>
      <p:sp>
        <p:nvSpPr>
          <p:cNvPr id="7" name="Text Placeholder 8"/>
          <p:cNvSpPr>
            <a:spLocks noGrp="1"/>
          </p:cNvSpPr>
          <p:nvPr>
            <p:ph type="body" sz="quarter" idx="13" hasCustomPrompt="1"/>
          </p:nvPr>
        </p:nvSpPr>
        <p:spPr>
          <a:xfrm>
            <a:off x="304800" y="1234440"/>
            <a:ext cx="5608320" cy="411480"/>
          </a:xfrm>
          <a:prstGeom prst="rect">
            <a:avLst/>
          </a:prstGeom>
        </p:spPr>
        <p:txBody>
          <a:bodyPr>
            <a:noAutofit/>
          </a:bodyPr>
          <a:lstStyle>
            <a:lvl1pPr marL="0" indent="0">
              <a:buNone/>
              <a:defRPr sz="1801" b="1">
                <a:solidFill>
                  <a:schemeClr val="accent2"/>
                </a:solidFill>
                <a:latin typeface="+mj-lt"/>
              </a:defRPr>
            </a:lvl1pPr>
          </a:lstStyle>
          <a:p>
            <a:pPr lvl="0"/>
            <a:r>
              <a:rPr lang="en-US" dirty="0"/>
              <a:t>Subtitle</a:t>
            </a:r>
          </a:p>
        </p:txBody>
      </p:sp>
      <p:sp>
        <p:nvSpPr>
          <p:cNvPr id="9" name="Text Placeholder 6"/>
          <p:cNvSpPr txBox="1">
            <a:spLocks/>
          </p:cNvSpPr>
          <p:nvPr userDrawn="1"/>
        </p:nvSpPr>
        <p:spPr>
          <a:xfrm>
            <a:off x="7620004" y="6583680"/>
            <a:ext cx="4254882" cy="228600"/>
          </a:xfrm>
          <a:prstGeom prst="rect">
            <a:avLst/>
          </a:prstGeom>
        </p:spPr>
        <p:txBody>
          <a:bodyPr vert="horz" lIns="91440" tIns="45721" rIns="91440" bIns="45721"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18" rtl="0" eaLnBrk="1" fontAlgn="auto" latinLnBrk="0" hangingPunct="1">
              <a:lnSpc>
                <a:spcPct val="100000"/>
              </a:lnSpc>
              <a:spcBef>
                <a:spcPct val="20000"/>
              </a:spcBef>
              <a:spcAft>
                <a:spcPts val="0"/>
              </a:spcAft>
              <a:buClrTx/>
              <a:buSzTx/>
              <a:buFont typeface="Arial"/>
              <a:buNone/>
              <a:tabLst/>
              <a:defRPr/>
            </a:pPr>
            <a:r>
              <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rPr>
              <a:t>©2019 ARTHUR J. GALLAGHER &amp; CO. </a:t>
            </a:r>
          </a:p>
        </p:txBody>
      </p:sp>
      <p:sp>
        <p:nvSpPr>
          <p:cNvPr id="8" name="TextBox 7"/>
          <p:cNvSpPr txBox="1"/>
          <p:nvPr userDrawn="1"/>
        </p:nvSpPr>
        <p:spPr>
          <a:xfrm>
            <a:off x="304805" y="6583680"/>
            <a:ext cx="692727" cy="184794"/>
          </a:xfrm>
          <a:prstGeom prst="rect">
            <a:avLst/>
          </a:prstGeom>
          <a:noFill/>
        </p:spPr>
        <p:txBody>
          <a:bodyPr wrap="square" rtlCol="0">
            <a:spAutoFit/>
          </a:bodyPr>
          <a:lstStyle/>
          <a:p>
            <a:pPr marL="0" marR="0" lvl="0" indent="0" algn="l" defTabSz="457218" rtl="0" eaLnBrk="1" fontAlgn="auto" latinLnBrk="0" hangingPunct="1">
              <a:lnSpc>
                <a:spcPct val="100000"/>
              </a:lnSpc>
              <a:spcBef>
                <a:spcPts val="0"/>
              </a:spcBef>
              <a:spcAft>
                <a:spcPts val="0"/>
              </a:spcAft>
              <a:buClrTx/>
              <a:buSzTx/>
              <a:buFontTx/>
              <a:buNone/>
              <a:tabLst/>
              <a:defRPr/>
            </a:pPr>
            <a:fld id="{47A85379-F5D1-4B17-9A88-B6775F35A499}" type="slidenum">
              <a:rPr kumimoji="0" lang="en-US" sz="601" b="0" i="0" u="none" strike="noStrike" kern="1200" cap="none" spc="0" normalizeH="0" baseline="0" noProof="0" smtClean="0">
                <a:ln>
                  <a:noFill/>
                </a:ln>
                <a:solidFill>
                  <a:srgbClr val="6FACDE">
                    <a:lumMod val="40000"/>
                    <a:lumOff val="60000"/>
                  </a:srgbClr>
                </a:solidFill>
                <a:effectLst/>
                <a:uLnTx/>
                <a:uFillTx/>
                <a:latin typeface="Arial"/>
                <a:ea typeface="+mn-ea"/>
                <a:cs typeface="+mn-cs"/>
              </a:rPr>
              <a:pPr marL="0" marR="0" lvl="0" indent="0" algn="l" defTabSz="457218" rtl="0" eaLnBrk="1" fontAlgn="auto" latinLnBrk="0" hangingPunct="1">
                <a:lnSpc>
                  <a:spcPct val="100000"/>
                </a:lnSpc>
                <a:spcBef>
                  <a:spcPts val="0"/>
                </a:spcBef>
                <a:spcAft>
                  <a:spcPts val="0"/>
                </a:spcAft>
                <a:buClrTx/>
                <a:buSzTx/>
                <a:buFontTx/>
                <a:buNone/>
                <a:tabLst/>
                <a:defRPr/>
              </a:pPr>
              <a:t>‹#›</a:t>
            </a:fld>
            <a:endPar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endParaRPr>
          </a:p>
        </p:txBody>
      </p:sp>
    </p:spTree>
    <p:extLst>
      <p:ext uri="{BB962C8B-B14F-4D97-AF65-F5344CB8AC3E}">
        <p14:creationId xmlns:p14="http://schemas.microsoft.com/office/powerpoint/2010/main" val="280132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Grid">
    <p:spTree>
      <p:nvGrpSpPr>
        <p:cNvPr id="1" name=""/>
        <p:cNvGrpSpPr/>
        <p:nvPr/>
      </p:nvGrpSpPr>
      <p:grpSpPr>
        <a:xfrm>
          <a:off x="0" y="0"/>
          <a:ext cx="0" cy="0"/>
          <a:chOff x="0" y="0"/>
          <a:chExt cx="0" cy="0"/>
        </a:xfrm>
      </p:grpSpPr>
      <p:sp>
        <p:nvSpPr>
          <p:cNvPr id="10" name="Rectangle 9"/>
          <p:cNvSpPr>
            <a:spLocks noChangeAspect="1"/>
          </p:cNvSpPr>
          <p:nvPr userDrawn="1"/>
        </p:nvSpPr>
        <p:spPr>
          <a:xfrm>
            <a:off x="6" y="0"/>
            <a:ext cx="12205854" cy="6858000"/>
          </a:xfrm>
          <a:prstGeom prst="rect">
            <a:avLst/>
          </a:prstGeom>
          <a:blipFill>
            <a:blip r:embed="rId2">
              <a:alphaModFix amt="90000"/>
            </a:blip>
            <a:srcRect/>
            <a:stretch>
              <a:fillRect l="-123" t="-166" r="-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8"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Content Placeholder 2"/>
          <p:cNvSpPr>
            <a:spLocks noGrp="1"/>
          </p:cNvSpPr>
          <p:nvPr>
            <p:ph idx="1" hasCustomPrompt="1"/>
          </p:nvPr>
        </p:nvSpPr>
        <p:spPr>
          <a:xfrm>
            <a:off x="304800" y="1737360"/>
            <a:ext cx="5364480" cy="4389120"/>
          </a:xfrm>
        </p:spPr>
        <p:txBody>
          <a:bodyPr/>
          <a:lstStyle>
            <a:lvl1pPr marL="228609" marR="0" indent="-228609" algn="l" defTabSz="457218"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1pPr>
            <a:lvl2pPr marL="461979" marR="0" indent="-230197" algn="l" defTabSz="457218"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40" marR="0" indent="-230197" algn="l" defTabSz="457218"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35" marR="0" indent="-223846" algn="l" defTabSz="457218"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255761" marR="0" indent="-223846" algn="l" defTabSz="457218" rtl="0" eaLnBrk="1" fontAlgn="auto" latinLnBrk="0" hangingPunct="1">
              <a:lnSpc>
                <a:spcPct val="100000"/>
              </a:lnSpc>
              <a:spcBef>
                <a:spcPct val="20000"/>
              </a:spcBef>
              <a:spcAft>
                <a:spcPts val="900"/>
              </a:spcAft>
              <a:buClr>
                <a:schemeClr val="accent2"/>
              </a:buClr>
              <a:buSzTx/>
              <a:buFont typeface="Arial"/>
              <a:buChar char="–"/>
              <a:tabLs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255761" lvl="4" indent="-223846" algn="l" defTabSz="457218" rtl="0" eaLnBrk="1" latinLnBrk="0" hangingPunct="1">
              <a:spcBef>
                <a:spcPct val="20000"/>
              </a:spcBef>
              <a:buClr>
                <a:schemeClr val="accent2"/>
              </a:buClr>
              <a:buFont typeface="Arial"/>
              <a:buChar char="–"/>
            </a:pPr>
            <a:r>
              <a:rPr lang="en-US" dirty="0"/>
              <a:t>Fifth level</a:t>
            </a:r>
          </a:p>
        </p:txBody>
      </p:sp>
      <p:sp>
        <p:nvSpPr>
          <p:cNvPr id="6" name="Text Placeholder 8"/>
          <p:cNvSpPr>
            <a:spLocks noGrp="1"/>
          </p:cNvSpPr>
          <p:nvPr>
            <p:ph type="body" sz="quarter" idx="13" hasCustomPrompt="1"/>
          </p:nvPr>
        </p:nvSpPr>
        <p:spPr>
          <a:xfrm>
            <a:off x="304800" y="1234440"/>
            <a:ext cx="5364480" cy="411480"/>
          </a:xfrm>
          <a:prstGeom prst="rect">
            <a:avLst/>
          </a:prstGeom>
        </p:spPr>
        <p:txBody>
          <a:bodyPr>
            <a:noAutofit/>
          </a:bodyPr>
          <a:lstStyle>
            <a:lvl1pPr marL="0" indent="0">
              <a:buNone/>
              <a:defRPr sz="1801" b="1">
                <a:solidFill>
                  <a:schemeClr val="accent2"/>
                </a:solidFill>
                <a:latin typeface="+mj-lt"/>
              </a:defRPr>
            </a:lvl1pPr>
          </a:lstStyle>
          <a:p>
            <a:pPr lvl="0"/>
            <a:r>
              <a:rPr lang="en-US" dirty="0"/>
              <a:t>Subtitle</a:t>
            </a:r>
          </a:p>
        </p:txBody>
      </p:sp>
      <p:sp>
        <p:nvSpPr>
          <p:cNvPr id="7" name="Text Placeholder 6"/>
          <p:cNvSpPr txBox="1">
            <a:spLocks/>
          </p:cNvSpPr>
          <p:nvPr userDrawn="1"/>
        </p:nvSpPr>
        <p:spPr>
          <a:xfrm>
            <a:off x="7620004" y="6583680"/>
            <a:ext cx="4254882" cy="228600"/>
          </a:xfrm>
          <a:prstGeom prst="rect">
            <a:avLst/>
          </a:prstGeom>
        </p:spPr>
        <p:txBody>
          <a:bodyPr vert="horz" lIns="91440" tIns="45721" rIns="91440" bIns="45721"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18" rtl="0" eaLnBrk="1" fontAlgn="auto" latinLnBrk="0" hangingPunct="1">
              <a:lnSpc>
                <a:spcPct val="100000"/>
              </a:lnSpc>
              <a:spcBef>
                <a:spcPct val="20000"/>
              </a:spcBef>
              <a:spcAft>
                <a:spcPts val="0"/>
              </a:spcAft>
              <a:buClrTx/>
              <a:buSzTx/>
              <a:buFont typeface="Arial"/>
              <a:buNone/>
              <a:tabLst/>
              <a:defRPr/>
            </a:pPr>
            <a:r>
              <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rPr>
              <a:t>©2019 ARTHUR J. GALLAGHER &amp; CO. </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09766" y="91442"/>
            <a:ext cx="2385982" cy="546543"/>
          </a:xfrm>
          <a:prstGeom prst="rect">
            <a:avLst/>
          </a:prstGeom>
        </p:spPr>
      </p:pic>
      <p:sp>
        <p:nvSpPr>
          <p:cNvPr id="9" name="Shape 393">
            <a:extLst>
              <a:ext uri="{FF2B5EF4-FFF2-40B4-BE49-F238E27FC236}">
                <a16:creationId xmlns:a16="http://schemas.microsoft.com/office/drawing/2014/main" id="{55080A59-49F8-4173-B90A-D4F77A9CC548}"/>
              </a:ext>
            </a:extLst>
          </p:cNvPr>
          <p:cNvSpPr/>
          <p:nvPr userDrawn="1"/>
        </p:nvSpPr>
        <p:spPr>
          <a:xfrm>
            <a:off x="6601992" y="3257555"/>
            <a:ext cx="5152919" cy="0"/>
          </a:xfrm>
          <a:prstGeom prst="line">
            <a:avLst/>
          </a:prstGeom>
          <a:ln w="3175">
            <a:solidFill>
              <a:srgbClr val="FFFFFF"/>
            </a:solidFill>
            <a:miter lim="400000"/>
          </a:ln>
        </p:spPr>
        <p:txBody>
          <a:bodyPr lIns="19051" tIns="19051" rIns="19051" bIns="19051" anchor="ctr"/>
          <a:lstStyle/>
          <a:p>
            <a:pPr marL="0" marR="0" lvl="0" indent="0" algn="ctr" defTabSz="309575" rtl="0" eaLnBrk="1" fontAlgn="auto" latinLnBrk="0" hangingPunct="1">
              <a:lnSpc>
                <a:spcPct val="100000"/>
              </a:lnSpc>
              <a:spcBef>
                <a:spcPts val="0"/>
              </a:spcBef>
              <a:spcAft>
                <a:spcPts val="0"/>
              </a:spcAft>
              <a:buClrTx/>
              <a:buSzTx/>
              <a:buFontTx/>
              <a:buNone/>
              <a:tabLst/>
              <a:defRPr sz="1200">
                <a:latin typeface="Helvetica Light"/>
                <a:ea typeface="Helvetica Light"/>
                <a:cs typeface="Helvetica Light"/>
                <a:sym typeface="Helvetica Light"/>
              </a:defRPr>
            </a:pPr>
            <a:endParaRPr kumimoji="0" sz="1200" b="0" i="0" u="none" strike="noStrike" kern="1200" cap="none" spc="0" normalizeH="0" baseline="0" noProof="0" dirty="0">
              <a:ln>
                <a:noFill/>
              </a:ln>
              <a:solidFill>
                <a:srgbClr val="000000"/>
              </a:solidFill>
              <a:effectLst/>
              <a:uLnTx/>
              <a:uFillTx/>
              <a:latin typeface="Helvetica Light"/>
              <a:sym typeface="Helvetica Light"/>
            </a:endParaRPr>
          </a:p>
        </p:txBody>
      </p:sp>
      <p:sp>
        <p:nvSpPr>
          <p:cNvPr id="11" name="Shape 394">
            <a:extLst>
              <a:ext uri="{FF2B5EF4-FFF2-40B4-BE49-F238E27FC236}">
                <a16:creationId xmlns:a16="http://schemas.microsoft.com/office/drawing/2014/main" id="{E38B0E98-5E44-4A84-8A96-99BBD67678FA}"/>
              </a:ext>
            </a:extLst>
          </p:cNvPr>
          <p:cNvSpPr/>
          <p:nvPr userDrawn="1"/>
        </p:nvSpPr>
        <p:spPr>
          <a:xfrm flipV="1">
            <a:off x="9217060" y="1341967"/>
            <a:ext cx="2" cy="3864689"/>
          </a:xfrm>
          <a:prstGeom prst="line">
            <a:avLst/>
          </a:prstGeom>
          <a:ln w="3175">
            <a:solidFill>
              <a:srgbClr val="FFFFFF"/>
            </a:solidFill>
            <a:miter lim="400000"/>
          </a:ln>
        </p:spPr>
        <p:txBody>
          <a:bodyPr lIns="19051" tIns="19051" rIns="19051" bIns="19051" anchor="ctr"/>
          <a:lstStyle/>
          <a:p>
            <a:pPr marL="0" marR="0" lvl="0" indent="0" algn="ctr" defTabSz="309575" rtl="0" eaLnBrk="1" fontAlgn="auto" latinLnBrk="0" hangingPunct="1">
              <a:lnSpc>
                <a:spcPct val="100000"/>
              </a:lnSpc>
              <a:spcBef>
                <a:spcPts val="0"/>
              </a:spcBef>
              <a:spcAft>
                <a:spcPts val="0"/>
              </a:spcAft>
              <a:buClrTx/>
              <a:buSzTx/>
              <a:buFontTx/>
              <a:buNone/>
              <a:tabLst/>
              <a:defRPr sz="1200">
                <a:latin typeface="Helvetica Light"/>
                <a:ea typeface="Helvetica Light"/>
                <a:cs typeface="Helvetica Light"/>
                <a:sym typeface="Helvetica Light"/>
              </a:defRPr>
            </a:pPr>
            <a:endParaRPr kumimoji="0" sz="1200" b="0" i="0" u="none" strike="noStrike" kern="1200" cap="none" spc="0" normalizeH="0" baseline="0" noProof="0" dirty="0">
              <a:ln>
                <a:noFill/>
              </a:ln>
              <a:solidFill>
                <a:srgbClr val="000000"/>
              </a:solidFill>
              <a:effectLst/>
              <a:uLnTx/>
              <a:uFillTx/>
              <a:latin typeface="Helvetica Light"/>
              <a:sym typeface="Helvetica Light"/>
            </a:endParaRPr>
          </a:p>
        </p:txBody>
      </p:sp>
    </p:spTree>
    <p:extLst>
      <p:ext uri="{BB962C8B-B14F-4D97-AF65-F5344CB8AC3E}">
        <p14:creationId xmlns:p14="http://schemas.microsoft.com/office/powerpoint/2010/main" val="155096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Yellow Accent">
    <p:spTree>
      <p:nvGrpSpPr>
        <p:cNvPr id="1" name=""/>
        <p:cNvGrpSpPr/>
        <p:nvPr/>
      </p:nvGrpSpPr>
      <p:grpSpPr>
        <a:xfrm>
          <a:off x="0" y="0"/>
          <a:ext cx="0" cy="0"/>
          <a:chOff x="0" y="0"/>
          <a:chExt cx="0" cy="0"/>
        </a:xfrm>
      </p:grpSpPr>
      <p:sp>
        <p:nvSpPr>
          <p:cNvPr id="10" name="Rectangle 9"/>
          <p:cNvSpPr/>
          <p:nvPr userDrawn="1"/>
        </p:nvSpPr>
        <p:spPr>
          <a:xfrm>
            <a:off x="0" y="5235551"/>
            <a:ext cx="12192000" cy="1622453"/>
          </a:xfrm>
          <a:prstGeom prst="rect">
            <a:avLst/>
          </a:prstGeom>
          <a:blipFill dpi="0" rotWithShape="1">
            <a:blip r:embed="rId2">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8"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Content Placeholder 2"/>
          <p:cNvSpPr>
            <a:spLocks noGrp="1"/>
          </p:cNvSpPr>
          <p:nvPr>
            <p:ph idx="1" hasCustomPrompt="1"/>
          </p:nvPr>
        </p:nvSpPr>
        <p:spPr>
          <a:xfrm>
            <a:off x="304800" y="1737360"/>
            <a:ext cx="10363200" cy="4297680"/>
          </a:xfrm>
          <a:prstGeom prst="rect">
            <a:avLst/>
          </a:prstGeom>
        </p:spPr>
        <p:txBody>
          <a:bodyPr/>
          <a:lstStyle>
            <a:lvl1pPr marL="228609" marR="0" indent="-228609" algn="l" defTabSz="457218" rtl="0" eaLnBrk="1" fontAlgn="auto" latinLnBrk="0" hangingPunct="1">
              <a:lnSpc>
                <a:spcPct val="100000"/>
              </a:lnSpc>
              <a:spcBef>
                <a:spcPts val="0"/>
              </a:spcBef>
              <a:spcAft>
                <a:spcPts val="900"/>
              </a:spcAft>
              <a:buClr>
                <a:srgbClr val="6FACDE"/>
              </a:buClr>
              <a:buSzTx/>
              <a:buFont typeface="Arial"/>
              <a:buChar char="•"/>
              <a:tabLst/>
              <a:defRPr sz="1600">
                <a:solidFill>
                  <a:schemeClr val="tx2"/>
                </a:solidFill>
              </a:defRPr>
            </a:lvl1pPr>
            <a:lvl2pPr marL="461979" marR="0" indent="-230197" algn="l" defTabSz="457218" rtl="0" eaLnBrk="1" fontAlgn="auto" latinLnBrk="0" hangingPunct="1">
              <a:lnSpc>
                <a:spcPct val="100000"/>
              </a:lnSpc>
              <a:spcBef>
                <a:spcPts val="0"/>
              </a:spcBef>
              <a:spcAft>
                <a:spcPts val="900"/>
              </a:spcAft>
              <a:buClr>
                <a:srgbClr val="6FACDE"/>
              </a:buClr>
              <a:buSzTx/>
              <a:buFont typeface="Arial"/>
              <a:buChar char="–"/>
              <a:tabLst/>
              <a:defRPr sz="1401">
                <a:solidFill>
                  <a:schemeClr val="tx2"/>
                </a:solidFill>
              </a:defRPr>
            </a:lvl2pPr>
            <a:lvl3pPr marL="684240" marR="0" indent="-230197" algn="l" defTabSz="457218"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sz="1300">
                <a:solidFill>
                  <a:schemeClr val="tx2"/>
                </a:solidFill>
              </a:defRPr>
            </a:lvl3pPr>
            <a:lvl4pPr marL="914435" marR="0" indent="-223846" algn="l" defTabSz="457218" rtl="0" eaLnBrk="1" fontAlgn="auto" latinLnBrk="0" hangingPunct="1">
              <a:lnSpc>
                <a:spcPct val="100000"/>
              </a:lnSpc>
              <a:spcBef>
                <a:spcPts val="0"/>
              </a:spcBef>
              <a:spcAft>
                <a:spcPts val="900"/>
              </a:spcAft>
              <a:buClr>
                <a:srgbClr val="6FACDE"/>
              </a:buClr>
              <a:buSzTx/>
              <a:buFont typeface="Arial"/>
              <a:buChar char="–"/>
              <a:tabLst/>
              <a:defRPr sz="1300">
                <a:solidFill>
                  <a:schemeClr val="tx2"/>
                </a:solidFill>
              </a:defRPr>
            </a:lvl4pPr>
            <a:lvl5pPr marL="1255761" marR="0" indent="-223846" algn="l" defTabSz="457218" rtl="0" eaLnBrk="1" fontAlgn="auto" latinLnBrk="0" hangingPunct="1">
              <a:lnSpc>
                <a:spcPct val="100000"/>
              </a:lnSpc>
              <a:spcBef>
                <a:spcPct val="20000"/>
              </a:spcBef>
              <a:spcAft>
                <a:spcPts val="900"/>
              </a:spcAft>
              <a:buClr>
                <a:schemeClr val="accent2"/>
              </a:buClr>
              <a:buSzTx/>
              <a:buFont typeface="Arial"/>
              <a:buChar char="–"/>
              <a:tabLst/>
              <a:defRPr sz="13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255761" lvl="4" indent="-223846" algn="l" defTabSz="457218" rtl="0" eaLnBrk="1" latinLnBrk="0" hangingPunct="1">
              <a:spcBef>
                <a:spcPct val="20000"/>
              </a:spcBef>
              <a:buClr>
                <a:schemeClr val="accent2"/>
              </a:buClr>
              <a:buFont typeface="Arial"/>
              <a:buChar char="–"/>
            </a:pPr>
            <a:r>
              <a:rPr lang="en-US" dirty="0"/>
              <a:t>Fifth level</a:t>
            </a:r>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8">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1801" b="1">
                <a:solidFill>
                  <a:schemeClr val="accent2"/>
                </a:solidFill>
                <a:latin typeface="+mj-lt"/>
              </a:defRPr>
            </a:lvl1pPr>
          </a:lstStyle>
          <a:p>
            <a:pPr lvl="0"/>
            <a:r>
              <a:rPr lang="en-US" dirty="0"/>
              <a:t>Subtitle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81328" y="63740"/>
            <a:ext cx="2385980" cy="546543"/>
          </a:xfrm>
          <a:prstGeom prst="rect">
            <a:avLst/>
          </a:prstGeom>
        </p:spPr>
      </p:pic>
      <p:sp>
        <p:nvSpPr>
          <p:cNvPr id="9" name="Text Placeholder 6"/>
          <p:cNvSpPr txBox="1">
            <a:spLocks/>
          </p:cNvSpPr>
          <p:nvPr userDrawn="1"/>
        </p:nvSpPr>
        <p:spPr>
          <a:xfrm>
            <a:off x="7620004" y="6583680"/>
            <a:ext cx="4254882" cy="228600"/>
          </a:xfrm>
          <a:prstGeom prst="rect">
            <a:avLst/>
          </a:prstGeom>
        </p:spPr>
        <p:txBody>
          <a:bodyPr vert="horz" lIns="91440" tIns="45721" rIns="91440" bIns="45721"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18" rtl="0" eaLnBrk="1" fontAlgn="auto" latinLnBrk="0" hangingPunct="1">
              <a:lnSpc>
                <a:spcPct val="100000"/>
              </a:lnSpc>
              <a:spcBef>
                <a:spcPct val="20000"/>
              </a:spcBef>
              <a:spcAft>
                <a:spcPts val="0"/>
              </a:spcAft>
              <a:buClrTx/>
              <a:buSzTx/>
              <a:buFont typeface="Arial"/>
              <a:buNone/>
              <a:tabLst/>
              <a:defRPr/>
            </a:pPr>
            <a:r>
              <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rPr>
              <a:t>©2019 ARTHUR J. GALLAGHER &amp; CO. </a:t>
            </a:r>
          </a:p>
        </p:txBody>
      </p:sp>
      <p:sp>
        <p:nvSpPr>
          <p:cNvPr id="11" name="TextBox 10"/>
          <p:cNvSpPr txBox="1"/>
          <p:nvPr userDrawn="1"/>
        </p:nvSpPr>
        <p:spPr>
          <a:xfrm>
            <a:off x="304805" y="6583680"/>
            <a:ext cx="692727" cy="184794"/>
          </a:xfrm>
          <a:prstGeom prst="rect">
            <a:avLst/>
          </a:prstGeom>
          <a:noFill/>
        </p:spPr>
        <p:txBody>
          <a:bodyPr wrap="square" rtlCol="0">
            <a:spAutoFit/>
          </a:bodyPr>
          <a:lstStyle/>
          <a:p>
            <a:pPr marL="0" marR="0" lvl="0" indent="0" algn="l" defTabSz="457218" rtl="0" eaLnBrk="1" fontAlgn="auto" latinLnBrk="0" hangingPunct="1">
              <a:lnSpc>
                <a:spcPct val="100000"/>
              </a:lnSpc>
              <a:spcBef>
                <a:spcPts val="0"/>
              </a:spcBef>
              <a:spcAft>
                <a:spcPts val="0"/>
              </a:spcAft>
              <a:buClrTx/>
              <a:buSzTx/>
              <a:buFontTx/>
              <a:buNone/>
              <a:tabLst/>
              <a:defRPr/>
            </a:pPr>
            <a:fld id="{47A85379-F5D1-4B17-9A88-B6775F35A499}" type="slidenum">
              <a:rPr kumimoji="0" lang="en-US" sz="601" b="0" i="0" u="none" strike="noStrike" kern="1200" cap="none" spc="0" normalizeH="0" baseline="0" noProof="0" smtClean="0">
                <a:ln>
                  <a:noFill/>
                </a:ln>
                <a:solidFill>
                  <a:srgbClr val="6FACDE">
                    <a:lumMod val="40000"/>
                    <a:lumOff val="60000"/>
                  </a:srgbClr>
                </a:solidFill>
                <a:effectLst/>
                <a:uLnTx/>
                <a:uFillTx/>
                <a:latin typeface="Arial"/>
                <a:ea typeface="+mn-ea"/>
                <a:cs typeface="+mn-cs"/>
              </a:rPr>
              <a:pPr marL="0" marR="0" lvl="0" indent="0" algn="l" defTabSz="457218" rtl="0" eaLnBrk="1" fontAlgn="auto" latinLnBrk="0" hangingPunct="1">
                <a:lnSpc>
                  <a:spcPct val="100000"/>
                </a:lnSpc>
                <a:spcBef>
                  <a:spcPts val="0"/>
                </a:spcBef>
                <a:spcAft>
                  <a:spcPts val="0"/>
                </a:spcAft>
                <a:buClrTx/>
                <a:buSzTx/>
                <a:buFontTx/>
                <a:buNone/>
                <a:tabLst/>
                <a:defRPr/>
              </a:pPr>
              <a:t>‹#›</a:t>
            </a:fld>
            <a:endPar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endParaRPr>
          </a:p>
        </p:txBody>
      </p:sp>
    </p:spTree>
    <p:extLst>
      <p:ext uri="{BB962C8B-B14F-4D97-AF65-F5344CB8AC3E}">
        <p14:creationId xmlns:p14="http://schemas.microsoft.com/office/powerpoint/2010/main" val="261246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8" y="0"/>
            <a:ext cx="5651497"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91440" tIns="45721" rIns="91440" bIns="45721" numCol="1" anchor="t" anchorCtr="0" compatLnSpc="1">
            <a:prstTxWarp prst="textNoShape">
              <a:avLst/>
            </a:prstTxWarp>
          </a:bodyPr>
          <a:lstStyle/>
          <a:p>
            <a:endParaRPr lang="en-US" sz="1801" dirty="0"/>
          </a:p>
        </p:txBody>
      </p:sp>
      <p:sp>
        <p:nvSpPr>
          <p:cNvPr id="11" name="Freeform 6"/>
          <p:cNvSpPr>
            <a:spLocks/>
          </p:cNvSpPr>
          <p:nvPr/>
        </p:nvSpPr>
        <p:spPr bwMode="auto">
          <a:xfrm>
            <a:off x="6256874"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1" rIns="91440" bIns="45721" numCol="1" anchor="t" anchorCtr="0" compatLnSpc="1">
            <a:prstTxWarp prst="textNoShape">
              <a:avLst/>
            </a:prstTxWarp>
          </a:bodyPr>
          <a:lstStyle/>
          <a:p>
            <a:pPr lvl="0"/>
            <a:endParaRPr lang="en-US" sz="1801" dirty="0"/>
          </a:p>
        </p:txBody>
      </p:sp>
      <p:sp>
        <p:nvSpPr>
          <p:cNvPr id="12" name="Freeform 7"/>
          <p:cNvSpPr>
            <a:spLocks/>
          </p:cNvSpPr>
          <p:nvPr/>
        </p:nvSpPr>
        <p:spPr bwMode="auto">
          <a:xfrm>
            <a:off x="6062140" y="0"/>
            <a:ext cx="1528233"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1" rIns="91440" bIns="45721" numCol="1" anchor="t" anchorCtr="0" compatLnSpc="1">
            <a:prstTxWarp prst="textNoShape">
              <a:avLst/>
            </a:prstTxWarp>
          </a:bodyPr>
          <a:lstStyle/>
          <a:p>
            <a:pPr lvl="0"/>
            <a:endParaRPr lang="en-US" sz="1801" dirty="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8"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dirty="0"/>
              <a:t>Click icon to add picture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18" indent="0" algn="ctr">
              <a:buNone/>
              <a:defRPr sz="2000"/>
            </a:lvl2pPr>
            <a:lvl3pPr marL="914435" indent="0" algn="ctr">
              <a:buNone/>
              <a:defRPr sz="1801"/>
            </a:lvl3pPr>
            <a:lvl4pPr marL="1371651" indent="0" algn="ctr">
              <a:buNone/>
              <a:defRPr sz="1600"/>
            </a:lvl4pPr>
            <a:lvl5pPr marL="1828869" indent="0" algn="ctr">
              <a:buNone/>
              <a:defRPr sz="1600"/>
            </a:lvl5pPr>
            <a:lvl6pPr marL="2286085" indent="0" algn="ctr">
              <a:buNone/>
              <a:defRPr sz="1600"/>
            </a:lvl6pPr>
            <a:lvl7pPr marL="2743302" indent="0" algn="ctr">
              <a:buNone/>
              <a:defRPr sz="1600"/>
            </a:lvl7pPr>
            <a:lvl8pPr marL="3200520" indent="0" algn="ctr">
              <a:buNone/>
              <a:defRPr sz="1600"/>
            </a:lvl8pPr>
            <a:lvl9pPr marL="3657738" indent="0" algn="ctr">
              <a:buNone/>
              <a:defRPr sz="1600"/>
            </a:lvl9pPr>
          </a:lstStyle>
          <a:p>
            <a:r>
              <a:rPr lang="en-US"/>
              <a:t>Click to edit Master subtitle style</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3335908"/>
            <a:ext cx="1415404" cy="3522092"/>
          </a:xfrm>
          <a:prstGeom prst="rect">
            <a:avLst/>
          </a:prstGeom>
        </p:spPr>
      </p:pic>
      <p:sp>
        <p:nvSpPr>
          <p:cNvPr id="9" name="TextBox 8"/>
          <p:cNvSpPr txBox="1"/>
          <p:nvPr userDrawn="1"/>
        </p:nvSpPr>
        <p:spPr>
          <a:xfrm>
            <a:off x="7942217" y="2069515"/>
            <a:ext cx="3995058" cy="2554545"/>
          </a:xfrm>
          <a:prstGeom prst="rect">
            <a:avLst/>
          </a:prstGeom>
          <a:noFill/>
        </p:spPr>
        <p:txBody>
          <a:bodyPr wrap="square" rtlCol="0">
            <a:spAutoFit/>
          </a:bodyPr>
          <a:lstStyle/>
          <a:p>
            <a:pPr algn="r"/>
            <a:r>
              <a:rPr lang="en-US" sz="3200" dirty="0">
                <a:solidFill>
                  <a:schemeClr val="bg1"/>
                </a:solidFill>
              </a:rPr>
              <a:t>The only thing worse than being blind is having sight and no vision – </a:t>
            </a:r>
          </a:p>
          <a:p>
            <a:pPr algn="r"/>
            <a:r>
              <a:rPr lang="en-US" sz="3200" i="1" dirty="0">
                <a:solidFill>
                  <a:schemeClr val="bg1"/>
                </a:solidFill>
              </a:rPr>
              <a:t>Helen Keller</a:t>
            </a:r>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utline Orange Accent">
    <p:spTree>
      <p:nvGrpSpPr>
        <p:cNvPr id="1" name=""/>
        <p:cNvGrpSpPr/>
        <p:nvPr/>
      </p:nvGrpSpPr>
      <p:grpSpPr>
        <a:xfrm>
          <a:off x="0" y="0"/>
          <a:ext cx="0" cy="0"/>
          <a:chOff x="0" y="0"/>
          <a:chExt cx="0" cy="0"/>
        </a:xfrm>
      </p:grpSpPr>
      <p:sp>
        <p:nvSpPr>
          <p:cNvPr id="12" name="Rectangle 11"/>
          <p:cNvSpPr/>
          <p:nvPr userDrawn="1"/>
        </p:nvSpPr>
        <p:spPr>
          <a:xfrm>
            <a:off x="0" y="5235551"/>
            <a:ext cx="12192000" cy="1622453"/>
          </a:xfrm>
          <a:prstGeom prst="rect">
            <a:avLst/>
          </a:prstGeom>
          <a:blipFill dpi="0" rotWithShape="1">
            <a:blip r:embed="rId2">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8"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Content Placeholder 2"/>
          <p:cNvSpPr>
            <a:spLocks noGrp="1"/>
          </p:cNvSpPr>
          <p:nvPr>
            <p:ph idx="1" hasCustomPrompt="1"/>
          </p:nvPr>
        </p:nvSpPr>
        <p:spPr>
          <a:xfrm>
            <a:off x="304800" y="1737360"/>
            <a:ext cx="10363200" cy="4297680"/>
          </a:xfrm>
          <a:prstGeom prst="rect">
            <a:avLst/>
          </a:prstGeom>
        </p:spPr>
        <p:txBody>
          <a:bodyPr/>
          <a:lstStyle>
            <a:lvl1pPr marL="342913" marR="0" indent="-342913" algn="l" defTabSz="457218" rtl="0" eaLnBrk="1" fontAlgn="auto" latinLnBrk="0" hangingPunct="1">
              <a:lnSpc>
                <a:spcPct val="100000"/>
              </a:lnSpc>
              <a:spcBef>
                <a:spcPts val="0"/>
              </a:spcBef>
              <a:spcAft>
                <a:spcPts val="900"/>
              </a:spcAft>
              <a:buClr>
                <a:srgbClr val="6FACDE"/>
              </a:buClr>
              <a:buSzTx/>
              <a:buFont typeface="+mj-lt"/>
              <a:buAutoNum type="romanUcPeriod"/>
              <a:tabLst/>
              <a:defRPr sz="1600">
                <a:solidFill>
                  <a:schemeClr val="tx2"/>
                </a:solidFill>
              </a:defRPr>
            </a:lvl1pPr>
            <a:lvl2pPr marL="574697" marR="0" indent="-342913" algn="l" defTabSz="457218" rtl="0" eaLnBrk="1" fontAlgn="auto" latinLnBrk="0" hangingPunct="1">
              <a:lnSpc>
                <a:spcPct val="100000"/>
              </a:lnSpc>
              <a:spcBef>
                <a:spcPts val="0"/>
              </a:spcBef>
              <a:spcAft>
                <a:spcPts val="900"/>
              </a:spcAft>
              <a:buClr>
                <a:srgbClr val="6FACDE"/>
              </a:buClr>
              <a:buSzTx/>
              <a:buFont typeface="+mj-lt"/>
              <a:buAutoNum type="alphaUcPeriod"/>
              <a:tabLst/>
              <a:defRPr sz="1401">
                <a:solidFill>
                  <a:schemeClr val="tx2"/>
                </a:solidFill>
              </a:defRPr>
            </a:lvl2pPr>
            <a:lvl3pPr marL="796954" marR="0" indent="-342913" algn="l" defTabSz="457218" rtl="0" eaLnBrk="1" fontAlgn="auto" latinLnBrk="0" hangingPunct="1">
              <a:lnSpc>
                <a:spcPct val="100000"/>
              </a:lnSpc>
              <a:spcBef>
                <a:spcPts val="0"/>
              </a:spcBef>
              <a:spcAft>
                <a:spcPts val="900"/>
              </a:spcAft>
              <a:buClr>
                <a:srgbClr val="6FACDE"/>
              </a:buClr>
              <a:buSzTx/>
              <a:buFont typeface="+mj-lt"/>
              <a:buAutoNum type="arabicPeriod"/>
              <a:tabLst/>
              <a:defRPr sz="1300">
                <a:solidFill>
                  <a:schemeClr val="tx2"/>
                </a:solidFill>
              </a:defRPr>
            </a:lvl3pPr>
            <a:lvl4pPr marL="1033499" marR="0" indent="-342913" algn="l" defTabSz="457218" rtl="0" eaLnBrk="1" fontAlgn="auto" latinLnBrk="0" hangingPunct="1">
              <a:lnSpc>
                <a:spcPct val="100000"/>
              </a:lnSpc>
              <a:spcBef>
                <a:spcPts val="0"/>
              </a:spcBef>
              <a:spcAft>
                <a:spcPts val="900"/>
              </a:spcAft>
              <a:buClr>
                <a:srgbClr val="6FACDE"/>
              </a:buClr>
              <a:buSzTx/>
              <a:buFont typeface="+mj-lt"/>
              <a:buAutoNum type="alphaLcParenR"/>
              <a:tabLst/>
              <a:defRPr sz="1300">
                <a:solidFill>
                  <a:schemeClr val="tx2"/>
                </a:solidFill>
              </a:defRPr>
            </a:lvl4pPr>
            <a:lvl5pPr marL="1374826" marR="0" indent="-342913" algn="l" defTabSz="457218" rtl="0" eaLnBrk="1" fontAlgn="auto" latinLnBrk="0" hangingPunct="1">
              <a:lnSpc>
                <a:spcPct val="100000"/>
              </a:lnSpc>
              <a:spcBef>
                <a:spcPct val="20000"/>
              </a:spcBef>
              <a:spcAft>
                <a:spcPts val="900"/>
              </a:spcAft>
              <a:buClr>
                <a:schemeClr val="accent2"/>
              </a:buClr>
              <a:buSzTx/>
              <a:buFont typeface="+mj-lt"/>
              <a:buAutoNum type="romanLcPeriod"/>
              <a:tabLst/>
              <a:defRPr sz="13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255761" lvl="4" indent="-223846" algn="l" defTabSz="457218" rtl="0" eaLnBrk="1" latinLnBrk="0" hangingPunct="1">
              <a:spcBef>
                <a:spcPct val="20000"/>
              </a:spcBef>
              <a:buClr>
                <a:schemeClr val="accent2"/>
              </a:buClr>
              <a:buFont typeface="Arial"/>
              <a:buChar char="–"/>
            </a:pPr>
            <a:r>
              <a:rPr lang="en-US" dirty="0"/>
              <a:t>Fifth level</a:t>
            </a:r>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8">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1801" b="1">
                <a:solidFill>
                  <a:schemeClr val="accent2"/>
                </a:solidFill>
                <a:latin typeface="+mj-lt"/>
              </a:defRPr>
            </a:lvl1pPr>
          </a:lstStyle>
          <a:p>
            <a:pPr lvl="0"/>
            <a:r>
              <a:rPr lang="en-US" dirty="0"/>
              <a:t>Subtitle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81328" y="63740"/>
            <a:ext cx="2385980" cy="546543"/>
          </a:xfrm>
          <a:prstGeom prst="rect">
            <a:avLst/>
          </a:prstGeom>
        </p:spPr>
      </p:pic>
      <p:sp>
        <p:nvSpPr>
          <p:cNvPr id="11" name="Text Placeholder 6"/>
          <p:cNvSpPr txBox="1">
            <a:spLocks/>
          </p:cNvSpPr>
          <p:nvPr userDrawn="1"/>
        </p:nvSpPr>
        <p:spPr>
          <a:xfrm>
            <a:off x="7620004" y="6583680"/>
            <a:ext cx="4254882" cy="228600"/>
          </a:xfrm>
          <a:prstGeom prst="rect">
            <a:avLst/>
          </a:prstGeom>
        </p:spPr>
        <p:txBody>
          <a:bodyPr vert="horz" lIns="91440" tIns="45721" rIns="91440" bIns="45721"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18" rtl="0" eaLnBrk="1" fontAlgn="auto" latinLnBrk="0" hangingPunct="1">
              <a:lnSpc>
                <a:spcPct val="100000"/>
              </a:lnSpc>
              <a:spcBef>
                <a:spcPct val="20000"/>
              </a:spcBef>
              <a:spcAft>
                <a:spcPts val="0"/>
              </a:spcAft>
              <a:buClrTx/>
              <a:buSzTx/>
              <a:buFont typeface="Arial"/>
              <a:buNone/>
              <a:tabLst/>
              <a:defRPr/>
            </a:pPr>
            <a:r>
              <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rPr>
              <a:t>©2019 ARTHUR J. GALLAGHER &amp; CO. </a:t>
            </a:r>
          </a:p>
        </p:txBody>
      </p:sp>
      <p:sp>
        <p:nvSpPr>
          <p:cNvPr id="10" name="TextBox 9"/>
          <p:cNvSpPr txBox="1"/>
          <p:nvPr userDrawn="1"/>
        </p:nvSpPr>
        <p:spPr>
          <a:xfrm>
            <a:off x="304805" y="6583680"/>
            <a:ext cx="692727" cy="184794"/>
          </a:xfrm>
          <a:prstGeom prst="rect">
            <a:avLst/>
          </a:prstGeom>
          <a:noFill/>
        </p:spPr>
        <p:txBody>
          <a:bodyPr wrap="square" rtlCol="0">
            <a:spAutoFit/>
          </a:bodyPr>
          <a:lstStyle/>
          <a:p>
            <a:pPr marL="0" marR="0" lvl="0" indent="0" algn="l" defTabSz="457218" rtl="0" eaLnBrk="1" fontAlgn="auto" latinLnBrk="0" hangingPunct="1">
              <a:lnSpc>
                <a:spcPct val="100000"/>
              </a:lnSpc>
              <a:spcBef>
                <a:spcPts val="0"/>
              </a:spcBef>
              <a:spcAft>
                <a:spcPts val="0"/>
              </a:spcAft>
              <a:buClrTx/>
              <a:buSzTx/>
              <a:buFontTx/>
              <a:buNone/>
              <a:tabLst/>
              <a:defRPr/>
            </a:pPr>
            <a:fld id="{47A85379-F5D1-4B17-9A88-B6775F35A499}" type="slidenum">
              <a:rPr kumimoji="0" lang="en-US" sz="601" b="0" i="0" u="none" strike="noStrike" kern="1200" cap="none" spc="0" normalizeH="0" baseline="0" noProof="0" smtClean="0">
                <a:ln>
                  <a:noFill/>
                </a:ln>
                <a:solidFill>
                  <a:srgbClr val="6FACDE">
                    <a:lumMod val="40000"/>
                    <a:lumOff val="60000"/>
                  </a:srgbClr>
                </a:solidFill>
                <a:effectLst/>
                <a:uLnTx/>
                <a:uFillTx/>
                <a:latin typeface="Arial"/>
                <a:ea typeface="+mn-ea"/>
                <a:cs typeface="+mn-cs"/>
              </a:rPr>
              <a:pPr marL="0" marR="0" lvl="0" indent="0" algn="l" defTabSz="457218" rtl="0" eaLnBrk="1" fontAlgn="auto" latinLnBrk="0" hangingPunct="1">
                <a:lnSpc>
                  <a:spcPct val="100000"/>
                </a:lnSpc>
                <a:spcBef>
                  <a:spcPts val="0"/>
                </a:spcBef>
                <a:spcAft>
                  <a:spcPts val="0"/>
                </a:spcAft>
                <a:buClrTx/>
                <a:buSzTx/>
                <a:buFontTx/>
                <a:buNone/>
                <a:tabLst/>
                <a:defRPr/>
              </a:pPr>
              <a:t>‹#›</a:t>
            </a:fld>
            <a:endPar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endParaRPr>
          </a:p>
        </p:txBody>
      </p:sp>
    </p:spTree>
    <p:extLst>
      <p:ext uri="{BB962C8B-B14F-4D97-AF65-F5344CB8AC3E}">
        <p14:creationId xmlns:p14="http://schemas.microsoft.com/office/powerpoint/2010/main" val="334106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tline Green Accent">
    <p:spTree>
      <p:nvGrpSpPr>
        <p:cNvPr id="1" name=""/>
        <p:cNvGrpSpPr/>
        <p:nvPr/>
      </p:nvGrpSpPr>
      <p:grpSpPr>
        <a:xfrm>
          <a:off x="0" y="0"/>
          <a:ext cx="0" cy="0"/>
          <a:chOff x="0" y="0"/>
          <a:chExt cx="0" cy="0"/>
        </a:xfrm>
      </p:grpSpPr>
      <p:sp>
        <p:nvSpPr>
          <p:cNvPr id="12" name="Rectangle 11"/>
          <p:cNvSpPr/>
          <p:nvPr userDrawn="1"/>
        </p:nvSpPr>
        <p:spPr>
          <a:xfrm>
            <a:off x="0" y="5235551"/>
            <a:ext cx="12192000" cy="1622453"/>
          </a:xfrm>
          <a:prstGeom prst="rect">
            <a:avLst/>
          </a:prstGeom>
          <a:blipFill dpi="0" rotWithShape="1">
            <a:blip r:embed="rId2">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8"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8">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1801" b="1">
                <a:solidFill>
                  <a:schemeClr val="accent2"/>
                </a:solidFill>
                <a:latin typeface="+mj-lt"/>
              </a:defRPr>
            </a:lvl1pPr>
          </a:lstStyle>
          <a:p>
            <a:pPr lvl="0"/>
            <a:r>
              <a:rPr lang="en-US" dirty="0"/>
              <a:t>Subtitle</a:t>
            </a:r>
          </a:p>
        </p:txBody>
      </p:sp>
      <p:sp>
        <p:nvSpPr>
          <p:cNvPr id="4" name="Text Placeholder 3"/>
          <p:cNvSpPr>
            <a:spLocks noGrp="1"/>
          </p:cNvSpPr>
          <p:nvPr>
            <p:ph type="body" sz="quarter" idx="14"/>
          </p:nvPr>
        </p:nvSpPr>
        <p:spPr>
          <a:xfrm>
            <a:off x="304800" y="1737364"/>
            <a:ext cx="10363200" cy="4185267"/>
          </a:xfrm>
        </p:spPr>
        <p:txBody>
          <a:bodyPr/>
          <a:lstStyle>
            <a:lvl1pPr marL="461979" indent="-461979">
              <a:buFont typeface="+mj-lt"/>
              <a:buAutoNum type="romanUcPeriod"/>
              <a:defRPr/>
            </a:lvl1pPr>
            <a:lvl2pPr marL="798543" indent="-336562">
              <a:buFont typeface="+mj-lt"/>
              <a:buAutoNum type="alphaUcPeriod"/>
              <a:defRPr/>
            </a:lvl2pPr>
            <a:lvl3pPr marL="1144631" indent="-344502">
              <a:buFont typeface="+mj-lt"/>
              <a:buAutoNum type="arabicPeriod"/>
              <a:defRPr/>
            </a:lvl3pPr>
            <a:lvl4pPr marL="1482781" indent="-342913">
              <a:buFont typeface="+mj-lt"/>
              <a:buAutoNum type="alphaLcParenR"/>
              <a:defRPr/>
            </a:lvl4pPr>
            <a:lvl5pPr marL="1828869" indent="-344502">
              <a:buFont typeface="+mj-lt"/>
              <a:buAutoNum type="romanLcPeriod"/>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81328" y="63740"/>
            <a:ext cx="2385980" cy="546543"/>
          </a:xfrm>
          <a:prstGeom prst="rect">
            <a:avLst/>
          </a:prstGeom>
        </p:spPr>
      </p:pic>
      <p:sp>
        <p:nvSpPr>
          <p:cNvPr id="10" name="Text Placeholder 6"/>
          <p:cNvSpPr txBox="1">
            <a:spLocks/>
          </p:cNvSpPr>
          <p:nvPr userDrawn="1"/>
        </p:nvSpPr>
        <p:spPr>
          <a:xfrm>
            <a:off x="7620004" y="6583680"/>
            <a:ext cx="4254882" cy="228600"/>
          </a:xfrm>
          <a:prstGeom prst="rect">
            <a:avLst/>
          </a:prstGeom>
        </p:spPr>
        <p:txBody>
          <a:bodyPr vert="horz" lIns="91440" tIns="45721" rIns="91440" bIns="45721"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18" rtl="0" eaLnBrk="1" fontAlgn="auto" latinLnBrk="0" hangingPunct="1">
              <a:lnSpc>
                <a:spcPct val="100000"/>
              </a:lnSpc>
              <a:spcBef>
                <a:spcPct val="20000"/>
              </a:spcBef>
              <a:spcAft>
                <a:spcPts val="0"/>
              </a:spcAft>
              <a:buClrTx/>
              <a:buSzTx/>
              <a:buFont typeface="Arial"/>
              <a:buNone/>
              <a:tabLst/>
              <a:defRPr/>
            </a:pPr>
            <a:r>
              <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rPr>
              <a:t>©2019 ARTHUR J. GALLAGHER &amp; CO. </a:t>
            </a:r>
          </a:p>
        </p:txBody>
      </p:sp>
      <p:sp>
        <p:nvSpPr>
          <p:cNvPr id="8" name="TextBox 7"/>
          <p:cNvSpPr txBox="1"/>
          <p:nvPr userDrawn="1"/>
        </p:nvSpPr>
        <p:spPr>
          <a:xfrm>
            <a:off x="304805" y="6583680"/>
            <a:ext cx="692727" cy="184794"/>
          </a:xfrm>
          <a:prstGeom prst="rect">
            <a:avLst/>
          </a:prstGeom>
          <a:noFill/>
        </p:spPr>
        <p:txBody>
          <a:bodyPr wrap="square" rtlCol="0">
            <a:spAutoFit/>
          </a:bodyPr>
          <a:lstStyle/>
          <a:p>
            <a:pPr marL="0" marR="0" lvl="0" indent="0" algn="l" defTabSz="457218" rtl="0" eaLnBrk="1" fontAlgn="auto" latinLnBrk="0" hangingPunct="1">
              <a:lnSpc>
                <a:spcPct val="100000"/>
              </a:lnSpc>
              <a:spcBef>
                <a:spcPts val="0"/>
              </a:spcBef>
              <a:spcAft>
                <a:spcPts val="0"/>
              </a:spcAft>
              <a:buClrTx/>
              <a:buSzTx/>
              <a:buFontTx/>
              <a:buNone/>
              <a:tabLst/>
              <a:defRPr/>
            </a:pPr>
            <a:fld id="{47A85379-F5D1-4B17-9A88-B6775F35A499}" type="slidenum">
              <a:rPr kumimoji="0" lang="en-US" sz="601" b="0" i="0" u="none" strike="noStrike" kern="1200" cap="none" spc="0" normalizeH="0" baseline="0" noProof="0" smtClean="0">
                <a:ln>
                  <a:noFill/>
                </a:ln>
                <a:solidFill>
                  <a:srgbClr val="6FACDE">
                    <a:lumMod val="40000"/>
                    <a:lumOff val="60000"/>
                  </a:srgbClr>
                </a:solidFill>
                <a:effectLst/>
                <a:uLnTx/>
                <a:uFillTx/>
                <a:latin typeface="Arial"/>
                <a:ea typeface="+mn-ea"/>
                <a:cs typeface="+mn-cs"/>
              </a:rPr>
              <a:pPr marL="0" marR="0" lvl="0" indent="0" algn="l" defTabSz="457218" rtl="0" eaLnBrk="1" fontAlgn="auto" latinLnBrk="0" hangingPunct="1">
                <a:lnSpc>
                  <a:spcPct val="100000"/>
                </a:lnSpc>
                <a:spcBef>
                  <a:spcPts val="0"/>
                </a:spcBef>
                <a:spcAft>
                  <a:spcPts val="0"/>
                </a:spcAft>
                <a:buClrTx/>
                <a:buSzTx/>
                <a:buFontTx/>
                <a:buNone/>
                <a:tabLst/>
                <a:defRPr/>
              </a:pPr>
              <a:t>‹#›</a:t>
            </a:fld>
            <a:endPar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endParaRPr>
          </a:p>
        </p:txBody>
      </p:sp>
    </p:spTree>
    <p:extLst>
      <p:ext uri="{BB962C8B-B14F-4D97-AF65-F5344CB8AC3E}">
        <p14:creationId xmlns:p14="http://schemas.microsoft.com/office/powerpoint/2010/main" val="274147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Blue Acc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737360"/>
            <a:ext cx="10363200" cy="4206240"/>
          </a:xfrm>
          <a:prstGeom prst="rect">
            <a:avLst/>
          </a:prstGeom>
        </p:spPr>
        <p:txBody>
          <a:bodyPr/>
          <a:lstStyle>
            <a:lvl1pPr marL="0" marR="0" indent="0" algn="l" defTabSz="457218" rtl="0" eaLnBrk="1" fontAlgn="auto" latinLnBrk="0" hangingPunct="1">
              <a:lnSpc>
                <a:spcPct val="100000"/>
              </a:lnSpc>
              <a:spcBef>
                <a:spcPct val="20000"/>
              </a:spcBef>
              <a:spcAft>
                <a:spcPts val="0"/>
              </a:spcAft>
              <a:buClrTx/>
              <a:buSzTx/>
              <a:buFont typeface="Arial"/>
              <a:buNone/>
              <a:tabLst/>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marL="0" marR="0" lvl="0" indent="0" algn="l" defTabSz="457218" rtl="0" eaLnBrk="1" fontAlgn="auto" latinLnBrk="0" hangingPunct="1">
              <a:lnSpc>
                <a:spcPct val="100000"/>
              </a:lnSpc>
              <a:spcBef>
                <a:spcPct val="20000"/>
              </a:spcBef>
              <a:spcAft>
                <a:spcPts val="0"/>
              </a:spcAft>
              <a:buClrTx/>
              <a:buSzTx/>
              <a:buFont typeface="Arial"/>
              <a:buNone/>
              <a:tabLst/>
              <a:defRPr/>
            </a:pPr>
            <a:r>
              <a:rPr lang="en-US" dirty="0"/>
              <a:t>Click to add text</a:t>
            </a:r>
          </a:p>
        </p:txBody>
      </p:sp>
      <p:sp>
        <p:nvSpPr>
          <p:cNvPr id="5" name="Title Placeholder 1"/>
          <p:cNvSpPr>
            <a:spLocks noGrp="1"/>
          </p:cNvSpPr>
          <p:nvPr>
            <p:ph type="title"/>
          </p:nvPr>
        </p:nvSpPr>
        <p:spPr>
          <a:xfrm>
            <a:off x="304800" y="182880"/>
            <a:ext cx="8046720" cy="822960"/>
          </a:xfrm>
          <a:prstGeom prst="rect">
            <a:avLst/>
          </a:prstGeom>
        </p:spPr>
        <p:txBody>
          <a:bodyPr vert="horz" lIns="91440" tIns="45720" rIns="91440" bIns="45720" rtlCol="0" anchor="b" anchorCtr="0">
            <a:normAutofit/>
          </a:bodyPr>
          <a:lstStyle>
            <a:lvl1pPr defTabSz="119068">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a:buNone/>
              <a:defRPr lang="en-US" sz="2000" b="1" kern="1200" dirty="0">
                <a:solidFill>
                  <a:schemeClr val="accent2"/>
                </a:solidFill>
                <a:latin typeface="+mj-lt"/>
                <a:ea typeface="+mn-ea"/>
                <a:cs typeface="Times New Roman"/>
              </a:defRPr>
            </a:lvl1pPr>
          </a:lstStyle>
          <a:p>
            <a:pPr marL="0" lvl="0" indent="0" algn="l" defTabSz="457218" rtl="0" eaLnBrk="1" latinLnBrk="0" hangingPunct="1">
              <a:spcBef>
                <a:spcPts val="0"/>
              </a:spcBef>
              <a:spcAft>
                <a:spcPts val="900"/>
              </a:spcAft>
              <a:buClr>
                <a:schemeClr val="accent2"/>
              </a:buClr>
              <a:buFont typeface="Arial"/>
              <a:buNone/>
            </a:pPr>
            <a:r>
              <a:rPr lang="en-US" dirty="0"/>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1328" y="63740"/>
            <a:ext cx="2385980" cy="546543"/>
          </a:xfrm>
          <a:prstGeom prst="rect">
            <a:avLst/>
          </a:prstGeom>
        </p:spPr>
      </p:pic>
      <p:sp>
        <p:nvSpPr>
          <p:cNvPr id="8" name="Text Placeholder 6"/>
          <p:cNvSpPr txBox="1">
            <a:spLocks/>
          </p:cNvSpPr>
          <p:nvPr userDrawn="1"/>
        </p:nvSpPr>
        <p:spPr>
          <a:xfrm>
            <a:off x="7620004" y="6583680"/>
            <a:ext cx="4254882" cy="228600"/>
          </a:xfrm>
          <a:prstGeom prst="rect">
            <a:avLst/>
          </a:prstGeom>
        </p:spPr>
        <p:txBody>
          <a:bodyPr vert="horz" lIns="91440" tIns="45721" rIns="91440" bIns="45721"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18" rtl="0" eaLnBrk="1" fontAlgn="auto" latinLnBrk="0" hangingPunct="1">
              <a:lnSpc>
                <a:spcPct val="100000"/>
              </a:lnSpc>
              <a:spcBef>
                <a:spcPct val="20000"/>
              </a:spcBef>
              <a:spcAft>
                <a:spcPts val="0"/>
              </a:spcAft>
              <a:buClrTx/>
              <a:buSzTx/>
              <a:buFont typeface="Arial"/>
              <a:buNone/>
              <a:tabLst/>
              <a:defRPr/>
            </a:pPr>
            <a:r>
              <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rPr>
              <a:t>©2019 ARTHUR J. GALLAGHER &amp; CO. </a:t>
            </a:r>
          </a:p>
        </p:txBody>
      </p:sp>
      <p:sp>
        <p:nvSpPr>
          <p:cNvPr id="10" name="TextBox 9"/>
          <p:cNvSpPr txBox="1"/>
          <p:nvPr userDrawn="1"/>
        </p:nvSpPr>
        <p:spPr>
          <a:xfrm>
            <a:off x="304805" y="6583680"/>
            <a:ext cx="692727" cy="184794"/>
          </a:xfrm>
          <a:prstGeom prst="rect">
            <a:avLst/>
          </a:prstGeom>
          <a:noFill/>
        </p:spPr>
        <p:txBody>
          <a:bodyPr wrap="square" rtlCol="0">
            <a:spAutoFit/>
          </a:bodyPr>
          <a:lstStyle/>
          <a:p>
            <a:pPr marL="0" marR="0" lvl="0" indent="0" algn="l" defTabSz="457218" rtl="0" eaLnBrk="1" fontAlgn="auto" latinLnBrk="0" hangingPunct="1">
              <a:lnSpc>
                <a:spcPct val="100000"/>
              </a:lnSpc>
              <a:spcBef>
                <a:spcPts val="0"/>
              </a:spcBef>
              <a:spcAft>
                <a:spcPts val="0"/>
              </a:spcAft>
              <a:buClrTx/>
              <a:buSzTx/>
              <a:buFontTx/>
              <a:buNone/>
              <a:tabLst/>
              <a:defRPr/>
            </a:pPr>
            <a:fld id="{47A85379-F5D1-4B17-9A88-B6775F35A499}" type="slidenum">
              <a:rPr kumimoji="0" lang="en-US" sz="601" b="0" i="0" u="none" strike="noStrike" kern="1200" cap="none" spc="0" normalizeH="0" baseline="0" noProof="0" smtClean="0">
                <a:ln>
                  <a:noFill/>
                </a:ln>
                <a:solidFill>
                  <a:srgbClr val="6FACDE">
                    <a:lumMod val="40000"/>
                    <a:lumOff val="60000"/>
                  </a:srgbClr>
                </a:solidFill>
                <a:effectLst/>
                <a:uLnTx/>
                <a:uFillTx/>
                <a:latin typeface="Arial"/>
                <a:ea typeface="+mn-ea"/>
                <a:cs typeface="+mn-cs"/>
              </a:rPr>
              <a:pPr marL="0" marR="0" lvl="0" indent="0" algn="l" defTabSz="457218" rtl="0" eaLnBrk="1" fontAlgn="auto" latinLnBrk="0" hangingPunct="1">
                <a:lnSpc>
                  <a:spcPct val="100000"/>
                </a:lnSpc>
                <a:spcBef>
                  <a:spcPts val="0"/>
                </a:spcBef>
                <a:spcAft>
                  <a:spcPts val="0"/>
                </a:spcAft>
                <a:buClrTx/>
                <a:buSzTx/>
                <a:buFontTx/>
                <a:buNone/>
                <a:tabLst/>
                <a:defRPr/>
              </a:pPr>
              <a:t>‹#›</a:t>
            </a:fld>
            <a:endPar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endParaRPr>
          </a:p>
        </p:txBody>
      </p:sp>
      <p:sp>
        <p:nvSpPr>
          <p:cNvPr id="11" name="Rectangle 10"/>
          <p:cNvSpPr/>
          <p:nvPr userDrawn="1"/>
        </p:nvSpPr>
        <p:spPr>
          <a:xfrm>
            <a:off x="0" y="5235551"/>
            <a:ext cx="12192000" cy="1622453"/>
          </a:xfrm>
          <a:prstGeom prst="rect">
            <a:avLst/>
          </a:prstGeom>
          <a:blipFill dpi="0" rotWithShape="1">
            <a:blip r:embed="rId3">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8"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5898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w Subtitl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04800" y="1371600"/>
            <a:ext cx="10363200" cy="411480"/>
          </a:xfrm>
          <a:prstGeom prst="rect">
            <a:avLst/>
          </a:prstGeom>
        </p:spPr>
        <p:txBody>
          <a:bodyPr>
            <a:noAutofit/>
          </a:bodyPr>
          <a:lstStyle>
            <a:lvl1pPr>
              <a:buNone/>
              <a:defRPr lang="en-US" sz="1801" b="1" kern="1200" dirty="0">
                <a:solidFill>
                  <a:schemeClr val="accent2"/>
                </a:solidFill>
                <a:latin typeface="+mj-lt"/>
                <a:ea typeface="+mn-ea"/>
                <a:cs typeface="Times New Roman"/>
              </a:defRPr>
            </a:lvl1pPr>
          </a:lstStyle>
          <a:p>
            <a:pPr marL="0" lvl="0" indent="0" algn="l" defTabSz="457218" rtl="0" eaLnBrk="1" latinLnBrk="0" hangingPunct="1">
              <a:spcBef>
                <a:spcPts val="0"/>
              </a:spcBef>
              <a:spcAft>
                <a:spcPts val="900"/>
              </a:spcAft>
              <a:buClr>
                <a:schemeClr val="accent2"/>
              </a:buClr>
              <a:buFont typeface="Arial"/>
              <a:buNone/>
            </a:pPr>
            <a:r>
              <a:rPr lang="en-US" dirty="0"/>
              <a:t>Subtitle</a:t>
            </a:r>
          </a:p>
        </p:txBody>
      </p:sp>
      <p:sp>
        <p:nvSpPr>
          <p:cNvPr id="6" name="Rectangle 5"/>
          <p:cNvSpPr/>
          <p:nvPr userDrawn="1"/>
        </p:nvSpPr>
        <p:spPr>
          <a:xfrm flipH="1">
            <a:off x="4418481" y="-7882"/>
            <a:ext cx="7794540" cy="978726"/>
          </a:xfrm>
          <a:prstGeom prst="rect">
            <a:avLst/>
          </a:prstGeom>
          <a:blipFill dpi="0" rotWithShape="1">
            <a:blip r:embed="rId2">
              <a:alphaModFix amt="90000"/>
            </a:blip>
            <a:srcRect/>
            <a:stretch>
              <a:fillRect t="906" r="-74962" b="-490220"/>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8"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FFFFFF"/>
              </a:solidFill>
              <a:effectLst/>
              <a:uLnTx/>
              <a:uFillTx/>
              <a:latin typeface="Arial"/>
              <a:ea typeface="+mn-ea"/>
              <a:cs typeface="+mn-cs"/>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79894" y="63740"/>
            <a:ext cx="2385982" cy="546543"/>
          </a:xfrm>
          <a:prstGeom prst="rect">
            <a:avLst/>
          </a:prstGeom>
        </p:spPr>
      </p:pic>
      <p:sp>
        <p:nvSpPr>
          <p:cNvPr id="9" name="Text Placeholder 6"/>
          <p:cNvSpPr txBox="1">
            <a:spLocks/>
          </p:cNvSpPr>
          <p:nvPr userDrawn="1"/>
        </p:nvSpPr>
        <p:spPr>
          <a:xfrm>
            <a:off x="7620004" y="6583680"/>
            <a:ext cx="4254882" cy="228600"/>
          </a:xfrm>
          <a:prstGeom prst="rect">
            <a:avLst/>
          </a:prstGeom>
        </p:spPr>
        <p:txBody>
          <a:bodyPr vert="horz" lIns="91440" tIns="45721" rIns="91440" bIns="45721"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18" rtl="0" eaLnBrk="1" fontAlgn="auto" latinLnBrk="0" hangingPunct="1">
              <a:lnSpc>
                <a:spcPct val="100000"/>
              </a:lnSpc>
              <a:spcBef>
                <a:spcPct val="20000"/>
              </a:spcBef>
              <a:spcAft>
                <a:spcPts val="0"/>
              </a:spcAft>
              <a:buClrTx/>
              <a:buSzTx/>
              <a:buFont typeface="Arial"/>
              <a:buNone/>
              <a:tabLst/>
              <a:defRPr/>
            </a:pPr>
            <a:r>
              <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rPr>
              <a:t>©2019 ARTHUR J. GALLAGHER &amp; CO. </a:t>
            </a:r>
          </a:p>
        </p:txBody>
      </p:sp>
      <p:sp>
        <p:nvSpPr>
          <p:cNvPr id="10" name="Title Placeholder 1"/>
          <p:cNvSpPr>
            <a:spLocks noGrp="1"/>
          </p:cNvSpPr>
          <p:nvPr>
            <p:ph type="title"/>
          </p:nvPr>
        </p:nvSpPr>
        <p:spPr>
          <a:xfrm>
            <a:off x="304800" y="457200"/>
            <a:ext cx="7924800" cy="822960"/>
          </a:xfrm>
          <a:prstGeom prst="rect">
            <a:avLst/>
          </a:prstGeom>
        </p:spPr>
        <p:txBody>
          <a:bodyPr vert="horz" lIns="91440" tIns="45720" rIns="91440" bIns="45720" rtlCol="0" anchor="b" anchorCtr="0">
            <a:normAutofit/>
          </a:bodyPr>
          <a:lstStyle>
            <a:lvl1pPr defTabSz="119068">
              <a:tabLst/>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30143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5323302" y="5633951"/>
            <a:ext cx="6884226" cy="1225420"/>
          </a:xfrm>
          <a:prstGeom prst="rect">
            <a:avLst/>
          </a:prstGeom>
        </p:spPr>
      </p:pic>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8">
              <a:tabLst/>
              <a:defRPr>
                <a:solidFill>
                  <a:schemeClr val="accent1"/>
                </a:solidFill>
              </a:defRPr>
            </a:lvl1pPr>
          </a:lstStyle>
          <a:p>
            <a:r>
              <a:rPr lang="en-US" dirty="0"/>
              <a:t>Click to edit Master 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81328" y="63740"/>
            <a:ext cx="2385980" cy="546543"/>
          </a:xfrm>
          <a:prstGeom prst="rect">
            <a:avLst/>
          </a:prstGeom>
        </p:spPr>
      </p:pic>
      <p:sp>
        <p:nvSpPr>
          <p:cNvPr id="6" name="Text Placeholder 6"/>
          <p:cNvSpPr txBox="1">
            <a:spLocks/>
          </p:cNvSpPr>
          <p:nvPr userDrawn="1"/>
        </p:nvSpPr>
        <p:spPr>
          <a:xfrm>
            <a:off x="7620004" y="6583680"/>
            <a:ext cx="4254882" cy="228600"/>
          </a:xfrm>
          <a:prstGeom prst="rect">
            <a:avLst/>
          </a:prstGeom>
        </p:spPr>
        <p:txBody>
          <a:bodyPr vert="horz" lIns="91440" tIns="45721" rIns="91440" bIns="45721"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18" rtl="0" eaLnBrk="1" fontAlgn="auto" latinLnBrk="0" hangingPunct="1">
              <a:lnSpc>
                <a:spcPct val="100000"/>
              </a:lnSpc>
              <a:spcBef>
                <a:spcPct val="20000"/>
              </a:spcBef>
              <a:spcAft>
                <a:spcPts val="0"/>
              </a:spcAft>
              <a:buClrTx/>
              <a:buSzTx/>
              <a:buFont typeface="Arial"/>
              <a:buNone/>
              <a:tabLst/>
              <a:defRPr/>
            </a:pPr>
            <a:r>
              <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rPr>
              <a:t>©2019 ARTHUR J. GALLAGHER &amp; CO. </a:t>
            </a:r>
          </a:p>
        </p:txBody>
      </p:sp>
    </p:spTree>
    <p:extLst>
      <p:ext uri="{BB962C8B-B14F-4D97-AF65-F5344CB8AC3E}">
        <p14:creationId xmlns:p14="http://schemas.microsoft.com/office/powerpoint/2010/main" val="360804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w Subtitl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5323302" y="5641848"/>
            <a:ext cx="6884226" cy="1225420"/>
          </a:xfrm>
          <a:prstGeom prst="rect">
            <a:avLst/>
          </a:prstGeom>
        </p:spPr>
      </p:pic>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8">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a:buNone/>
              <a:defRPr lang="en-US" sz="1801" b="1" kern="1200" dirty="0">
                <a:solidFill>
                  <a:schemeClr val="accent2"/>
                </a:solidFill>
                <a:latin typeface="+mj-lt"/>
                <a:ea typeface="+mn-ea"/>
                <a:cs typeface="Times New Roman"/>
              </a:defRPr>
            </a:lvl1pPr>
          </a:lstStyle>
          <a:p>
            <a:pPr marL="0" lvl="0" indent="0" algn="l" defTabSz="457218" rtl="0" eaLnBrk="1" latinLnBrk="0" hangingPunct="1">
              <a:spcBef>
                <a:spcPts val="0"/>
              </a:spcBef>
              <a:spcAft>
                <a:spcPts val="900"/>
              </a:spcAft>
              <a:buClr>
                <a:schemeClr val="accent2"/>
              </a:buClr>
              <a:buFont typeface="Arial"/>
              <a:buNone/>
            </a:pPr>
            <a:r>
              <a:rPr lang="en-US" dirty="0"/>
              <a:t>Subtitle</a:t>
            </a:r>
          </a:p>
        </p:txBody>
      </p:sp>
      <p:sp>
        <p:nvSpPr>
          <p:cNvPr id="9" name="Text Placeholder 6"/>
          <p:cNvSpPr txBox="1">
            <a:spLocks/>
          </p:cNvSpPr>
          <p:nvPr userDrawn="1"/>
        </p:nvSpPr>
        <p:spPr>
          <a:xfrm>
            <a:off x="7620004" y="6583680"/>
            <a:ext cx="4254882" cy="228600"/>
          </a:xfrm>
          <a:prstGeom prst="rect">
            <a:avLst/>
          </a:prstGeom>
        </p:spPr>
        <p:txBody>
          <a:bodyPr vert="horz" lIns="91440" tIns="45721" rIns="91440" bIns="45721"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18" rtl="0" eaLnBrk="1" fontAlgn="auto" latinLnBrk="0" hangingPunct="1">
              <a:lnSpc>
                <a:spcPct val="100000"/>
              </a:lnSpc>
              <a:spcBef>
                <a:spcPct val="20000"/>
              </a:spcBef>
              <a:spcAft>
                <a:spcPts val="0"/>
              </a:spcAft>
              <a:buClrTx/>
              <a:buSzTx/>
              <a:buFont typeface="Arial"/>
              <a:buNone/>
              <a:tabLst/>
              <a:defRPr/>
            </a:pPr>
            <a:r>
              <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rPr>
              <a:t>©2019 ARTHUR J. GALLAGHER &amp; CO. </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81328" y="63740"/>
            <a:ext cx="2385980" cy="546543"/>
          </a:xfrm>
          <a:prstGeom prst="rect">
            <a:avLst/>
          </a:prstGeom>
        </p:spPr>
      </p:pic>
    </p:spTree>
    <p:extLst>
      <p:ext uri="{BB962C8B-B14F-4D97-AF65-F5344CB8AC3E}">
        <p14:creationId xmlns:p14="http://schemas.microsoft.com/office/powerpoint/2010/main" val="20295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5323302" y="5641848"/>
            <a:ext cx="6884226" cy="1225420"/>
          </a:xfrm>
          <a:prstGeom prst="rect">
            <a:avLst/>
          </a:prstGeom>
        </p:spPr>
      </p:pic>
      <p:sp>
        <p:nvSpPr>
          <p:cNvPr id="3" name="Content Placeholder 2"/>
          <p:cNvSpPr>
            <a:spLocks noGrp="1"/>
          </p:cNvSpPr>
          <p:nvPr>
            <p:ph idx="1" hasCustomPrompt="1"/>
          </p:nvPr>
        </p:nvSpPr>
        <p:spPr>
          <a:xfrm>
            <a:off x="304800" y="1463040"/>
            <a:ext cx="10363200" cy="4480560"/>
          </a:xfrm>
          <a:prstGeom prst="rect">
            <a:avLst/>
          </a:prstGeom>
        </p:spPr>
        <p:txBody>
          <a:bodyPr/>
          <a:lstStyle>
            <a:lvl1pPr marL="461979" marR="0" indent="-461979" algn="l" defTabSz="457218" rtl="0" eaLnBrk="1" fontAlgn="auto" latinLnBrk="0" hangingPunct="1">
              <a:lnSpc>
                <a:spcPct val="100000"/>
              </a:lnSpc>
              <a:spcBef>
                <a:spcPts val="0"/>
              </a:spcBef>
              <a:spcAft>
                <a:spcPts val="900"/>
              </a:spcAft>
              <a:buClr>
                <a:srgbClr val="6FACDE"/>
              </a:buClr>
              <a:buSzTx/>
              <a:buFont typeface="+mj-lt"/>
              <a:buAutoNum type="romanUcPeriod"/>
              <a:tabLst/>
              <a:defRPr lang="en-US" sz="2000" kern="1200" noProof="0" dirty="0" smtClean="0">
                <a:solidFill>
                  <a:schemeClr val="tx2"/>
                </a:solidFill>
                <a:latin typeface="+mn-lt"/>
                <a:ea typeface="+mn-ea"/>
                <a:cs typeface="Times New Roman"/>
              </a:defRPr>
            </a:lvl1pPr>
            <a:lvl2pPr marL="798543" marR="0" indent="-336562" algn="l" defTabSz="457218" rtl="0" eaLnBrk="1" fontAlgn="auto" latinLnBrk="0" hangingPunct="1">
              <a:lnSpc>
                <a:spcPct val="100000"/>
              </a:lnSpc>
              <a:spcBef>
                <a:spcPts val="0"/>
              </a:spcBef>
              <a:spcAft>
                <a:spcPts val="900"/>
              </a:spcAft>
              <a:buClr>
                <a:srgbClr val="6FACDE"/>
              </a:buClr>
              <a:buSzTx/>
              <a:buFont typeface="+mj-lt"/>
              <a:buAutoNum type="alphaUcPeriod"/>
              <a:tabLst/>
              <a:defRPr lang="en-US" sz="1801" kern="1200" noProof="0" dirty="0" smtClean="0">
                <a:solidFill>
                  <a:schemeClr val="tx2"/>
                </a:solidFill>
                <a:latin typeface="+mn-lt"/>
                <a:ea typeface="+mn-ea"/>
                <a:cs typeface="Times New Roman"/>
              </a:defRPr>
            </a:lvl2pPr>
            <a:lvl3pPr marL="1144631" marR="0" indent="-346088" algn="l" defTabSz="457218" rtl="0" eaLnBrk="1" fontAlgn="auto" latinLnBrk="0" hangingPunct="1">
              <a:lnSpc>
                <a:spcPct val="100000"/>
              </a:lnSpc>
              <a:spcBef>
                <a:spcPts val="0"/>
              </a:spcBef>
              <a:spcAft>
                <a:spcPts val="900"/>
              </a:spcAft>
              <a:buClr>
                <a:srgbClr val="6FACDE"/>
              </a:buClr>
              <a:buSzTx/>
              <a:buFont typeface="+mj-lt"/>
              <a:buAutoNum type="arabicPeriod"/>
              <a:tabLst/>
              <a:defRPr lang="en-US" sz="1600" kern="1200" noProof="0" dirty="0" smtClean="0">
                <a:solidFill>
                  <a:schemeClr val="tx2"/>
                </a:solidFill>
                <a:latin typeface="+mn-lt"/>
                <a:ea typeface="+mn-ea"/>
                <a:cs typeface="Times New Roman"/>
              </a:defRPr>
            </a:lvl3pPr>
            <a:lvl4pPr marL="1482781" marR="0" indent="-341327" algn="l" defTabSz="457218" rtl="0" eaLnBrk="1" fontAlgn="auto" latinLnBrk="0" hangingPunct="1">
              <a:lnSpc>
                <a:spcPct val="100000"/>
              </a:lnSpc>
              <a:spcBef>
                <a:spcPts val="0"/>
              </a:spcBef>
              <a:spcAft>
                <a:spcPts val="900"/>
              </a:spcAft>
              <a:buClr>
                <a:srgbClr val="6FACDE"/>
              </a:buClr>
              <a:buSzTx/>
              <a:buFont typeface="+mj-lt"/>
              <a:buAutoNum type="alphaLcParenR"/>
              <a:tabLst/>
              <a:defRPr lang="en-US" sz="1600" kern="1200" noProof="0" dirty="0" smtClean="0">
                <a:solidFill>
                  <a:schemeClr val="tx2"/>
                </a:solidFill>
                <a:latin typeface="+mn-lt"/>
                <a:ea typeface="+mn-ea"/>
                <a:cs typeface="Times New Roman"/>
              </a:defRPr>
            </a:lvl4pPr>
            <a:lvl5pPr marL="1828869" marR="0" indent="-344502" algn="l" defTabSz="457218" rtl="0" eaLnBrk="1" fontAlgn="auto" latinLnBrk="0" hangingPunct="1">
              <a:lnSpc>
                <a:spcPct val="100000"/>
              </a:lnSpc>
              <a:spcBef>
                <a:spcPts val="0"/>
              </a:spcBef>
              <a:spcAft>
                <a:spcPts val="900"/>
              </a:spcAft>
              <a:buClr>
                <a:srgbClr val="6FACDE"/>
              </a:buClr>
              <a:buSzTx/>
              <a:buFont typeface="+mj-lt"/>
              <a:buAutoNum type="romanLcPeriod"/>
              <a:tabLst/>
              <a:defRPr lang="en-US" sz="1600" kern="1200" noProof="0" dirty="0">
                <a:solidFill>
                  <a:schemeClr val="tx2"/>
                </a:solidFill>
                <a:latin typeface="+mn-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8">
              <a:tabLst/>
              <a:defRPr>
                <a:solidFill>
                  <a:schemeClr val="accent1"/>
                </a:solidFill>
              </a:defRPr>
            </a:lvl1pPr>
          </a:lstStyle>
          <a:p>
            <a:r>
              <a:rPr lang="en-US" dirty="0"/>
              <a:t>Click to edit Master 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81328" y="63740"/>
            <a:ext cx="2385980" cy="546543"/>
          </a:xfrm>
          <a:prstGeom prst="rect">
            <a:avLst/>
          </a:prstGeom>
        </p:spPr>
      </p:pic>
      <p:sp>
        <p:nvSpPr>
          <p:cNvPr id="6" name="Text Placeholder 6"/>
          <p:cNvSpPr txBox="1">
            <a:spLocks/>
          </p:cNvSpPr>
          <p:nvPr userDrawn="1"/>
        </p:nvSpPr>
        <p:spPr>
          <a:xfrm>
            <a:off x="7620004" y="6583680"/>
            <a:ext cx="4254882" cy="228600"/>
          </a:xfrm>
          <a:prstGeom prst="rect">
            <a:avLst/>
          </a:prstGeom>
        </p:spPr>
        <p:txBody>
          <a:bodyPr vert="horz" lIns="91440" tIns="45721" rIns="91440" bIns="45721"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18" rtl="0" eaLnBrk="1" fontAlgn="auto" latinLnBrk="0" hangingPunct="1">
              <a:lnSpc>
                <a:spcPct val="100000"/>
              </a:lnSpc>
              <a:spcBef>
                <a:spcPct val="20000"/>
              </a:spcBef>
              <a:spcAft>
                <a:spcPts val="0"/>
              </a:spcAft>
              <a:buClrTx/>
              <a:buSzTx/>
              <a:buFont typeface="Arial"/>
              <a:buNone/>
              <a:tabLst/>
              <a:defRPr/>
            </a:pPr>
            <a:r>
              <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rPr>
              <a:t>©2019 ARTHUR J. GALLAGHER &amp; CO. </a:t>
            </a:r>
          </a:p>
        </p:txBody>
      </p:sp>
    </p:spTree>
    <p:extLst>
      <p:ext uri="{BB962C8B-B14F-4D97-AF65-F5344CB8AC3E}">
        <p14:creationId xmlns:p14="http://schemas.microsoft.com/office/powerpoint/2010/main" val="217348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Outline w Subtitl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5323302" y="5641848"/>
            <a:ext cx="6884226" cy="1225420"/>
          </a:xfrm>
          <a:prstGeom prst="rect">
            <a:avLst/>
          </a:prstGeom>
        </p:spPr>
      </p:pic>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304800" y="1737360"/>
            <a:ext cx="5364480" cy="4023360"/>
          </a:xfrm>
        </p:spPr>
        <p:txBody>
          <a:bodyPr/>
          <a:lstStyle>
            <a:lvl1pPr marL="461979" marR="0" indent="-461979" algn="l" defTabSz="457218" rtl="0" eaLnBrk="1" fontAlgn="auto" latinLnBrk="0" hangingPunct="1">
              <a:lnSpc>
                <a:spcPct val="100000"/>
              </a:lnSpc>
              <a:spcBef>
                <a:spcPts val="0"/>
              </a:spcBef>
              <a:spcAft>
                <a:spcPts val="900"/>
              </a:spcAft>
              <a:buClr>
                <a:srgbClr val="6FACDE"/>
              </a:buClr>
              <a:buSzTx/>
              <a:buFont typeface="+mj-lt"/>
              <a:buAutoNum type="romanUcPeriod"/>
              <a:tabLst/>
              <a:defRPr kumimoji="0" lang="en-US" sz="2000" b="0" i="0" u="none" strike="noStrike" kern="1200" cap="none" spc="0" normalizeH="0" baseline="0" noProof="0" dirty="0" smtClean="0">
                <a:ln>
                  <a:noFill/>
                </a:ln>
                <a:solidFill>
                  <a:srgbClr val="535353"/>
                </a:solidFill>
                <a:effectLst/>
                <a:uLnTx/>
                <a:uFillTx/>
                <a:latin typeface="+mn-lt"/>
                <a:ea typeface="+mn-ea"/>
                <a:cs typeface="Times New Roman"/>
              </a:defRPr>
            </a:lvl1pPr>
            <a:lvl2pPr marL="798543" marR="0" indent="-341327" algn="l" defTabSz="457218" rtl="0" eaLnBrk="1" fontAlgn="auto" latinLnBrk="0" hangingPunct="1">
              <a:lnSpc>
                <a:spcPct val="100000"/>
              </a:lnSpc>
              <a:spcBef>
                <a:spcPts val="0"/>
              </a:spcBef>
              <a:spcAft>
                <a:spcPts val="900"/>
              </a:spcAft>
              <a:buClr>
                <a:srgbClr val="6FACDE"/>
              </a:buClr>
              <a:buSzTx/>
              <a:buFont typeface="+mj-lt"/>
              <a:buAutoNum type="alphaUcPeriod"/>
              <a:tabLst/>
              <a:defRPr kumimoji="0" lang="en-US" sz="1801" b="0" i="0" u="none" strike="noStrike" kern="1200" cap="none" spc="0" normalizeH="0" baseline="0" noProof="0" dirty="0" smtClean="0">
                <a:ln>
                  <a:noFill/>
                </a:ln>
                <a:solidFill>
                  <a:srgbClr val="535353"/>
                </a:solidFill>
                <a:effectLst/>
                <a:uLnTx/>
                <a:uFillTx/>
                <a:latin typeface="+mn-lt"/>
                <a:ea typeface="+mn-ea"/>
                <a:cs typeface="Times New Roman"/>
              </a:defRPr>
            </a:lvl2pPr>
            <a:lvl3pPr marL="1144631" marR="0" indent="-346088" algn="l" defTabSz="457218" rtl="0" eaLnBrk="1" fontAlgn="auto" latinLnBrk="0" hangingPunct="1">
              <a:lnSpc>
                <a:spcPct val="100000"/>
              </a:lnSpc>
              <a:spcBef>
                <a:spcPts val="0"/>
              </a:spcBef>
              <a:spcAft>
                <a:spcPts val="900"/>
              </a:spcAft>
              <a:buClr>
                <a:srgbClr val="6FACDE"/>
              </a:buClr>
              <a:buSzTx/>
              <a:buFont typeface="+mj-lt"/>
              <a:buAutoNum type="arabicPeriod"/>
              <a:tabLst/>
              <a:defRPr kumimoji="0" lang="en-US" sz="1600" b="0" i="0" u="none" strike="noStrike" kern="1200" cap="none" spc="0" normalizeH="0" baseline="0" noProof="0" dirty="0" smtClean="0">
                <a:ln>
                  <a:noFill/>
                </a:ln>
                <a:solidFill>
                  <a:srgbClr val="535353"/>
                </a:solidFill>
                <a:effectLst/>
                <a:uLnTx/>
                <a:uFillTx/>
                <a:latin typeface="+mn-lt"/>
                <a:ea typeface="+mn-ea"/>
                <a:cs typeface="Times New Roman"/>
              </a:defRPr>
            </a:lvl3pPr>
            <a:lvl4pPr marL="1482781" marR="0" indent="-341327" algn="l" defTabSz="457218" rtl="0" eaLnBrk="1" fontAlgn="auto" latinLnBrk="0" hangingPunct="1">
              <a:lnSpc>
                <a:spcPct val="100000"/>
              </a:lnSpc>
              <a:spcBef>
                <a:spcPts val="0"/>
              </a:spcBef>
              <a:spcAft>
                <a:spcPts val="900"/>
              </a:spcAft>
              <a:buClr>
                <a:srgbClr val="6FACDE"/>
              </a:buClr>
              <a:buSzTx/>
              <a:buFont typeface="+mj-lt"/>
              <a:buAutoNum type="alphaLcParenR"/>
              <a:tabLst/>
              <a:defRPr kumimoji="0" lang="en-US" sz="1600" b="0" i="0" u="none" strike="noStrike" kern="1200" cap="none" spc="0" normalizeH="0" baseline="0" noProof="0" dirty="0" smtClean="0">
                <a:ln>
                  <a:noFill/>
                </a:ln>
                <a:solidFill>
                  <a:srgbClr val="535353"/>
                </a:solidFill>
                <a:effectLst/>
                <a:uLnTx/>
                <a:uFillTx/>
                <a:latin typeface="+mn-lt"/>
                <a:ea typeface="+mn-ea"/>
                <a:cs typeface="Times New Roman"/>
              </a:defRPr>
            </a:lvl4pPr>
            <a:lvl5pPr marL="1828869" marR="0" indent="-346088" algn="l" defTabSz="457218" rtl="0" eaLnBrk="1" fontAlgn="auto" latinLnBrk="0" hangingPunct="1">
              <a:lnSpc>
                <a:spcPct val="100000"/>
              </a:lnSpc>
              <a:spcBef>
                <a:spcPts val="0"/>
              </a:spcBef>
              <a:spcAft>
                <a:spcPts val="900"/>
              </a:spcAft>
              <a:buClr>
                <a:srgbClr val="6FACDE"/>
              </a:buClr>
              <a:buSzTx/>
              <a:buFont typeface="+mj-lt"/>
              <a:buAutoNum type="romanLcPeriod"/>
              <a:tabLst/>
              <a:defRPr kumimoji="0" lang="en-US" sz="1600" b="0" i="0" u="none" strike="noStrike" kern="1200" cap="none" spc="0" normalizeH="0" baseline="0" noProof="0" dirty="0">
                <a:ln>
                  <a:noFill/>
                </a:ln>
                <a:solidFill>
                  <a:srgbClr val="535353"/>
                </a:solidFill>
                <a:effectLst/>
                <a:uLnTx/>
                <a:uFillTx/>
                <a:latin typeface="+mn-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hasCustomPrompt="1"/>
          </p:nvPr>
        </p:nvSpPr>
        <p:spPr>
          <a:xfrm>
            <a:off x="5974080" y="1737360"/>
            <a:ext cx="5364480" cy="4023360"/>
          </a:xfrm>
        </p:spPr>
        <p:txBody>
          <a:bodyPr/>
          <a:lstStyle>
            <a:lvl1pPr marL="461979" marR="0" indent="-461979" algn="l" defTabSz="457218" rtl="0" eaLnBrk="1" fontAlgn="auto" latinLnBrk="0" hangingPunct="1">
              <a:lnSpc>
                <a:spcPct val="100000"/>
              </a:lnSpc>
              <a:spcBef>
                <a:spcPts val="0"/>
              </a:spcBef>
              <a:spcAft>
                <a:spcPts val="900"/>
              </a:spcAft>
              <a:buClr>
                <a:srgbClr val="6FACDE"/>
              </a:buClr>
              <a:buSzTx/>
              <a:buFont typeface="+mj-lt"/>
              <a:buAutoNum type="romanUcPeriod"/>
              <a:tabLst/>
              <a:defRPr kumimoji="0" lang="en-US" sz="2000" b="0" i="0" u="none" strike="noStrike" kern="1200" cap="none" spc="0" normalizeH="0" baseline="0" noProof="0" dirty="0" smtClean="0">
                <a:ln>
                  <a:noFill/>
                </a:ln>
                <a:solidFill>
                  <a:srgbClr val="535353"/>
                </a:solidFill>
                <a:effectLst/>
                <a:uLnTx/>
                <a:uFillTx/>
                <a:latin typeface="+mn-lt"/>
                <a:ea typeface="+mn-ea"/>
                <a:cs typeface="Times New Roman"/>
              </a:defRPr>
            </a:lvl1pPr>
            <a:lvl2pPr marL="798543" marR="0" indent="-341327" algn="l" defTabSz="457218" rtl="0" eaLnBrk="1" fontAlgn="auto" latinLnBrk="0" hangingPunct="1">
              <a:lnSpc>
                <a:spcPct val="100000"/>
              </a:lnSpc>
              <a:spcBef>
                <a:spcPts val="0"/>
              </a:spcBef>
              <a:spcAft>
                <a:spcPts val="900"/>
              </a:spcAft>
              <a:buClr>
                <a:srgbClr val="6FACDE"/>
              </a:buClr>
              <a:buSzTx/>
              <a:buFont typeface="+mj-lt"/>
              <a:buAutoNum type="alphaUcPeriod"/>
              <a:tabLst/>
              <a:defRPr kumimoji="0" lang="en-US" sz="1801" b="0" i="0" u="none" strike="noStrike" kern="1200" cap="none" spc="0" normalizeH="0" baseline="0" noProof="0" dirty="0" smtClean="0">
                <a:ln>
                  <a:noFill/>
                </a:ln>
                <a:solidFill>
                  <a:srgbClr val="535353"/>
                </a:solidFill>
                <a:effectLst/>
                <a:uLnTx/>
                <a:uFillTx/>
                <a:latin typeface="+mn-lt"/>
                <a:ea typeface="+mn-ea"/>
                <a:cs typeface="Times New Roman"/>
              </a:defRPr>
            </a:lvl2pPr>
            <a:lvl3pPr marL="1144631" marR="0" indent="-346088" algn="l" defTabSz="457218" rtl="0" eaLnBrk="1" fontAlgn="auto" latinLnBrk="0" hangingPunct="1">
              <a:lnSpc>
                <a:spcPct val="100000"/>
              </a:lnSpc>
              <a:spcBef>
                <a:spcPts val="0"/>
              </a:spcBef>
              <a:spcAft>
                <a:spcPts val="900"/>
              </a:spcAft>
              <a:buClr>
                <a:srgbClr val="6FACDE"/>
              </a:buClr>
              <a:buSzTx/>
              <a:buFont typeface="+mj-lt"/>
              <a:buAutoNum type="arabicPeriod"/>
              <a:tabLst/>
              <a:defRPr kumimoji="0" lang="en-US" sz="1600" b="0" i="0" u="none" strike="noStrike" kern="1200" cap="none" spc="0" normalizeH="0" baseline="0" noProof="0" dirty="0" smtClean="0">
                <a:ln>
                  <a:noFill/>
                </a:ln>
                <a:solidFill>
                  <a:srgbClr val="535353"/>
                </a:solidFill>
                <a:effectLst/>
                <a:uLnTx/>
                <a:uFillTx/>
                <a:latin typeface="+mn-lt"/>
                <a:ea typeface="+mn-ea"/>
                <a:cs typeface="Times New Roman"/>
              </a:defRPr>
            </a:lvl3pPr>
            <a:lvl4pPr marL="1482781" marR="0" indent="-341327" algn="l" defTabSz="457218" rtl="0" eaLnBrk="1" fontAlgn="auto" latinLnBrk="0" hangingPunct="1">
              <a:lnSpc>
                <a:spcPct val="100000"/>
              </a:lnSpc>
              <a:spcBef>
                <a:spcPts val="0"/>
              </a:spcBef>
              <a:spcAft>
                <a:spcPts val="900"/>
              </a:spcAft>
              <a:buClr>
                <a:srgbClr val="6FACDE"/>
              </a:buClr>
              <a:buSzTx/>
              <a:buFont typeface="+mj-lt"/>
              <a:buAutoNum type="alphaLcParenR"/>
              <a:tabLst/>
              <a:defRPr kumimoji="0" lang="en-US" sz="1600" b="0" i="0" u="none" strike="noStrike" kern="1200" cap="none" spc="0" normalizeH="0" baseline="0" noProof="0" dirty="0" smtClean="0">
                <a:ln>
                  <a:noFill/>
                </a:ln>
                <a:solidFill>
                  <a:srgbClr val="535353"/>
                </a:solidFill>
                <a:effectLst/>
                <a:uLnTx/>
                <a:uFillTx/>
                <a:latin typeface="+mn-lt"/>
                <a:ea typeface="+mn-ea"/>
                <a:cs typeface="Times New Roman"/>
              </a:defRPr>
            </a:lvl4pPr>
            <a:lvl5pPr marL="1828869" marR="0" indent="-346088" algn="l" defTabSz="457218" rtl="0" eaLnBrk="1" fontAlgn="auto" latinLnBrk="0" hangingPunct="1">
              <a:lnSpc>
                <a:spcPct val="100000"/>
              </a:lnSpc>
              <a:spcBef>
                <a:spcPts val="0"/>
              </a:spcBef>
              <a:spcAft>
                <a:spcPts val="900"/>
              </a:spcAft>
              <a:buClr>
                <a:srgbClr val="6FACDE"/>
              </a:buClr>
              <a:buSzTx/>
              <a:buFont typeface="+mj-lt"/>
              <a:buAutoNum type="romanLcPeriod"/>
              <a:tabLst/>
              <a:defRPr kumimoji="0" lang="en-US" sz="1600" b="0" i="0" u="none" strike="noStrike" kern="1200" cap="none" spc="0" normalizeH="0" baseline="0" noProof="0" dirty="0">
                <a:ln>
                  <a:noFill/>
                </a:ln>
                <a:solidFill>
                  <a:srgbClr val="535353"/>
                </a:solidFill>
                <a:effectLst/>
                <a:uLnTx/>
                <a:uFillTx/>
                <a:latin typeface="+mn-lt"/>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600" b="0" i="0" u="none" strike="noStrike" kern="1200" cap="none" spc="0" normalizeH="0" baseline="0" noProof="0" dirty="0">
              <a:ln>
                <a:noFill/>
              </a:ln>
              <a:solidFill>
                <a:srgbClr val="535353"/>
              </a:solidFill>
              <a:effectLst/>
              <a:uLnTx/>
              <a:uFillTx/>
              <a:latin typeface="+mn-lt"/>
              <a:ea typeface="+mn-ea"/>
              <a:cs typeface="Times New Roman"/>
            </a:endParaRPr>
          </a:p>
        </p:txBody>
      </p:sp>
      <p:sp>
        <p:nvSpPr>
          <p:cNvPr id="7" name="Text Placeholder 8"/>
          <p:cNvSpPr>
            <a:spLocks noGrp="1"/>
          </p:cNvSpPr>
          <p:nvPr>
            <p:ph type="body" sz="quarter" idx="14" hasCustomPrompt="1"/>
          </p:nvPr>
        </p:nvSpPr>
        <p:spPr>
          <a:xfrm>
            <a:off x="304800" y="1234440"/>
            <a:ext cx="11054080" cy="411480"/>
          </a:xfrm>
        </p:spPr>
        <p:txBody>
          <a:bodyPr>
            <a:noAutofit/>
          </a:bodyPr>
          <a:lstStyle>
            <a:lvl1pPr marL="0" indent="0">
              <a:buNone/>
              <a:defRPr lang="en-US" sz="2000" b="1" kern="1200" dirty="0">
                <a:solidFill>
                  <a:schemeClr val="accent2"/>
                </a:solidFill>
                <a:latin typeface="+mj-lt"/>
                <a:ea typeface="+mn-ea"/>
                <a:cs typeface="Times New Roman"/>
              </a:defRPr>
            </a:lvl1pPr>
          </a:lstStyle>
          <a:p>
            <a:pPr marL="0" lvl="0" indent="0" algn="l" defTabSz="457218" rtl="0" eaLnBrk="1" latinLnBrk="0" hangingPunct="1">
              <a:spcBef>
                <a:spcPts val="0"/>
              </a:spcBef>
              <a:spcAft>
                <a:spcPts val="900"/>
              </a:spcAft>
              <a:buClr>
                <a:schemeClr val="accent2"/>
              </a:buClr>
              <a:buFont typeface="Arial"/>
              <a:buNone/>
            </a:pPr>
            <a:r>
              <a:rPr lang="en-US" dirty="0"/>
              <a:t>Subtitle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81328" y="63740"/>
            <a:ext cx="2385980" cy="546543"/>
          </a:xfrm>
          <a:prstGeom prst="rect">
            <a:avLst/>
          </a:prstGeom>
        </p:spPr>
      </p:pic>
      <p:sp>
        <p:nvSpPr>
          <p:cNvPr id="9" name="Text Placeholder 6"/>
          <p:cNvSpPr txBox="1">
            <a:spLocks/>
          </p:cNvSpPr>
          <p:nvPr userDrawn="1"/>
        </p:nvSpPr>
        <p:spPr>
          <a:xfrm>
            <a:off x="7620004" y="6583680"/>
            <a:ext cx="4254882" cy="228600"/>
          </a:xfrm>
          <a:prstGeom prst="rect">
            <a:avLst/>
          </a:prstGeom>
        </p:spPr>
        <p:txBody>
          <a:bodyPr vert="horz" lIns="91440" tIns="45721" rIns="91440" bIns="45721"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18" rtl="0" eaLnBrk="1" fontAlgn="auto" latinLnBrk="0" hangingPunct="1">
              <a:lnSpc>
                <a:spcPct val="100000"/>
              </a:lnSpc>
              <a:spcBef>
                <a:spcPct val="20000"/>
              </a:spcBef>
              <a:spcAft>
                <a:spcPts val="0"/>
              </a:spcAft>
              <a:buClrTx/>
              <a:buSzTx/>
              <a:buFont typeface="Arial"/>
              <a:buNone/>
              <a:tabLst/>
              <a:defRPr/>
            </a:pPr>
            <a:r>
              <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rPr>
              <a:t>©2019 ARTHUR J. GALLAGHER &amp; CO. </a:t>
            </a:r>
          </a:p>
        </p:txBody>
      </p:sp>
    </p:spTree>
    <p:extLst>
      <p:ext uri="{BB962C8B-B14F-4D97-AF65-F5344CB8AC3E}">
        <p14:creationId xmlns:p14="http://schemas.microsoft.com/office/powerpoint/2010/main" val="38532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5323302" y="5641848"/>
            <a:ext cx="6884226" cy="1225420"/>
          </a:xfrm>
          <a:prstGeom prst="rect">
            <a:avLst/>
          </a:prstGeom>
        </p:spPr>
      </p:pic>
      <p:sp>
        <p:nvSpPr>
          <p:cNvPr id="3" name="Content Placeholder 2"/>
          <p:cNvSpPr>
            <a:spLocks noGrp="1"/>
          </p:cNvSpPr>
          <p:nvPr>
            <p:ph idx="1" hasCustomPrompt="1"/>
          </p:nvPr>
        </p:nvSpPr>
        <p:spPr>
          <a:xfrm>
            <a:off x="304800" y="1463040"/>
            <a:ext cx="10363200" cy="4480560"/>
          </a:xfrm>
          <a:prstGeom prst="rect">
            <a:avLst/>
          </a:prstGeo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a:t>
            </a:r>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8">
              <a:tabLst/>
              <a:defRPr>
                <a:solidFill>
                  <a:schemeClr val="accent1"/>
                </a:solidFill>
              </a:defRPr>
            </a:lvl1pPr>
          </a:lstStyle>
          <a:p>
            <a:r>
              <a:rPr lang="en-US" dirty="0"/>
              <a:t>Click to edit Master title style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81328" y="63740"/>
            <a:ext cx="2385980" cy="546543"/>
          </a:xfrm>
          <a:prstGeom prst="rect">
            <a:avLst/>
          </a:prstGeom>
        </p:spPr>
      </p:pic>
      <p:sp>
        <p:nvSpPr>
          <p:cNvPr id="7" name="Text Placeholder 6"/>
          <p:cNvSpPr txBox="1">
            <a:spLocks/>
          </p:cNvSpPr>
          <p:nvPr userDrawn="1"/>
        </p:nvSpPr>
        <p:spPr>
          <a:xfrm>
            <a:off x="7620004" y="6583680"/>
            <a:ext cx="4254882" cy="228600"/>
          </a:xfrm>
          <a:prstGeom prst="rect">
            <a:avLst/>
          </a:prstGeom>
        </p:spPr>
        <p:txBody>
          <a:bodyPr vert="horz" lIns="91440" tIns="45721" rIns="91440" bIns="45721"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18" rtl="0" eaLnBrk="1" fontAlgn="auto" latinLnBrk="0" hangingPunct="1">
              <a:lnSpc>
                <a:spcPct val="100000"/>
              </a:lnSpc>
              <a:spcBef>
                <a:spcPct val="20000"/>
              </a:spcBef>
              <a:spcAft>
                <a:spcPts val="0"/>
              </a:spcAft>
              <a:buClrTx/>
              <a:buSzTx/>
              <a:buFont typeface="Arial"/>
              <a:buNone/>
              <a:tabLst/>
              <a:defRPr/>
            </a:pPr>
            <a:r>
              <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rPr>
              <a:t>©2019 ARTHUR J. GALLAGHER &amp; CO. </a:t>
            </a:r>
          </a:p>
        </p:txBody>
      </p:sp>
    </p:spTree>
    <p:extLst>
      <p:ext uri="{BB962C8B-B14F-4D97-AF65-F5344CB8AC3E}">
        <p14:creationId xmlns:p14="http://schemas.microsoft.com/office/powerpoint/2010/main" val="103500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Right w Graphic">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5323302" y="5641848"/>
            <a:ext cx="6884226" cy="1225420"/>
          </a:xfrm>
          <a:prstGeom prst="rect">
            <a:avLst/>
          </a:prstGeom>
        </p:spPr>
      </p:pic>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a:t>Click to edit Master title style</a:t>
            </a:r>
          </a:p>
        </p:txBody>
      </p:sp>
      <p:sp>
        <p:nvSpPr>
          <p:cNvPr id="8" name="Content Placeholder 2"/>
          <p:cNvSpPr>
            <a:spLocks noGrp="1"/>
          </p:cNvSpPr>
          <p:nvPr>
            <p:ph idx="13" hasCustomPrompt="1"/>
          </p:nvPr>
        </p:nvSpPr>
        <p:spPr>
          <a:xfrm>
            <a:off x="6705600" y="1737360"/>
            <a:ext cx="4876800" cy="4023360"/>
          </a:xfrm>
        </p:spPr>
        <p:txBody>
          <a:bodyPr>
            <a:normAutofit/>
          </a:bodyPr>
          <a:lstStyle>
            <a:lvl1pPr marL="0" indent="0">
              <a:buNone/>
              <a:defRPr sz="1600">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 </a:t>
            </a:r>
          </a:p>
        </p:txBody>
      </p:sp>
      <p:sp>
        <p:nvSpPr>
          <p:cNvPr id="7" name="Text Placeholder 8"/>
          <p:cNvSpPr>
            <a:spLocks noGrp="1"/>
          </p:cNvSpPr>
          <p:nvPr>
            <p:ph type="body" sz="quarter" idx="14" hasCustomPrompt="1"/>
          </p:nvPr>
        </p:nvSpPr>
        <p:spPr>
          <a:xfrm>
            <a:off x="304800" y="1234440"/>
            <a:ext cx="10972800" cy="411480"/>
          </a:xfrm>
        </p:spPr>
        <p:txBody>
          <a:bodyPr>
            <a:noAutofit/>
          </a:bodyPr>
          <a:lstStyle>
            <a:lvl1pPr marL="0" indent="0">
              <a:buNone/>
              <a:defRPr lang="en-US" sz="1801" b="1" kern="1200" dirty="0">
                <a:solidFill>
                  <a:schemeClr val="accent2"/>
                </a:solidFill>
                <a:latin typeface="+mj-lt"/>
                <a:ea typeface="+mn-ea"/>
                <a:cs typeface="Times New Roman"/>
              </a:defRPr>
            </a:lvl1pPr>
          </a:lstStyle>
          <a:p>
            <a:pPr marL="0" lvl="0" indent="0" algn="l" defTabSz="457218" rtl="0" eaLnBrk="1" latinLnBrk="0" hangingPunct="1">
              <a:spcBef>
                <a:spcPts val="0"/>
              </a:spcBef>
              <a:spcAft>
                <a:spcPts val="900"/>
              </a:spcAft>
              <a:buClr>
                <a:schemeClr val="accent2"/>
              </a:buClr>
              <a:buFont typeface="Arial"/>
              <a:buNone/>
            </a:pPr>
            <a:r>
              <a:rPr lang="en-US" dirty="0"/>
              <a:t>Subtitle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81328" y="63740"/>
            <a:ext cx="2385980" cy="546543"/>
          </a:xfrm>
          <a:prstGeom prst="rect">
            <a:avLst/>
          </a:prstGeom>
        </p:spPr>
      </p:pic>
      <p:sp>
        <p:nvSpPr>
          <p:cNvPr id="10" name="Text Placeholder 6"/>
          <p:cNvSpPr txBox="1">
            <a:spLocks/>
          </p:cNvSpPr>
          <p:nvPr userDrawn="1"/>
        </p:nvSpPr>
        <p:spPr>
          <a:xfrm>
            <a:off x="7620004" y="6583680"/>
            <a:ext cx="4254882" cy="228600"/>
          </a:xfrm>
          <a:prstGeom prst="rect">
            <a:avLst/>
          </a:prstGeom>
        </p:spPr>
        <p:txBody>
          <a:bodyPr vert="horz" lIns="91440" tIns="45721" rIns="91440" bIns="45721"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18" rtl="0" eaLnBrk="1" fontAlgn="auto" latinLnBrk="0" hangingPunct="1">
              <a:lnSpc>
                <a:spcPct val="100000"/>
              </a:lnSpc>
              <a:spcBef>
                <a:spcPct val="20000"/>
              </a:spcBef>
              <a:spcAft>
                <a:spcPts val="0"/>
              </a:spcAft>
              <a:buClrTx/>
              <a:buSzTx/>
              <a:buFont typeface="Arial"/>
              <a:buNone/>
              <a:tabLst/>
              <a:defRPr/>
            </a:pPr>
            <a:r>
              <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rPr>
              <a:t>©2019 ARTHUR J. GALLAGHER &amp; CO. </a:t>
            </a:r>
          </a:p>
        </p:txBody>
      </p:sp>
    </p:spTree>
    <p:extLst>
      <p:ext uri="{BB962C8B-B14F-4D97-AF65-F5344CB8AC3E}">
        <p14:creationId xmlns:p14="http://schemas.microsoft.com/office/powerpoint/2010/main" val="202278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p:spPr>
        <p:txBody>
          <a:bodyPr vert="horz" wrap="square" lIns="91440" tIns="45721" rIns="91440" bIns="45721" numCol="1" anchor="t" anchorCtr="0" compatLnSpc="1">
            <a:prstTxWarp prst="textNoShape">
              <a:avLst/>
            </a:prstTxWarp>
          </a:bodyPr>
          <a:lstStyle/>
          <a:p>
            <a:endParaRPr lang="en-US" sz="1801" dirty="0"/>
          </a:p>
        </p:txBody>
      </p:sp>
      <p:sp>
        <p:nvSpPr>
          <p:cNvPr id="8" name="Freeform 6"/>
          <p:cNvSpPr>
            <a:spLocks/>
          </p:cNvSpPr>
          <p:nvPr/>
        </p:nvSpPr>
        <p:spPr bwMode="auto">
          <a:xfrm>
            <a:off x="9237137"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1" rIns="91440" bIns="45721" numCol="1" anchor="t" anchorCtr="0" compatLnSpc="1">
            <a:prstTxWarp prst="textNoShape">
              <a:avLst/>
            </a:prstTxWarp>
          </a:bodyPr>
          <a:lstStyle/>
          <a:p>
            <a:pPr lvl="0"/>
            <a:endParaRPr lang="en-US" sz="1801" dirty="0"/>
          </a:p>
        </p:txBody>
      </p:sp>
      <p:sp>
        <p:nvSpPr>
          <p:cNvPr id="9" name="Freeform 7"/>
          <p:cNvSpPr>
            <a:spLocks/>
          </p:cNvSpPr>
          <p:nvPr/>
        </p:nvSpPr>
        <p:spPr bwMode="auto">
          <a:xfrm>
            <a:off x="9173634" y="0"/>
            <a:ext cx="1460500"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1" rIns="91440" bIns="45721" numCol="1" anchor="t" anchorCtr="0" compatLnSpc="1">
            <a:prstTxWarp prst="textNoShape">
              <a:avLst/>
            </a:prstTxWarp>
          </a:bodyPr>
          <a:lstStyle/>
          <a:p>
            <a:pPr lvl="0"/>
            <a:endParaRPr lang="en-US" sz="1801" dirty="0"/>
          </a:p>
        </p:txBody>
      </p:sp>
      <p:sp>
        <p:nvSpPr>
          <p:cNvPr id="10" name="Freeform 7"/>
          <p:cNvSpPr>
            <a:spLocks/>
          </p:cNvSpPr>
          <p:nvPr/>
        </p:nvSpPr>
        <p:spPr bwMode="auto">
          <a:xfrm>
            <a:off x="9173634" y="0"/>
            <a:ext cx="1460500"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1" rIns="91440" bIns="45721" numCol="1" anchor="t" anchorCtr="0" compatLnSpc="1">
            <a:prstTxWarp prst="textNoShape">
              <a:avLst/>
            </a:prstTxWarp>
          </a:bodyPr>
          <a:lstStyle/>
          <a:p>
            <a:pPr lvl="0"/>
            <a:endParaRPr lang="en-US" sz="1801" dirty="0"/>
          </a:p>
        </p:txBody>
      </p:sp>
      <p:sp>
        <p:nvSpPr>
          <p:cNvPr id="2" name="Title 1"/>
          <p:cNvSpPr>
            <a:spLocks noGrp="1"/>
          </p:cNvSpPr>
          <p:nvPr>
            <p:ph type="title"/>
          </p:nvPr>
        </p:nvSpPr>
        <p:spPr>
          <a:xfrm>
            <a:off x="1295397" y="2914650"/>
            <a:ext cx="8046720" cy="1557338"/>
          </a:xfrm>
        </p:spPr>
        <p:txBody>
          <a:bodyPr anchor="b">
            <a:normAutofit/>
          </a:bodyPr>
          <a:lstStyle>
            <a:lvl1pPr>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398" y="4589466"/>
            <a:ext cx="8046718" cy="1011237"/>
          </a:xfrm>
        </p:spPr>
        <p:txBody>
          <a:bodyPr/>
          <a:lstStyle>
            <a:lvl1pPr marL="0" indent="0">
              <a:spcBef>
                <a:spcPts val="1200"/>
              </a:spcBef>
              <a:buNone/>
              <a:defRPr sz="2400">
                <a:solidFill>
                  <a:schemeClr val="tx1"/>
                </a:solidFill>
              </a:defRPr>
            </a:lvl1pPr>
            <a:lvl2pPr marL="457218" indent="0">
              <a:buNone/>
              <a:defRPr sz="2000">
                <a:solidFill>
                  <a:schemeClr val="tx1">
                    <a:tint val="75000"/>
                  </a:schemeClr>
                </a:solidFill>
              </a:defRPr>
            </a:lvl2pPr>
            <a:lvl3pPr marL="914435" indent="0">
              <a:buNone/>
              <a:defRPr sz="1801">
                <a:solidFill>
                  <a:schemeClr val="tx1">
                    <a:tint val="75000"/>
                  </a:schemeClr>
                </a:solidFill>
              </a:defRPr>
            </a:lvl3pPr>
            <a:lvl4pPr marL="1371651" indent="0">
              <a:buNone/>
              <a:defRPr sz="1600">
                <a:solidFill>
                  <a:schemeClr val="tx1">
                    <a:tint val="75000"/>
                  </a:schemeClr>
                </a:solidFill>
              </a:defRPr>
            </a:lvl4pPr>
            <a:lvl5pPr marL="1828869" indent="0">
              <a:buNone/>
              <a:defRPr sz="1600">
                <a:solidFill>
                  <a:schemeClr val="tx1">
                    <a:tint val="75000"/>
                  </a:schemeClr>
                </a:solidFill>
              </a:defRPr>
            </a:lvl5pPr>
            <a:lvl6pPr marL="2286085" indent="0">
              <a:buNone/>
              <a:defRPr sz="1600">
                <a:solidFill>
                  <a:schemeClr val="tx1">
                    <a:tint val="75000"/>
                  </a:schemeClr>
                </a:solidFill>
              </a:defRPr>
            </a:lvl6pPr>
            <a:lvl7pPr marL="2743302" indent="0">
              <a:buNone/>
              <a:defRPr sz="1600">
                <a:solidFill>
                  <a:schemeClr val="tx1">
                    <a:tint val="75000"/>
                  </a:schemeClr>
                </a:solidFill>
              </a:defRPr>
            </a:lvl7pPr>
            <a:lvl8pPr marL="3200520" indent="0">
              <a:buNone/>
              <a:defRPr sz="1600">
                <a:solidFill>
                  <a:schemeClr val="tx1">
                    <a:tint val="75000"/>
                  </a:schemeClr>
                </a:solidFill>
              </a:defRPr>
            </a:lvl8pPr>
            <a:lvl9pPr marL="3657738" indent="0">
              <a:buNone/>
              <a:defRPr sz="1600">
                <a:solidFill>
                  <a:schemeClr val="tx1">
                    <a:tint val="75000"/>
                  </a:schemeClr>
                </a:solidFill>
              </a:defRPr>
            </a:lvl9pPr>
          </a:lstStyle>
          <a:p>
            <a:pPr lvl="0"/>
            <a:r>
              <a:rPr lang="en-US"/>
              <a:t>Click to edit Master text styles</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3334035"/>
            <a:ext cx="1415404" cy="3522092"/>
          </a:xfrm>
          <a:prstGeom prst="rect">
            <a:avLst/>
          </a:prstGeom>
        </p:spPr>
      </p:pic>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Left w Photo">
    <p:spTree>
      <p:nvGrpSpPr>
        <p:cNvPr id="1" name=""/>
        <p:cNvGrpSpPr/>
        <p:nvPr/>
      </p:nvGrpSpPr>
      <p:grpSpPr>
        <a:xfrm>
          <a:off x="0" y="0"/>
          <a:ext cx="0" cy="0"/>
          <a:chOff x="0" y="0"/>
          <a:chExt cx="0" cy="0"/>
        </a:xfrm>
      </p:grpSpPr>
      <p:sp>
        <p:nvSpPr>
          <p:cNvPr id="10" name="Rectangle 9"/>
          <p:cNvSpPr>
            <a:spLocks noChangeAspect="1"/>
          </p:cNvSpPr>
          <p:nvPr userDrawn="1"/>
        </p:nvSpPr>
        <p:spPr>
          <a:xfrm>
            <a:off x="0" y="0"/>
            <a:ext cx="12192000" cy="6867144"/>
          </a:xfrm>
          <a:prstGeom prst="rect">
            <a:avLst/>
          </a:prstGeom>
          <a:blipFill>
            <a:blip r:embed="rId2">
              <a:alphaModFix amt="90000"/>
            </a:blip>
            <a:srcRect/>
            <a:stretch>
              <a:fillRect l="-22963" r="-1054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8"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304800" y="1737360"/>
            <a:ext cx="4876800" cy="4480560"/>
          </a:xfrm>
        </p:spPr>
        <p:txBody>
          <a:bodyPr>
            <a:normAutofit/>
          </a:bodyPr>
          <a:lstStyle>
            <a:lvl1pPr marL="0" indent="0">
              <a:buNone/>
              <a:defRPr sz="1600">
                <a:solidFill>
                  <a:schemeClr val="tx2"/>
                </a:solidFill>
              </a:defRPr>
            </a:lvl1pPr>
          </a:lstStyle>
          <a:p>
            <a:pPr lvl="0"/>
            <a:r>
              <a:rPr lang="en-US" dirty="0"/>
              <a:t>Click to add text </a:t>
            </a:r>
          </a:p>
        </p:txBody>
      </p:sp>
      <p:sp>
        <p:nvSpPr>
          <p:cNvPr id="5" name="Text Placeholder 8"/>
          <p:cNvSpPr>
            <a:spLocks noGrp="1"/>
          </p:cNvSpPr>
          <p:nvPr>
            <p:ph type="body" sz="quarter" idx="13" hasCustomPrompt="1"/>
          </p:nvPr>
        </p:nvSpPr>
        <p:spPr>
          <a:xfrm>
            <a:off x="304800" y="1234440"/>
            <a:ext cx="10972800" cy="411480"/>
          </a:xfrm>
        </p:spPr>
        <p:txBody>
          <a:bodyPr>
            <a:noAutofit/>
          </a:bodyPr>
          <a:lstStyle>
            <a:lvl1pPr marL="0" indent="0">
              <a:buNone/>
              <a:defRPr lang="en-US" sz="1801" b="1" kern="1200" dirty="0">
                <a:solidFill>
                  <a:schemeClr val="accent2"/>
                </a:solidFill>
                <a:latin typeface="+mj-lt"/>
                <a:ea typeface="+mn-ea"/>
                <a:cs typeface="Times New Roman"/>
              </a:defRPr>
            </a:lvl1pPr>
          </a:lstStyle>
          <a:p>
            <a:pPr marL="0" lvl="0" indent="0" algn="l" defTabSz="457218" rtl="0" eaLnBrk="1" latinLnBrk="0" hangingPunct="1">
              <a:spcBef>
                <a:spcPts val="0"/>
              </a:spcBef>
              <a:spcAft>
                <a:spcPts val="900"/>
              </a:spcAft>
              <a:buClr>
                <a:schemeClr val="accent2"/>
              </a:buClr>
              <a:buFont typeface="Arial"/>
              <a:buNone/>
            </a:pPr>
            <a:r>
              <a:rPr lang="en-US" dirty="0"/>
              <a:t>Subtitle</a:t>
            </a:r>
          </a:p>
        </p:txBody>
      </p:sp>
      <p:sp>
        <p:nvSpPr>
          <p:cNvPr id="8" name="Text Placeholder 6"/>
          <p:cNvSpPr txBox="1">
            <a:spLocks/>
          </p:cNvSpPr>
          <p:nvPr userDrawn="1"/>
        </p:nvSpPr>
        <p:spPr>
          <a:xfrm>
            <a:off x="7620004" y="6583680"/>
            <a:ext cx="4254882" cy="228600"/>
          </a:xfrm>
          <a:prstGeom prst="rect">
            <a:avLst/>
          </a:prstGeom>
        </p:spPr>
        <p:txBody>
          <a:bodyPr vert="horz" lIns="91440" tIns="45721" rIns="91440" bIns="45721"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18" rtl="0" eaLnBrk="1" fontAlgn="auto" latinLnBrk="0" hangingPunct="1">
              <a:lnSpc>
                <a:spcPct val="100000"/>
              </a:lnSpc>
              <a:spcBef>
                <a:spcPct val="20000"/>
              </a:spcBef>
              <a:spcAft>
                <a:spcPts val="0"/>
              </a:spcAft>
              <a:buClrTx/>
              <a:buSzTx/>
              <a:buFont typeface="Arial"/>
              <a:buNone/>
              <a:tabLst/>
              <a:defRPr/>
            </a:pPr>
            <a:r>
              <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rPr>
              <a:t>©2019 ARTHUR J. GALLAGHER &amp; CO. </a:t>
            </a:r>
          </a:p>
        </p:txBody>
      </p:sp>
      <p:sp>
        <p:nvSpPr>
          <p:cNvPr id="9" name="TextBox 8"/>
          <p:cNvSpPr txBox="1"/>
          <p:nvPr userDrawn="1"/>
        </p:nvSpPr>
        <p:spPr>
          <a:xfrm>
            <a:off x="304805" y="6583680"/>
            <a:ext cx="692727" cy="184794"/>
          </a:xfrm>
          <a:prstGeom prst="rect">
            <a:avLst/>
          </a:prstGeom>
          <a:noFill/>
        </p:spPr>
        <p:txBody>
          <a:bodyPr wrap="square" rtlCol="0">
            <a:spAutoFit/>
          </a:bodyPr>
          <a:lstStyle/>
          <a:p>
            <a:pPr marL="0" marR="0" lvl="0" indent="0" algn="l" defTabSz="457218" rtl="0" eaLnBrk="1" fontAlgn="auto" latinLnBrk="0" hangingPunct="1">
              <a:lnSpc>
                <a:spcPct val="100000"/>
              </a:lnSpc>
              <a:spcBef>
                <a:spcPts val="0"/>
              </a:spcBef>
              <a:spcAft>
                <a:spcPts val="0"/>
              </a:spcAft>
              <a:buClrTx/>
              <a:buSzTx/>
              <a:buFontTx/>
              <a:buNone/>
              <a:tabLst/>
              <a:defRPr/>
            </a:pPr>
            <a:fld id="{47A85379-F5D1-4B17-9A88-B6775F35A499}" type="slidenum">
              <a:rPr kumimoji="0" lang="en-US" sz="601" b="0" i="0" u="none" strike="noStrike" kern="1200" cap="none" spc="0" normalizeH="0" baseline="0" noProof="0" smtClean="0">
                <a:ln>
                  <a:noFill/>
                </a:ln>
                <a:solidFill>
                  <a:srgbClr val="6FACDE">
                    <a:lumMod val="40000"/>
                    <a:lumOff val="60000"/>
                  </a:srgbClr>
                </a:solidFill>
                <a:effectLst/>
                <a:uLnTx/>
                <a:uFillTx/>
                <a:latin typeface="Arial"/>
                <a:ea typeface="+mn-ea"/>
                <a:cs typeface="+mn-cs"/>
              </a:rPr>
              <a:pPr marL="0" marR="0" lvl="0" indent="0" algn="l" defTabSz="457218" rtl="0" eaLnBrk="1" fontAlgn="auto" latinLnBrk="0" hangingPunct="1">
                <a:lnSpc>
                  <a:spcPct val="100000"/>
                </a:lnSpc>
                <a:spcBef>
                  <a:spcPts val="0"/>
                </a:spcBef>
                <a:spcAft>
                  <a:spcPts val="0"/>
                </a:spcAft>
                <a:buClrTx/>
                <a:buSzTx/>
                <a:buFontTx/>
                <a:buNone/>
                <a:tabLst/>
                <a:defRPr/>
              </a:pPr>
              <a:t>‹#›</a:t>
            </a:fld>
            <a:endPar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endParaRPr>
          </a:p>
        </p:txBody>
      </p:sp>
    </p:spTree>
    <p:extLst>
      <p:ext uri="{BB962C8B-B14F-4D97-AF65-F5344CB8AC3E}">
        <p14:creationId xmlns:p14="http://schemas.microsoft.com/office/powerpoint/2010/main" val="370410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Photos w Subtitle &amp; Caption">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5323302" y="5641848"/>
            <a:ext cx="6884226" cy="1225420"/>
          </a:xfrm>
          <a:prstGeom prst="rect">
            <a:avLst/>
          </a:prstGeom>
        </p:spPr>
      </p:pic>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304800" y="1737360"/>
            <a:ext cx="5364480" cy="2949610"/>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Picture</a:t>
            </a:r>
          </a:p>
        </p:txBody>
      </p:sp>
      <p:sp>
        <p:nvSpPr>
          <p:cNvPr id="8" name="Content Placeholder 2"/>
          <p:cNvSpPr>
            <a:spLocks noGrp="1"/>
          </p:cNvSpPr>
          <p:nvPr>
            <p:ph idx="13" hasCustomPrompt="1"/>
          </p:nvPr>
        </p:nvSpPr>
        <p:spPr>
          <a:xfrm>
            <a:off x="5974080" y="1737360"/>
            <a:ext cx="5364480" cy="2964172"/>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Picture</a:t>
            </a:r>
          </a:p>
        </p:txBody>
      </p:sp>
      <p:sp>
        <p:nvSpPr>
          <p:cNvPr id="7" name="Text Placeholder 8"/>
          <p:cNvSpPr>
            <a:spLocks noGrp="1"/>
          </p:cNvSpPr>
          <p:nvPr>
            <p:ph type="body" sz="quarter" idx="14" hasCustomPrompt="1"/>
          </p:nvPr>
        </p:nvSpPr>
        <p:spPr>
          <a:xfrm>
            <a:off x="304800" y="1234440"/>
            <a:ext cx="10972800" cy="411480"/>
          </a:xfrm>
        </p:spPr>
        <p:txBody>
          <a:bodyPr>
            <a:noAutofit/>
          </a:bodyPr>
          <a:lstStyle>
            <a:lvl1pPr marL="0" indent="0">
              <a:buNone/>
              <a:defRPr lang="en-US" sz="1801" b="1" kern="1200" dirty="0">
                <a:solidFill>
                  <a:schemeClr val="accent2"/>
                </a:solidFill>
                <a:latin typeface="+mj-lt"/>
                <a:ea typeface="+mn-ea"/>
                <a:cs typeface="Times New Roman"/>
              </a:defRPr>
            </a:lvl1pPr>
          </a:lstStyle>
          <a:p>
            <a:pPr marL="0" lvl="0" indent="0" algn="l" defTabSz="457218" rtl="0" eaLnBrk="1" latinLnBrk="0" hangingPunct="1">
              <a:spcBef>
                <a:spcPts val="0"/>
              </a:spcBef>
              <a:spcAft>
                <a:spcPts val="900"/>
              </a:spcAft>
              <a:buClr>
                <a:schemeClr val="accent2"/>
              </a:buClr>
              <a:buFont typeface="Arial"/>
              <a:buNone/>
            </a:pPr>
            <a:r>
              <a:rPr lang="en-US" dirty="0"/>
              <a:t>Subtitle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81328" y="63740"/>
            <a:ext cx="2385980" cy="546543"/>
          </a:xfrm>
          <a:prstGeom prst="rect">
            <a:avLst/>
          </a:prstGeom>
        </p:spPr>
      </p:pic>
      <p:sp>
        <p:nvSpPr>
          <p:cNvPr id="12" name="Text Placeholder 6"/>
          <p:cNvSpPr txBox="1">
            <a:spLocks/>
          </p:cNvSpPr>
          <p:nvPr userDrawn="1"/>
        </p:nvSpPr>
        <p:spPr>
          <a:xfrm>
            <a:off x="7620004" y="6583680"/>
            <a:ext cx="4254882" cy="228600"/>
          </a:xfrm>
          <a:prstGeom prst="rect">
            <a:avLst/>
          </a:prstGeom>
        </p:spPr>
        <p:txBody>
          <a:bodyPr vert="horz" lIns="91440" tIns="45721" rIns="91440" bIns="45721"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18" rtl="0" eaLnBrk="1" fontAlgn="auto" latinLnBrk="0" hangingPunct="1">
              <a:lnSpc>
                <a:spcPct val="100000"/>
              </a:lnSpc>
              <a:spcBef>
                <a:spcPct val="20000"/>
              </a:spcBef>
              <a:spcAft>
                <a:spcPts val="0"/>
              </a:spcAft>
              <a:buClrTx/>
              <a:buSzTx/>
              <a:buFont typeface="Arial"/>
              <a:buNone/>
              <a:tabLst/>
              <a:defRPr/>
            </a:pPr>
            <a:r>
              <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rPr>
              <a:t>©2019 ARTHUR J. GALLAGHER &amp; CO. </a:t>
            </a:r>
          </a:p>
        </p:txBody>
      </p:sp>
    </p:spTree>
    <p:extLst>
      <p:ext uri="{BB962C8B-B14F-4D97-AF65-F5344CB8AC3E}">
        <p14:creationId xmlns:p14="http://schemas.microsoft.com/office/powerpoint/2010/main" val="333498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Subtitle-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37360"/>
            <a:ext cx="9753600" cy="3840480"/>
          </a:xfrm>
          <a:prstGeom prst="rect">
            <a:avLst/>
          </a:prstGeom>
        </p:spPr>
        <p:txBody>
          <a:bodyPr/>
          <a:lstStyle>
            <a:lvl1pPr marL="342913" indent="-342913">
              <a:buClr>
                <a:schemeClr val="accent2"/>
              </a:buClr>
              <a:buFont typeface="Arial" panose="020B0604020202020204" pitchFamily="34" charset="0"/>
              <a:buChar char="•"/>
              <a:defRPr>
                <a:solidFill>
                  <a:schemeClr val="tx2"/>
                </a:solidFill>
              </a:defRPr>
            </a:lvl1pPr>
            <a:lvl2pPr>
              <a:buClr>
                <a:schemeClr val="accent2"/>
              </a:buClr>
              <a:defRPr>
                <a:solidFill>
                  <a:schemeClr val="tx2"/>
                </a:solidFill>
              </a:defRPr>
            </a:lvl2pPr>
            <a:lvl3pPr>
              <a:buClr>
                <a:schemeClr val="accent2"/>
              </a:buClr>
              <a:defRPr>
                <a:solidFill>
                  <a:schemeClr val="tx2"/>
                </a:solidFill>
              </a:defRPr>
            </a:lvl3pPr>
            <a:lvl4pPr>
              <a:buClr>
                <a:schemeClr val="accent2"/>
              </a:buClr>
              <a:defRPr>
                <a:solidFill>
                  <a:schemeClr val="tx2"/>
                </a:solidFill>
              </a:defRPr>
            </a:lvl4pPr>
            <a:lvl5pPr>
              <a:buClr>
                <a:schemeClr val="accent2"/>
              </a:buCl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914400" y="182880"/>
            <a:ext cx="7924800" cy="822960"/>
          </a:xfrm>
          <a:prstGeom prst="rect">
            <a:avLst/>
          </a:prstGeom>
        </p:spPr>
        <p:txBody>
          <a:bodyPr vert="horz" lIns="91440" tIns="45720" rIns="91440" bIns="45720" rtlCol="0" anchor="b" anchorCtr="0">
            <a:normAutofit/>
          </a:bodyPr>
          <a:lstStyle>
            <a:lvl1pPr defTabSz="119068">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914400" y="1234440"/>
            <a:ext cx="9753600" cy="411480"/>
          </a:xfrm>
          <a:prstGeom prst="rect">
            <a:avLst/>
          </a:prstGeom>
        </p:spPr>
        <p:txBody>
          <a:bodyPr>
            <a:noAutofit/>
          </a:bodyPr>
          <a:lstStyle>
            <a:lvl1pPr>
              <a:buNone/>
              <a:defRPr sz="2000" b="1">
                <a:solidFill>
                  <a:schemeClr val="accent2"/>
                </a:solidFill>
                <a:latin typeface="+mj-lt"/>
              </a:defRPr>
            </a:lvl1pPr>
          </a:lstStyle>
          <a:p>
            <a:pPr lvl="0"/>
            <a:r>
              <a:rPr lang="en-US" dirty="0"/>
              <a:t>Subtitle</a:t>
            </a:r>
          </a:p>
        </p:txBody>
      </p:sp>
    </p:spTree>
    <p:extLst>
      <p:ext uri="{BB962C8B-B14F-4D97-AF65-F5344CB8AC3E}">
        <p14:creationId xmlns:p14="http://schemas.microsoft.com/office/powerpoint/2010/main" val="230898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275"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defTabSz="457218"/>
            <a:endParaRPr lang="en-US" dirty="0">
              <a:solidFill>
                <a:srgbClr val="000000">
                  <a:tint val="75000"/>
                </a:srgb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defTabSz="457218"/>
            <a:fld id="{1D8BD707-D9CF-40AE-B4C6-C98DA3205C09}" type="datetimeFigureOut">
              <a:rPr lang="en-US" smtClean="0">
                <a:solidFill>
                  <a:srgbClr val="000000">
                    <a:tint val="75000"/>
                  </a:srgbClr>
                </a:solidFill>
              </a:rPr>
              <a:pPr defTabSz="457218"/>
              <a:t>7/10/2024</a:t>
            </a:fld>
            <a:endParaRPr lang="en-US" dirty="0">
              <a:solidFill>
                <a:srgbClr val="000000">
                  <a:tint val="75000"/>
                </a:srgb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defTabSz="457218"/>
            <a:fld id="{B6F15528-21DE-4FAA-801E-634DDDAF4B2B}" type="slidenum">
              <a:rPr lang="en-US" smtClean="0">
                <a:solidFill>
                  <a:srgbClr val="000000">
                    <a:tint val="75000"/>
                  </a:srgbClr>
                </a:solidFill>
              </a:rPr>
              <a:pPr defTabSz="457218"/>
              <a:t>‹#›</a:t>
            </a:fld>
            <a:endParaRPr lang="en-US" dirty="0">
              <a:solidFill>
                <a:srgbClr val="000000">
                  <a:tint val="75000"/>
                </a:srgbClr>
              </a:solidFill>
            </a:endParaRPr>
          </a:p>
        </p:txBody>
      </p:sp>
    </p:spTree>
    <p:extLst>
      <p:ext uri="{BB962C8B-B14F-4D97-AF65-F5344CB8AC3E}">
        <p14:creationId xmlns:p14="http://schemas.microsoft.com/office/powerpoint/2010/main" val="17752304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defTabSz="457218"/>
            <a:endParaRPr lang="en-US" dirty="0">
              <a:solidFill>
                <a:srgbClr val="000000">
                  <a:tint val="75000"/>
                </a:srgb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defTabSz="457218"/>
            <a:fld id="{1D8BD707-D9CF-40AE-B4C6-C98DA3205C09}" type="datetimeFigureOut">
              <a:rPr lang="en-US" smtClean="0">
                <a:solidFill>
                  <a:srgbClr val="000000">
                    <a:tint val="75000"/>
                  </a:srgbClr>
                </a:solidFill>
              </a:rPr>
              <a:pPr defTabSz="457218"/>
              <a:t>7/10/2024</a:t>
            </a:fld>
            <a:endParaRPr lang="en-US" dirty="0">
              <a:solidFill>
                <a:srgbClr val="000000">
                  <a:tint val="75000"/>
                </a:srgb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defTabSz="457218"/>
            <a:fld id="{B6F15528-21DE-4FAA-801E-634DDDAF4B2B}" type="slidenum">
              <a:rPr lang="en-US" smtClean="0">
                <a:solidFill>
                  <a:srgbClr val="000000">
                    <a:tint val="75000"/>
                  </a:srgbClr>
                </a:solidFill>
              </a:rPr>
              <a:pPr defTabSz="457218"/>
              <a:t>‹#›</a:t>
            </a:fld>
            <a:endParaRPr lang="en-US" dirty="0">
              <a:solidFill>
                <a:srgbClr val="000000">
                  <a:tint val="75000"/>
                </a:srgbClr>
              </a:solidFill>
            </a:endParaRPr>
          </a:p>
        </p:txBody>
      </p:sp>
    </p:spTree>
    <p:extLst>
      <p:ext uri="{BB962C8B-B14F-4D97-AF65-F5344CB8AC3E}">
        <p14:creationId xmlns:p14="http://schemas.microsoft.com/office/powerpoint/2010/main" val="26092928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521922" y="306158"/>
            <a:ext cx="399769" cy="235506"/>
          </a:xfrm>
          <a:prstGeom prst="rect">
            <a:avLst/>
          </a:prstGeom>
          <a:blipFill>
            <a:blip r:embed="rId2" cstate="print"/>
            <a:stretch>
              <a:fillRect/>
            </a:stretch>
          </a:blipFill>
        </p:spPr>
        <p:txBody>
          <a:bodyPr wrap="square" lIns="0" tIns="0" rIns="0" bIns="0" rtlCol="0"/>
          <a:lstStyle/>
          <a:p>
            <a:pPr marL="0" marR="0" lvl="0" indent="0" algn="l" defTabSz="457218" rtl="0" eaLnBrk="1" fontAlgn="auto" latinLnBrk="0" hangingPunct="1">
              <a:lnSpc>
                <a:spcPct val="100000"/>
              </a:lnSpc>
              <a:spcBef>
                <a:spcPts val="0"/>
              </a:spcBef>
              <a:spcAft>
                <a:spcPts val="0"/>
              </a:spcAft>
              <a:buClrTx/>
              <a:buSzTx/>
              <a:buFontTx/>
              <a:buNone/>
              <a:tabLst/>
              <a:defRPr/>
            </a:pPr>
            <a:endParaRPr kumimoji="0" sz="1349"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bk object 17"/>
          <p:cNvSpPr/>
          <p:nvPr/>
        </p:nvSpPr>
        <p:spPr>
          <a:xfrm>
            <a:off x="3029787" y="1191662"/>
            <a:ext cx="6899540" cy="2119558"/>
          </a:xfrm>
          <a:prstGeom prst="rect">
            <a:avLst/>
          </a:prstGeom>
          <a:blipFill>
            <a:blip r:embed="rId3" cstate="print"/>
            <a:stretch>
              <a:fillRect/>
            </a:stretch>
          </a:blipFill>
        </p:spPr>
        <p:txBody>
          <a:bodyPr wrap="square" lIns="0" tIns="0" rIns="0" bIns="0" rtlCol="0"/>
          <a:lstStyle/>
          <a:p>
            <a:pPr marL="0" marR="0" lvl="0" indent="0" algn="l" defTabSz="457218" rtl="0" eaLnBrk="1" fontAlgn="auto" latinLnBrk="0" hangingPunct="1">
              <a:lnSpc>
                <a:spcPct val="100000"/>
              </a:lnSpc>
              <a:spcBef>
                <a:spcPts val="0"/>
              </a:spcBef>
              <a:spcAft>
                <a:spcPts val="0"/>
              </a:spcAft>
              <a:buClrTx/>
              <a:buSzTx/>
              <a:buFontTx/>
              <a:buNone/>
              <a:tabLst/>
              <a:defRPr/>
            </a:pPr>
            <a:endParaRPr kumimoji="0" sz="1349"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bk object 18"/>
          <p:cNvSpPr/>
          <p:nvPr/>
        </p:nvSpPr>
        <p:spPr>
          <a:xfrm>
            <a:off x="1618837" y="1186954"/>
            <a:ext cx="0" cy="2647315"/>
          </a:xfrm>
          <a:custGeom>
            <a:avLst/>
            <a:gdLst/>
            <a:ahLst/>
            <a:cxnLst/>
            <a:rect l="l" t="t" r="r" b="b"/>
            <a:pathLst>
              <a:path h="2647315">
                <a:moveTo>
                  <a:pt x="0" y="2647092"/>
                </a:moveTo>
                <a:lnTo>
                  <a:pt x="0" y="0"/>
                </a:lnTo>
              </a:path>
            </a:pathLst>
          </a:custGeom>
          <a:ln w="18812">
            <a:solidFill>
              <a:srgbClr val="000000"/>
            </a:solidFill>
          </a:ln>
        </p:spPr>
        <p:txBody>
          <a:bodyPr wrap="square" lIns="0" tIns="0" rIns="0" bIns="0" rtlCol="0"/>
          <a:lstStyle/>
          <a:p>
            <a:pPr marL="0" marR="0" lvl="0" indent="0" algn="l" defTabSz="457218" rtl="0" eaLnBrk="1" fontAlgn="auto" latinLnBrk="0" hangingPunct="1">
              <a:lnSpc>
                <a:spcPct val="100000"/>
              </a:lnSpc>
              <a:spcBef>
                <a:spcPts val="0"/>
              </a:spcBef>
              <a:spcAft>
                <a:spcPts val="0"/>
              </a:spcAft>
              <a:buClrTx/>
              <a:buSzTx/>
              <a:buFontTx/>
              <a:buNone/>
              <a:tabLst/>
              <a:defRPr/>
            </a:pPr>
            <a:endParaRPr kumimoji="0" sz="1349"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bk object 19"/>
          <p:cNvSpPr/>
          <p:nvPr/>
        </p:nvSpPr>
        <p:spPr>
          <a:xfrm>
            <a:off x="3053303" y="3315934"/>
            <a:ext cx="0" cy="518159"/>
          </a:xfrm>
          <a:custGeom>
            <a:avLst/>
            <a:gdLst/>
            <a:ahLst/>
            <a:cxnLst/>
            <a:rect l="l" t="t" r="r" b="b"/>
            <a:pathLst>
              <a:path h="518160">
                <a:moveTo>
                  <a:pt x="0" y="518113"/>
                </a:moveTo>
                <a:lnTo>
                  <a:pt x="0" y="0"/>
                </a:lnTo>
              </a:path>
            </a:pathLst>
          </a:custGeom>
          <a:ln w="18812">
            <a:solidFill>
              <a:srgbClr val="000000"/>
            </a:solidFill>
          </a:ln>
        </p:spPr>
        <p:txBody>
          <a:bodyPr wrap="square" lIns="0" tIns="0" rIns="0" bIns="0" rtlCol="0"/>
          <a:lstStyle/>
          <a:p>
            <a:pPr marL="0" marR="0" lvl="0" indent="0" algn="l" defTabSz="457218" rtl="0" eaLnBrk="1" fontAlgn="auto" latinLnBrk="0" hangingPunct="1">
              <a:lnSpc>
                <a:spcPct val="100000"/>
              </a:lnSpc>
              <a:spcBef>
                <a:spcPts val="0"/>
              </a:spcBef>
              <a:spcAft>
                <a:spcPts val="0"/>
              </a:spcAft>
              <a:buClrTx/>
              <a:buSzTx/>
              <a:buFontTx/>
              <a:buNone/>
              <a:tabLst/>
              <a:defRPr/>
            </a:pPr>
            <a:endParaRPr kumimoji="0" sz="1349"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bk object 20"/>
          <p:cNvSpPr/>
          <p:nvPr/>
        </p:nvSpPr>
        <p:spPr>
          <a:xfrm>
            <a:off x="8287922" y="649998"/>
            <a:ext cx="2727961" cy="0"/>
          </a:xfrm>
          <a:custGeom>
            <a:avLst/>
            <a:gdLst/>
            <a:ahLst/>
            <a:cxnLst/>
            <a:rect l="l" t="t" r="r" b="b"/>
            <a:pathLst>
              <a:path w="2727959">
                <a:moveTo>
                  <a:pt x="0" y="0"/>
                </a:moveTo>
                <a:lnTo>
                  <a:pt x="2727835" y="0"/>
                </a:lnTo>
              </a:path>
            </a:pathLst>
          </a:custGeom>
          <a:ln w="9420">
            <a:solidFill>
              <a:srgbClr val="000000"/>
            </a:solidFill>
          </a:ln>
        </p:spPr>
        <p:txBody>
          <a:bodyPr wrap="square" lIns="0" tIns="0" rIns="0" bIns="0" rtlCol="0"/>
          <a:lstStyle/>
          <a:p>
            <a:pPr marL="0" marR="0" lvl="0" indent="0" algn="l" defTabSz="457218" rtl="0" eaLnBrk="1" fontAlgn="auto" latinLnBrk="0" hangingPunct="1">
              <a:lnSpc>
                <a:spcPct val="100000"/>
              </a:lnSpc>
              <a:spcBef>
                <a:spcPts val="0"/>
              </a:spcBef>
              <a:spcAft>
                <a:spcPts val="0"/>
              </a:spcAft>
              <a:buClrTx/>
              <a:buSzTx/>
              <a:buFontTx/>
              <a:buNone/>
              <a:tabLst/>
              <a:defRPr/>
            </a:pPr>
            <a:endParaRPr kumimoji="0" sz="1349"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bk object 21"/>
          <p:cNvSpPr/>
          <p:nvPr/>
        </p:nvSpPr>
        <p:spPr>
          <a:xfrm>
            <a:off x="3984534" y="649998"/>
            <a:ext cx="2780030" cy="0"/>
          </a:xfrm>
          <a:custGeom>
            <a:avLst/>
            <a:gdLst/>
            <a:ahLst/>
            <a:cxnLst/>
            <a:rect l="l" t="t" r="r" b="b"/>
            <a:pathLst>
              <a:path w="2780029">
                <a:moveTo>
                  <a:pt x="0" y="0"/>
                </a:moveTo>
                <a:lnTo>
                  <a:pt x="2779569" y="0"/>
                </a:lnTo>
              </a:path>
            </a:pathLst>
          </a:custGeom>
          <a:ln w="9420">
            <a:solidFill>
              <a:srgbClr val="000000"/>
            </a:solidFill>
          </a:ln>
        </p:spPr>
        <p:txBody>
          <a:bodyPr wrap="square" lIns="0" tIns="0" rIns="0" bIns="0" rtlCol="0"/>
          <a:lstStyle/>
          <a:p>
            <a:pPr marL="0" marR="0" lvl="0" indent="0" algn="l" defTabSz="457218" rtl="0" eaLnBrk="1" fontAlgn="auto" latinLnBrk="0" hangingPunct="1">
              <a:lnSpc>
                <a:spcPct val="100000"/>
              </a:lnSpc>
              <a:spcBef>
                <a:spcPts val="0"/>
              </a:spcBef>
              <a:spcAft>
                <a:spcPts val="0"/>
              </a:spcAft>
              <a:buClrTx/>
              <a:buSzTx/>
              <a:buFontTx/>
              <a:buNone/>
              <a:tabLst/>
              <a:defRPr/>
            </a:pPr>
            <a:endParaRPr kumimoji="0" sz="1349"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bk object 22"/>
          <p:cNvSpPr/>
          <p:nvPr/>
        </p:nvSpPr>
        <p:spPr>
          <a:xfrm>
            <a:off x="1609431" y="1201083"/>
            <a:ext cx="1425575" cy="0"/>
          </a:xfrm>
          <a:custGeom>
            <a:avLst/>
            <a:gdLst/>
            <a:ahLst/>
            <a:cxnLst/>
            <a:rect l="l" t="t" r="r" b="b"/>
            <a:pathLst>
              <a:path w="1425575">
                <a:moveTo>
                  <a:pt x="0" y="0"/>
                </a:moveTo>
                <a:lnTo>
                  <a:pt x="1425059" y="0"/>
                </a:lnTo>
              </a:path>
            </a:pathLst>
          </a:custGeom>
          <a:ln w="18840">
            <a:solidFill>
              <a:srgbClr val="000000"/>
            </a:solidFill>
          </a:ln>
        </p:spPr>
        <p:txBody>
          <a:bodyPr wrap="square" lIns="0" tIns="0" rIns="0" bIns="0" rtlCol="0"/>
          <a:lstStyle/>
          <a:p>
            <a:pPr marL="0" marR="0" lvl="0" indent="0" algn="l" defTabSz="457218" rtl="0" eaLnBrk="1" fontAlgn="auto" latinLnBrk="0" hangingPunct="1">
              <a:lnSpc>
                <a:spcPct val="100000"/>
              </a:lnSpc>
              <a:spcBef>
                <a:spcPts val="0"/>
              </a:spcBef>
              <a:spcAft>
                <a:spcPts val="0"/>
              </a:spcAft>
              <a:buClrTx/>
              <a:buSzTx/>
              <a:buFontTx/>
              <a:buNone/>
              <a:tabLst/>
              <a:defRPr/>
            </a:pPr>
            <a:endParaRPr kumimoji="0" sz="1349"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bk object 23"/>
          <p:cNvSpPr/>
          <p:nvPr/>
        </p:nvSpPr>
        <p:spPr>
          <a:xfrm>
            <a:off x="1604729" y="3815205"/>
            <a:ext cx="1467484" cy="0"/>
          </a:xfrm>
          <a:custGeom>
            <a:avLst/>
            <a:gdLst/>
            <a:ahLst/>
            <a:cxnLst/>
            <a:rect l="l" t="t" r="r" b="b"/>
            <a:pathLst>
              <a:path w="1467485">
                <a:moveTo>
                  <a:pt x="0" y="0"/>
                </a:moveTo>
                <a:lnTo>
                  <a:pt x="1467386" y="0"/>
                </a:lnTo>
              </a:path>
            </a:pathLst>
          </a:custGeom>
          <a:ln w="18840">
            <a:solidFill>
              <a:srgbClr val="000000"/>
            </a:solidFill>
          </a:ln>
        </p:spPr>
        <p:txBody>
          <a:bodyPr wrap="square" lIns="0" tIns="0" rIns="0" bIns="0" rtlCol="0"/>
          <a:lstStyle/>
          <a:p>
            <a:pPr marL="0" marR="0" lvl="0" indent="0" algn="l" defTabSz="457218" rtl="0" eaLnBrk="1" fontAlgn="auto" latinLnBrk="0" hangingPunct="1">
              <a:lnSpc>
                <a:spcPct val="100000"/>
              </a:lnSpc>
              <a:spcBef>
                <a:spcPts val="0"/>
              </a:spcBef>
              <a:spcAft>
                <a:spcPts val="0"/>
              </a:spcAft>
              <a:buClrTx/>
              <a:buSzTx/>
              <a:buFontTx/>
              <a:buNone/>
              <a:tabLst/>
              <a:defRPr/>
            </a:pPr>
            <a:endParaRPr kumimoji="0" sz="1349"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bk object 24"/>
          <p:cNvSpPr/>
          <p:nvPr/>
        </p:nvSpPr>
        <p:spPr>
          <a:xfrm>
            <a:off x="3852840" y="3570278"/>
            <a:ext cx="1316990" cy="0"/>
          </a:xfrm>
          <a:custGeom>
            <a:avLst/>
            <a:gdLst/>
            <a:ahLst/>
            <a:cxnLst/>
            <a:rect l="l" t="t" r="r" b="b"/>
            <a:pathLst>
              <a:path w="1316989">
                <a:moveTo>
                  <a:pt x="0" y="0"/>
                </a:moveTo>
                <a:lnTo>
                  <a:pt x="1316885" y="0"/>
                </a:lnTo>
              </a:path>
            </a:pathLst>
          </a:custGeom>
          <a:ln w="28260">
            <a:solidFill>
              <a:srgbClr val="000000"/>
            </a:solidFill>
          </a:ln>
        </p:spPr>
        <p:txBody>
          <a:bodyPr wrap="square" lIns="0" tIns="0" rIns="0" bIns="0" rtlCol="0"/>
          <a:lstStyle/>
          <a:p>
            <a:pPr marL="0" marR="0" lvl="0" indent="0" algn="l" defTabSz="457218" rtl="0" eaLnBrk="1" fontAlgn="auto" latinLnBrk="0" hangingPunct="1">
              <a:lnSpc>
                <a:spcPct val="100000"/>
              </a:lnSpc>
              <a:spcBef>
                <a:spcPts val="0"/>
              </a:spcBef>
              <a:spcAft>
                <a:spcPts val="0"/>
              </a:spcAft>
              <a:buClrTx/>
              <a:buSzTx/>
              <a:buFontTx/>
              <a:buNone/>
              <a:tabLst/>
              <a:defRPr/>
            </a:pPr>
            <a:endParaRPr kumimoji="0" sz="1349"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Holder 2"/>
          <p:cNvSpPr>
            <a:spLocks noGrp="1"/>
          </p:cNvSpPr>
          <p:nvPr>
            <p:ph type="title"/>
          </p:nvPr>
        </p:nvSpPr>
        <p:spPr/>
        <p:txBody>
          <a:bodyPr lIns="0" tIns="0" rIns="0" bIns="0"/>
          <a:lstStyle>
            <a:lvl1pPr>
              <a:defRPr sz="1275"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457218"/>
            <a:endParaRPr lang="en-US" dirty="0">
              <a:solidFill>
                <a:srgbClr val="000000">
                  <a:tint val="75000"/>
                </a:srgb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457218"/>
            <a:fld id="{1D8BD707-D9CF-40AE-B4C6-C98DA3205C09}" type="datetimeFigureOut">
              <a:rPr lang="en-US" smtClean="0">
                <a:solidFill>
                  <a:srgbClr val="000000">
                    <a:tint val="75000"/>
                  </a:srgbClr>
                </a:solidFill>
              </a:rPr>
              <a:pPr defTabSz="457218"/>
              <a:t>7/10/2024</a:t>
            </a:fld>
            <a:endParaRPr lang="en-US" dirty="0">
              <a:solidFill>
                <a:srgbClr val="000000">
                  <a:tint val="75000"/>
                </a:srgb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457218"/>
            <a:fld id="{B6F15528-21DE-4FAA-801E-634DDDAF4B2B}" type="slidenum">
              <a:rPr lang="en-US" smtClean="0">
                <a:solidFill>
                  <a:srgbClr val="000000">
                    <a:tint val="75000"/>
                  </a:srgbClr>
                </a:solidFill>
              </a:rPr>
              <a:pPr defTabSz="457218"/>
              <a:t>‹#›</a:t>
            </a:fld>
            <a:endParaRPr lang="en-US" dirty="0">
              <a:solidFill>
                <a:srgbClr val="000000">
                  <a:tint val="75000"/>
                </a:srgbClr>
              </a:solidFill>
            </a:endParaRPr>
          </a:p>
        </p:txBody>
      </p:sp>
    </p:spTree>
    <p:extLst>
      <p:ext uri="{BB962C8B-B14F-4D97-AF65-F5344CB8AC3E}">
        <p14:creationId xmlns:p14="http://schemas.microsoft.com/office/powerpoint/2010/main" val="7943695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Contents_no subheader">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bwMode="auto">
          <a:xfrm>
            <a:off x="9617060" y="6298386"/>
            <a:ext cx="2021698" cy="292608"/>
          </a:xfrm>
          <a:prstGeom prst="rect">
            <a:avLst/>
          </a:prstGeom>
          <a:noFill/>
          <a:ln w="9525">
            <a:noFill/>
            <a:miter lim="800000"/>
            <a:headEnd/>
            <a:tailEnd/>
          </a:ln>
          <a:effectLst/>
        </p:spPr>
        <p:txBody>
          <a:bodyPr vert="horz" wrap="square" lIns="145538" tIns="72769" rIns="145538" bIns="72769" numCol="1" anchor="t" anchorCtr="0" compatLnSpc="1">
            <a:prstTxWarp prst="textNoShape">
              <a:avLst/>
            </a:prstTxWarp>
          </a:bodyPr>
          <a:lstStyle>
            <a:lvl1pPr algn="r">
              <a:defRPr sz="1401" dirty="0" smtClean="0">
                <a:solidFill>
                  <a:schemeClr val="tx1">
                    <a:lumMod val="20000"/>
                    <a:lumOff val="80000"/>
                  </a:schemeClr>
                </a:solidFill>
                <a:latin typeface="Times New Roman" pitchFamily="18" charset="0"/>
                <a:cs typeface="Times New Roman" pitchFamily="18" charset="0"/>
              </a:defRPr>
            </a:lvl1pPr>
          </a:lstStyle>
          <a:p>
            <a:pPr defTabSz="457218">
              <a:defRPr/>
            </a:pPr>
            <a:r>
              <a:rPr lang="en-US">
                <a:solidFill>
                  <a:srgbClr val="000000">
                    <a:lumMod val="20000"/>
                    <a:lumOff val="80000"/>
                  </a:srgbClr>
                </a:solidFill>
              </a:rPr>
              <a:t>Page | </a:t>
            </a:r>
            <a:fld id="{856AA821-5F6A-4EC8-8AF8-304A88DDCF89}" type="slidenum">
              <a:rPr lang="en-US" smtClean="0">
                <a:solidFill>
                  <a:srgbClr val="EA7600"/>
                </a:solidFill>
              </a:rPr>
              <a:pPr defTabSz="457218">
                <a:defRPr/>
              </a:pPr>
              <a:t>‹#›</a:t>
            </a:fld>
            <a:endParaRPr lang="en-US">
              <a:solidFill>
                <a:srgbClr val="EA7600"/>
              </a:solidFill>
            </a:endParaRPr>
          </a:p>
        </p:txBody>
      </p:sp>
      <p:sp>
        <p:nvSpPr>
          <p:cNvPr id="9" name="TextBox 8"/>
          <p:cNvSpPr txBox="1"/>
          <p:nvPr userDrawn="1"/>
        </p:nvSpPr>
        <p:spPr>
          <a:xfrm>
            <a:off x="8866017" y="6616107"/>
            <a:ext cx="2772745" cy="239617"/>
          </a:xfrm>
          <a:prstGeom prst="rect">
            <a:avLst/>
          </a:prstGeom>
          <a:noFill/>
        </p:spPr>
        <p:txBody>
          <a:bodyPr wrap="square" lIns="130622" tIns="65310" rIns="130622" bIns="65310" rtlCol="0">
            <a:spAutoFit/>
          </a:bodyPr>
          <a:lstStyle/>
          <a:p>
            <a:pPr marL="0" marR="0" lvl="0" indent="0" algn="r" defTabSz="457218"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a:ea typeface="+mn-ea"/>
                <a:cs typeface="Arial"/>
              </a:rPr>
              <a:t>© 2012  ARTHUR J. GALLAGHER &amp; CO.</a:t>
            </a:r>
            <a:endParaRPr kumimoji="0" lang="en-US" sz="700" b="1" i="0" u="none" strike="noStrike" kern="1200" cap="none" spc="0" normalizeH="0" baseline="0" noProof="0" dirty="0">
              <a:ln>
                <a:noFill/>
              </a:ln>
              <a:solidFill>
                <a:srgbClr val="FFFFFF"/>
              </a:solidFill>
              <a:effectLst/>
              <a:uLnTx/>
              <a:uFillTx/>
              <a:latin typeface="Arial"/>
              <a:ea typeface="+mn-ea"/>
              <a:cs typeface="Arial"/>
            </a:endParaRPr>
          </a:p>
        </p:txBody>
      </p:sp>
      <p:sp>
        <p:nvSpPr>
          <p:cNvPr id="11" name="Title 10"/>
          <p:cNvSpPr>
            <a:spLocks noGrp="1"/>
          </p:cNvSpPr>
          <p:nvPr>
            <p:ph type="title"/>
          </p:nvPr>
        </p:nvSpPr>
        <p:spPr/>
        <p:txBody>
          <a:bodyPr/>
          <a:lstStyle>
            <a:lvl1pPr algn="l" defTabSz="457218" rtl="0" eaLnBrk="1" latinLnBrk="0" hangingPunct="1">
              <a:lnSpc>
                <a:spcPts val="4000"/>
              </a:lnSpc>
              <a:spcBef>
                <a:spcPct val="0"/>
              </a:spcBef>
              <a:buNone/>
              <a:defRPr lang="en-US" sz="4000" kern="1200" spc="-100" baseline="0" dirty="0">
                <a:solidFill>
                  <a:srgbClr val="00263E"/>
                </a:solidFill>
                <a:latin typeface="Times New Roman"/>
                <a:ea typeface="+mj-ea"/>
                <a:cs typeface="+mj-cs"/>
              </a:defRPr>
            </a:lvl1pPr>
          </a:lstStyle>
          <a:p>
            <a:r>
              <a:rPr lang="en-US" dirty="0"/>
              <a:t>Click to edit Master title style</a:t>
            </a:r>
          </a:p>
        </p:txBody>
      </p:sp>
      <p:sp>
        <p:nvSpPr>
          <p:cNvPr id="13" name="Content Placeholder 12"/>
          <p:cNvSpPr>
            <a:spLocks noGrp="1"/>
          </p:cNvSpPr>
          <p:nvPr>
            <p:ph sz="quarter" idx="10"/>
          </p:nvPr>
        </p:nvSpPr>
        <p:spPr>
          <a:xfrm>
            <a:off x="546100" y="1380067"/>
            <a:ext cx="10972800" cy="4444471"/>
          </a:xfrm>
        </p:spPr>
        <p:txBody>
          <a:bodyPr/>
          <a:lstStyle>
            <a:lvl1pPr>
              <a:defRPr lang="en-US" sz="3200" kern="1200" baseline="0" dirty="0" smtClean="0">
                <a:solidFill>
                  <a:srgbClr val="00263E"/>
                </a:solidFill>
                <a:latin typeface="Times New Roman"/>
                <a:ea typeface="+mn-ea"/>
                <a:cs typeface="+mn-cs"/>
              </a:defRPr>
            </a:lvl1pPr>
            <a:lvl2pPr>
              <a:defRPr lang="en-US" sz="2800" b="0" i="1" kern="1200" baseline="0" dirty="0" smtClean="0">
                <a:solidFill>
                  <a:srgbClr val="455560"/>
                </a:solidFill>
                <a:latin typeface="Times New Roman"/>
                <a:ea typeface="+mn-ea"/>
                <a:cs typeface="+mn-cs"/>
              </a:defRPr>
            </a:lvl2pPr>
            <a:lvl3pPr>
              <a:defRPr lang="en-US" sz="2400" kern="1200" baseline="0" dirty="0" smtClean="0">
                <a:solidFill>
                  <a:srgbClr val="66808F"/>
                </a:solidFill>
                <a:latin typeface="Times New Roman"/>
                <a:ea typeface="+mn-ea"/>
                <a:cs typeface="+mn-cs"/>
              </a:defRPr>
            </a:lvl3pPr>
            <a:lvl4pPr>
              <a:defRPr lang="en-US" sz="2400" b="0" i="1" kern="1200" baseline="0" dirty="0" smtClean="0">
                <a:solidFill>
                  <a:srgbClr val="5E686E"/>
                </a:solidFill>
                <a:latin typeface="Times New Roman"/>
                <a:ea typeface="+mn-ea"/>
                <a:cs typeface="+mn-cs"/>
              </a:defRPr>
            </a:lvl4pPr>
            <a:lvl5pPr>
              <a:defRPr lang="en-US" sz="2400" b="0" i="0" kern="1200" baseline="0" dirty="0">
                <a:solidFill>
                  <a:srgbClr val="99AAB5"/>
                </a:solidFill>
                <a:latin typeface="Times New Roman"/>
                <a:ea typeface="+mn-ea"/>
                <a:cs typeface="+mn-cs"/>
              </a:defRPr>
            </a:lvl5pPr>
          </a:lstStyle>
          <a:p>
            <a:pPr marL="182888" lvl="0" indent="-182888" algn="l" defTabSz="457218" rtl="0" eaLnBrk="1" latinLnBrk="0" hangingPunct="1">
              <a:spcBef>
                <a:spcPts val="1200"/>
              </a:spcBef>
              <a:buFont typeface="Arial"/>
              <a:buChar char="•"/>
            </a:pPr>
            <a:r>
              <a:rPr lang="en-US" dirty="0"/>
              <a:t>Click to edit Master text styles</a:t>
            </a:r>
          </a:p>
          <a:p>
            <a:pPr marL="457218" lvl="1" indent="-228609" algn="l" defTabSz="457218" rtl="0" eaLnBrk="1" latinLnBrk="0" hangingPunct="1">
              <a:spcBef>
                <a:spcPct val="20000"/>
              </a:spcBef>
              <a:buSzPct val="80000"/>
              <a:buFont typeface="Calibri" pitchFamily="34" charset="0"/>
              <a:buChar char="»"/>
            </a:pPr>
            <a:r>
              <a:rPr lang="en-US" dirty="0"/>
              <a:t>Second level</a:t>
            </a:r>
          </a:p>
          <a:p>
            <a:pPr marL="731547" lvl="2" indent="-137166" algn="l" defTabSz="457218" rtl="0" eaLnBrk="1" latinLnBrk="0" hangingPunct="1">
              <a:spcBef>
                <a:spcPts val="601"/>
              </a:spcBef>
              <a:buSzPct val="80000"/>
              <a:buFont typeface="Wingdings" pitchFamily="2" charset="2"/>
              <a:buChar char="s"/>
            </a:pPr>
            <a:r>
              <a:rPr lang="en-US" dirty="0"/>
              <a:t>Third level</a:t>
            </a:r>
          </a:p>
          <a:p>
            <a:pPr marL="914435" lvl="3" indent="-137166" algn="l" defTabSz="457218" rtl="0" eaLnBrk="1" latinLnBrk="0" hangingPunct="1">
              <a:spcBef>
                <a:spcPts val="400"/>
              </a:spcBef>
              <a:buSzPct val="80000"/>
              <a:buFont typeface="Times New Roman" pitchFamily="18" charset="0"/>
              <a:buChar char="-"/>
            </a:pPr>
            <a:r>
              <a:rPr lang="en-US" dirty="0"/>
              <a:t>Fourth level</a:t>
            </a:r>
          </a:p>
          <a:p>
            <a:pPr marL="1143044" lvl="4" indent="-137166" algn="l" defTabSz="457218" rtl="0" eaLnBrk="1" latinLnBrk="0" hangingPunct="1">
              <a:spcBef>
                <a:spcPts val="400"/>
              </a:spcBef>
              <a:buSzPct val="80000"/>
              <a:buFont typeface="Arial"/>
              <a:buChar char="•"/>
            </a:pPr>
            <a:r>
              <a:rPr lang="en-US" dirty="0"/>
              <a:t>Fifth level</a:t>
            </a:r>
          </a:p>
        </p:txBody>
      </p:sp>
    </p:spTree>
    <p:extLst>
      <p:ext uri="{BB962C8B-B14F-4D97-AF65-F5344CB8AC3E}">
        <p14:creationId xmlns:p14="http://schemas.microsoft.com/office/powerpoint/2010/main" val="295247611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s">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545940" y="1113624"/>
            <a:ext cx="10972800" cy="461190"/>
          </a:xfrm>
        </p:spPr>
        <p:txBody>
          <a:bodyPr anchor="ctr" anchorCtr="0">
            <a:noAutofit/>
          </a:bodyPr>
          <a:lstStyle>
            <a:lvl1pPr marL="0" indent="0">
              <a:buFontTx/>
              <a:buNone/>
              <a:defRPr sz="2000" b="0" i="0" baseline="0">
                <a:solidFill>
                  <a:srgbClr val="EA7600"/>
                </a:solidFill>
                <a:latin typeface="Arial"/>
              </a:defRPr>
            </a:lvl1pPr>
            <a:lvl2pPr marL="320054" indent="0">
              <a:buFontTx/>
              <a:buNone/>
              <a:defRPr sz="2000" b="0" i="0">
                <a:solidFill>
                  <a:srgbClr val="EA7600"/>
                </a:solidFill>
                <a:latin typeface="Arial"/>
              </a:defRPr>
            </a:lvl2pPr>
            <a:lvl3pPr marL="594383" indent="0">
              <a:buFontTx/>
              <a:buNone/>
              <a:defRPr sz="2000" b="0" i="0">
                <a:solidFill>
                  <a:srgbClr val="EA7600"/>
                </a:solidFill>
                <a:latin typeface="Arial"/>
              </a:defRPr>
            </a:lvl3pPr>
            <a:lvl4pPr marL="777270" indent="0">
              <a:buFontTx/>
              <a:buNone/>
              <a:defRPr sz="2000" b="0" i="0">
                <a:solidFill>
                  <a:srgbClr val="EA7600"/>
                </a:solidFill>
                <a:latin typeface="Arial"/>
              </a:defRPr>
            </a:lvl4pPr>
            <a:lvl5pPr marL="1005877" indent="0">
              <a:buFontTx/>
              <a:buNone/>
              <a:defRPr sz="2000" b="0" i="0">
                <a:solidFill>
                  <a:srgbClr val="EA7600"/>
                </a:solidFill>
                <a:latin typeface="Arial"/>
              </a:defRPr>
            </a:lvl5pPr>
          </a:lstStyle>
          <a:p>
            <a:pPr lvl="0"/>
            <a:r>
              <a:rPr lang="en-US" dirty="0"/>
              <a:t>Click to subtitle</a:t>
            </a:r>
          </a:p>
        </p:txBody>
      </p:sp>
      <p:sp>
        <p:nvSpPr>
          <p:cNvPr id="6" name="Rectangle 6"/>
          <p:cNvSpPr>
            <a:spLocks noGrp="1" noChangeArrowheads="1"/>
          </p:cNvSpPr>
          <p:nvPr>
            <p:ph type="sldNum" sz="quarter" idx="4"/>
          </p:nvPr>
        </p:nvSpPr>
        <p:spPr bwMode="auto">
          <a:xfrm>
            <a:off x="9617060" y="6298386"/>
            <a:ext cx="2021698" cy="292608"/>
          </a:xfrm>
          <a:prstGeom prst="rect">
            <a:avLst/>
          </a:prstGeom>
          <a:noFill/>
          <a:ln w="9525">
            <a:noFill/>
            <a:miter lim="800000"/>
            <a:headEnd/>
            <a:tailEnd/>
          </a:ln>
          <a:effectLst/>
        </p:spPr>
        <p:txBody>
          <a:bodyPr vert="horz" wrap="square" lIns="145538" tIns="72769" rIns="145538" bIns="72769" numCol="1" anchor="t" anchorCtr="0" compatLnSpc="1">
            <a:prstTxWarp prst="textNoShape">
              <a:avLst/>
            </a:prstTxWarp>
          </a:bodyPr>
          <a:lstStyle>
            <a:lvl1pPr algn="r">
              <a:defRPr sz="1401" dirty="0" smtClean="0">
                <a:solidFill>
                  <a:schemeClr val="tx1">
                    <a:lumMod val="20000"/>
                    <a:lumOff val="80000"/>
                  </a:schemeClr>
                </a:solidFill>
                <a:latin typeface="Times New Roman" pitchFamily="18" charset="0"/>
                <a:cs typeface="Times New Roman" pitchFamily="18" charset="0"/>
              </a:defRPr>
            </a:lvl1pPr>
          </a:lstStyle>
          <a:p>
            <a:pPr defTabSz="457218">
              <a:defRPr/>
            </a:pPr>
            <a:r>
              <a:rPr lang="en-US">
                <a:solidFill>
                  <a:srgbClr val="000000">
                    <a:lumMod val="20000"/>
                    <a:lumOff val="80000"/>
                  </a:srgbClr>
                </a:solidFill>
              </a:rPr>
              <a:t>Page | </a:t>
            </a:r>
            <a:fld id="{856AA821-5F6A-4EC8-8AF8-304A88DDCF89}" type="slidenum">
              <a:rPr lang="en-US" smtClean="0">
                <a:solidFill>
                  <a:srgbClr val="EA7600"/>
                </a:solidFill>
              </a:rPr>
              <a:pPr defTabSz="457218">
                <a:defRPr/>
              </a:pPr>
              <a:t>‹#›</a:t>
            </a:fld>
            <a:endParaRPr lang="en-US">
              <a:solidFill>
                <a:srgbClr val="EA7600"/>
              </a:solidFill>
            </a:endParaRPr>
          </a:p>
        </p:txBody>
      </p:sp>
      <p:sp>
        <p:nvSpPr>
          <p:cNvPr id="9" name="TextBox 8"/>
          <p:cNvSpPr txBox="1"/>
          <p:nvPr userDrawn="1"/>
        </p:nvSpPr>
        <p:spPr>
          <a:xfrm>
            <a:off x="8866017" y="6616107"/>
            <a:ext cx="2772745" cy="239617"/>
          </a:xfrm>
          <a:prstGeom prst="rect">
            <a:avLst/>
          </a:prstGeom>
          <a:noFill/>
        </p:spPr>
        <p:txBody>
          <a:bodyPr wrap="square" lIns="130622" tIns="65310" rIns="130622" bIns="65310" rtlCol="0">
            <a:spAutoFit/>
          </a:bodyPr>
          <a:lstStyle/>
          <a:p>
            <a:pPr marL="0" marR="0" lvl="0" indent="0" algn="r" defTabSz="457218"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Arial"/>
                <a:ea typeface="+mn-ea"/>
                <a:cs typeface="Arial"/>
              </a:rPr>
              <a:t>© 2012  ARTHUR J. GALLAGHER &amp; CO.</a:t>
            </a:r>
            <a:endParaRPr kumimoji="0" lang="en-US" sz="700" b="1" i="0" u="none" strike="noStrike" kern="1200" cap="none" spc="0" normalizeH="0" baseline="0" noProof="0" dirty="0">
              <a:ln>
                <a:noFill/>
              </a:ln>
              <a:solidFill>
                <a:srgbClr val="FFFFFF"/>
              </a:solidFill>
              <a:effectLst/>
              <a:uLnTx/>
              <a:uFillTx/>
              <a:latin typeface="Arial"/>
              <a:ea typeface="+mn-ea"/>
              <a:cs typeface="Arial"/>
            </a:endParaRPr>
          </a:p>
        </p:txBody>
      </p:sp>
      <p:sp>
        <p:nvSpPr>
          <p:cNvPr id="12" name="Content Placeholder 11"/>
          <p:cNvSpPr>
            <a:spLocks noGrp="1"/>
          </p:cNvSpPr>
          <p:nvPr>
            <p:ph sz="quarter" idx="11"/>
          </p:nvPr>
        </p:nvSpPr>
        <p:spPr>
          <a:xfrm>
            <a:off x="545940" y="1718749"/>
            <a:ext cx="10972800" cy="4174053"/>
          </a:xfrm>
        </p:spPr>
        <p:txBody>
          <a:bodyPr/>
          <a:lstStyle>
            <a:lvl1pPr>
              <a:defRPr lang="en-US" sz="3200" kern="1200" baseline="0" dirty="0" smtClean="0">
                <a:solidFill>
                  <a:srgbClr val="00263E"/>
                </a:solidFill>
                <a:latin typeface="Times New Roman"/>
                <a:ea typeface="+mn-ea"/>
                <a:cs typeface="+mn-cs"/>
              </a:defRPr>
            </a:lvl1pPr>
            <a:lvl2pPr>
              <a:defRPr lang="en-US" sz="2800" b="0" i="1" kern="1200" baseline="0" dirty="0" smtClean="0">
                <a:solidFill>
                  <a:srgbClr val="455560"/>
                </a:solidFill>
                <a:latin typeface="Times New Roman"/>
                <a:ea typeface="+mn-ea"/>
                <a:cs typeface="+mn-cs"/>
              </a:defRPr>
            </a:lvl2pPr>
            <a:lvl3pPr>
              <a:defRPr lang="en-US" sz="2400" kern="1200" baseline="0" dirty="0" smtClean="0">
                <a:solidFill>
                  <a:srgbClr val="66808F"/>
                </a:solidFill>
                <a:latin typeface="Times New Roman"/>
                <a:ea typeface="+mn-ea"/>
                <a:cs typeface="+mn-cs"/>
              </a:defRPr>
            </a:lvl3pPr>
            <a:lvl4pPr>
              <a:defRPr lang="en-US" sz="2400" b="0" i="1" kern="1200" baseline="0" dirty="0" smtClean="0">
                <a:solidFill>
                  <a:srgbClr val="5E686E"/>
                </a:solidFill>
                <a:latin typeface="Times New Roman"/>
                <a:ea typeface="+mn-ea"/>
                <a:cs typeface="+mn-cs"/>
              </a:defRPr>
            </a:lvl4pPr>
            <a:lvl5pPr>
              <a:defRPr lang="en-US" sz="2400" b="0" i="0" kern="1200" baseline="0" dirty="0">
                <a:solidFill>
                  <a:srgbClr val="99AAB5"/>
                </a:solidFill>
                <a:latin typeface="Times New Roman"/>
                <a:ea typeface="+mn-ea"/>
                <a:cs typeface="+mn-cs"/>
              </a:defRPr>
            </a:lvl5pPr>
          </a:lstStyle>
          <a:p>
            <a:pPr marL="182888" lvl="0" indent="-182888" algn="l" defTabSz="457218" rtl="0" eaLnBrk="1" latinLnBrk="0" hangingPunct="1">
              <a:spcBef>
                <a:spcPts val="1200"/>
              </a:spcBef>
              <a:buFont typeface="Arial"/>
              <a:buChar char="•"/>
            </a:pPr>
            <a:r>
              <a:rPr lang="en-US" dirty="0"/>
              <a:t>Click to edit Master text styles</a:t>
            </a:r>
          </a:p>
          <a:p>
            <a:pPr marL="457218" lvl="1" indent="-228609" algn="l" defTabSz="457218" rtl="0" eaLnBrk="1" latinLnBrk="0" hangingPunct="1">
              <a:spcBef>
                <a:spcPct val="20000"/>
              </a:spcBef>
              <a:buSzPct val="80000"/>
              <a:buFont typeface="Calibri" pitchFamily="34" charset="0"/>
              <a:buChar char="»"/>
            </a:pPr>
            <a:r>
              <a:rPr lang="en-US" dirty="0"/>
              <a:t>Second level</a:t>
            </a:r>
          </a:p>
          <a:p>
            <a:pPr marL="731547" lvl="2" indent="-137166" algn="l" defTabSz="457218" rtl="0" eaLnBrk="1" latinLnBrk="0" hangingPunct="1">
              <a:spcBef>
                <a:spcPts val="601"/>
              </a:spcBef>
              <a:buSzPct val="80000"/>
              <a:buFont typeface="Wingdings" pitchFamily="2" charset="2"/>
              <a:buChar char="s"/>
            </a:pPr>
            <a:r>
              <a:rPr lang="en-US" dirty="0"/>
              <a:t>Third level</a:t>
            </a:r>
          </a:p>
          <a:p>
            <a:pPr marL="914435" lvl="3" indent="-137166" algn="l" defTabSz="457218" rtl="0" eaLnBrk="1" latinLnBrk="0" hangingPunct="1">
              <a:spcBef>
                <a:spcPts val="400"/>
              </a:spcBef>
              <a:buSzPct val="80000"/>
              <a:buFont typeface="Times New Roman" pitchFamily="18" charset="0"/>
              <a:buChar char="-"/>
            </a:pPr>
            <a:r>
              <a:rPr lang="en-US" dirty="0"/>
              <a:t>Fourth level</a:t>
            </a:r>
          </a:p>
          <a:p>
            <a:pPr marL="1143044" lvl="4" indent="-137166" algn="l" defTabSz="457218" rtl="0" eaLnBrk="1" latinLnBrk="0" hangingPunct="1">
              <a:spcBef>
                <a:spcPts val="400"/>
              </a:spcBef>
              <a:buSzPct val="80000"/>
              <a:buFont typeface="Arial"/>
              <a:buChar char="•"/>
            </a:pPr>
            <a:r>
              <a:rPr lang="en-US" dirty="0"/>
              <a:t>Fifth level</a:t>
            </a:r>
          </a:p>
        </p:txBody>
      </p:sp>
      <p:sp>
        <p:nvSpPr>
          <p:cNvPr id="13" name="Title 12"/>
          <p:cNvSpPr>
            <a:spLocks noGrp="1"/>
          </p:cNvSpPr>
          <p:nvPr>
            <p:ph type="title"/>
          </p:nvPr>
        </p:nvSpPr>
        <p:spPr/>
        <p:txBody>
          <a:bodyPr/>
          <a:lstStyle>
            <a:lvl1pPr algn="l" defTabSz="457218" rtl="0" eaLnBrk="1" latinLnBrk="0" hangingPunct="1">
              <a:lnSpc>
                <a:spcPts val="4000"/>
              </a:lnSpc>
              <a:spcBef>
                <a:spcPct val="0"/>
              </a:spcBef>
              <a:buNone/>
              <a:defRPr lang="en-US" sz="4000" kern="1200" spc="-100" baseline="0" dirty="0">
                <a:solidFill>
                  <a:srgbClr val="00263E"/>
                </a:solidFill>
                <a:latin typeface="Times New Roman"/>
                <a:ea typeface="+mj-ea"/>
                <a:cs typeface="+mj-cs"/>
              </a:defRPr>
            </a:lvl1pPr>
          </a:lstStyle>
          <a:p>
            <a:r>
              <a:rPr lang="en-US" dirty="0"/>
              <a:t>Click to edit Master title style</a:t>
            </a:r>
          </a:p>
        </p:txBody>
      </p:sp>
    </p:spTree>
    <p:extLst>
      <p:ext uri="{BB962C8B-B14F-4D97-AF65-F5344CB8AC3E}">
        <p14:creationId xmlns:p14="http://schemas.microsoft.com/office/powerpoint/2010/main" val="273676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1" y="1828802"/>
            <a:ext cx="4572000" cy="4343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7/10/2024</a:t>
            </a:fld>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5" y="255135"/>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1" y="1828800"/>
            <a:ext cx="4572000" cy="850392"/>
          </a:xfrm>
        </p:spPr>
        <p:txBody>
          <a:bodyPr anchor="ctr">
            <a:normAutofit/>
          </a:bodyPr>
          <a:lstStyle>
            <a:lvl1pPr marL="0" indent="0">
              <a:buNone/>
              <a:defRPr sz="2601" b="0"/>
            </a:lvl1pPr>
            <a:lvl2pPr marL="457218" indent="0">
              <a:buNone/>
              <a:defRPr sz="2000" b="1"/>
            </a:lvl2pPr>
            <a:lvl3pPr marL="914435" indent="0">
              <a:buNone/>
              <a:defRPr sz="1801" b="1"/>
            </a:lvl3pPr>
            <a:lvl4pPr marL="1371651" indent="0">
              <a:buNone/>
              <a:defRPr sz="1600" b="1"/>
            </a:lvl4pPr>
            <a:lvl5pPr marL="1828869" indent="0">
              <a:buNone/>
              <a:defRPr sz="1600" b="1"/>
            </a:lvl5pPr>
            <a:lvl6pPr marL="2286085" indent="0">
              <a:buNone/>
              <a:defRPr sz="1600" b="1"/>
            </a:lvl6pPr>
            <a:lvl7pPr marL="2743302" indent="0">
              <a:buNone/>
              <a:defRPr sz="1600" b="1"/>
            </a:lvl7pPr>
            <a:lvl8pPr marL="3200520" indent="0">
              <a:buNone/>
              <a:defRPr sz="1600" b="1"/>
            </a:lvl8pPr>
            <a:lvl9pPr marL="3657738"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1" y="27051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1" y="1828803"/>
            <a:ext cx="4572000" cy="847725"/>
          </a:xfrm>
        </p:spPr>
        <p:txBody>
          <a:bodyPr anchor="ctr">
            <a:normAutofit/>
          </a:bodyPr>
          <a:lstStyle>
            <a:lvl1pPr marL="0" indent="0">
              <a:buNone/>
              <a:defRPr sz="2601" b="0"/>
            </a:lvl1pPr>
            <a:lvl2pPr marL="457218" indent="0">
              <a:buNone/>
              <a:defRPr sz="2000" b="1"/>
            </a:lvl2pPr>
            <a:lvl3pPr marL="914435" indent="0">
              <a:buNone/>
              <a:defRPr sz="1801" b="1"/>
            </a:lvl3pPr>
            <a:lvl4pPr marL="1371651" indent="0">
              <a:buNone/>
              <a:defRPr sz="1600" b="1"/>
            </a:lvl4pPr>
            <a:lvl5pPr marL="1828869" indent="0">
              <a:buNone/>
              <a:defRPr sz="1600" b="1"/>
            </a:lvl5pPr>
            <a:lvl6pPr marL="2286085" indent="0">
              <a:buNone/>
              <a:defRPr sz="1600" b="1"/>
            </a:lvl6pPr>
            <a:lvl7pPr marL="2743302" indent="0">
              <a:buNone/>
              <a:defRPr sz="1600" b="1"/>
            </a:lvl7pPr>
            <a:lvl8pPr marL="3200520" indent="0">
              <a:buNone/>
              <a:defRPr sz="1600" b="1"/>
            </a:lvl8pPr>
            <a:lvl9pPr marL="365773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1" y="27051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A79A3335-6331-4872-A8B7-ECD55539F4D0}" type="datetimeFigureOut">
              <a:rPr lang="en-US" smtClean="0"/>
              <a:t>7/10/2024</a:t>
            </a:fld>
            <a:endParaRPr lang="en-US" dirty="0"/>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A79A3335-6331-4872-A8B7-ECD55539F4D0}" type="datetimeFigureOut">
              <a:rPr lang="en-US" smtClean="0"/>
              <a:t>7/10/2024</a:t>
            </a:fld>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A79A3335-6331-4872-A8B7-ECD55539F4D0}" type="datetimeFigureOut">
              <a:rPr lang="en-US" smtClean="0"/>
              <a:t>7/10/2024</a:t>
            </a:fld>
            <a:endParaRPr lang="en-US" dirty="0"/>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8212" y="1828800"/>
            <a:ext cx="6126480" cy="4343400"/>
          </a:xfrm>
        </p:spPr>
        <p:txBody>
          <a:bodyPr>
            <a:normAutofit/>
          </a:bodyPr>
          <a:lstStyle>
            <a:lvl1pPr>
              <a:defRPr sz="2400"/>
            </a:lvl1pPr>
            <a:lvl2pPr>
              <a:defRPr sz="2000"/>
            </a:lvl2pPr>
            <a:lvl3pPr>
              <a:defRPr sz="1801"/>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5" y="1828800"/>
            <a:ext cx="3017520" cy="4343400"/>
          </a:xfrm>
        </p:spPr>
        <p:txBody>
          <a:bodyPr anchor="ctr">
            <a:normAutofit/>
          </a:bodyPr>
          <a:lstStyle>
            <a:lvl1pPr marL="0" indent="0">
              <a:spcBef>
                <a:spcPts val="1200"/>
              </a:spcBef>
              <a:buNone/>
              <a:defRPr sz="2000"/>
            </a:lvl1pPr>
            <a:lvl2pPr marL="457218" indent="0">
              <a:buNone/>
              <a:defRPr sz="1401"/>
            </a:lvl2pPr>
            <a:lvl3pPr marL="914435" indent="0">
              <a:buNone/>
              <a:defRPr sz="1200"/>
            </a:lvl3pPr>
            <a:lvl4pPr marL="1371651" indent="0">
              <a:buNone/>
              <a:defRPr sz="1001"/>
            </a:lvl4pPr>
            <a:lvl5pPr marL="1828869" indent="0">
              <a:buNone/>
              <a:defRPr sz="1001"/>
            </a:lvl5pPr>
            <a:lvl6pPr marL="2286085" indent="0">
              <a:buNone/>
              <a:defRPr sz="1001"/>
            </a:lvl6pPr>
            <a:lvl7pPr marL="2743302" indent="0">
              <a:buNone/>
              <a:defRPr sz="1001"/>
            </a:lvl7pPr>
            <a:lvl8pPr marL="3200520" indent="0">
              <a:buNone/>
              <a:defRPr sz="1001"/>
            </a:lvl8pPr>
            <a:lvl9pPr marL="3657738" indent="0">
              <a:buNone/>
              <a:defRPr sz="1001"/>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7/10/2024</a:t>
            </a:fld>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theme" Target="../theme/theme2.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8" name="Rectangle 7"/>
          <p:cNvSpPr/>
          <p:nvPr userDrawn="1"/>
        </p:nvSpPr>
        <p:spPr>
          <a:xfrm>
            <a:off x="0" y="1371603"/>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9" name="Rectangle 8"/>
          <p:cNvSpPr/>
          <p:nvPr userDrawn="1"/>
        </p:nvSpPr>
        <p:spPr>
          <a:xfrm>
            <a:off x="0" y="1443009"/>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 name="Title Placeholder 1"/>
          <p:cNvSpPr>
            <a:spLocks noGrp="1"/>
          </p:cNvSpPr>
          <p:nvPr>
            <p:ph type="title"/>
          </p:nvPr>
        </p:nvSpPr>
        <p:spPr>
          <a:xfrm>
            <a:off x="1295405" y="255135"/>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5" y="1828800"/>
            <a:ext cx="96012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399" y="6374999"/>
            <a:ext cx="6243204" cy="274320"/>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791451" y="6374999"/>
            <a:ext cx="1480706" cy="274320"/>
          </a:xfrm>
          <a:prstGeom prst="rect">
            <a:avLst/>
          </a:prstGeom>
        </p:spPr>
        <p:txBody>
          <a:bodyPr vert="horz" lIns="91440" tIns="45720" rIns="91440" bIns="45720" rtlCol="0" anchor="ctr"/>
          <a:lstStyle>
            <a:lvl1pPr algn="r">
              <a:defRPr sz="1100">
                <a:solidFill>
                  <a:schemeClr val="tx1"/>
                </a:solidFill>
              </a:defRPr>
            </a:lvl1pPr>
          </a:lstStyle>
          <a:p>
            <a:fld id="{A79A3335-6331-4872-A8B7-ECD55539F4D0}" type="datetimeFigureOut">
              <a:rPr lang="en-US" smtClean="0"/>
              <a:pPr/>
              <a:t>7/10/2024</a:t>
            </a:fld>
            <a:endParaRPr lang="en-US" dirty="0"/>
          </a:p>
        </p:txBody>
      </p:sp>
      <p:sp>
        <p:nvSpPr>
          <p:cNvPr id="6" name="Slide Number Placeholder 5"/>
          <p:cNvSpPr>
            <a:spLocks noGrp="1"/>
          </p:cNvSpPr>
          <p:nvPr>
            <p:ph type="sldNum" sz="quarter" idx="4"/>
          </p:nvPr>
        </p:nvSpPr>
        <p:spPr>
          <a:xfrm>
            <a:off x="9525005" y="6374999"/>
            <a:ext cx="1371600" cy="274320"/>
          </a:xfrm>
          <a:prstGeom prst="rect">
            <a:avLst/>
          </a:prstGeom>
        </p:spPr>
        <p:txBody>
          <a:bodyPr vert="horz" lIns="91440" tIns="45720" rIns="91440" bIns="45720" rtlCol="0" anchor="ctr"/>
          <a:lstStyle>
            <a:lvl1pPr algn="r">
              <a:defRPr sz="1100">
                <a:solidFill>
                  <a:schemeClr val="tx1"/>
                </a:solidFill>
              </a:defRPr>
            </a:lvl1pPr>
          </a:lstStyle>
          <a:p>
            <a:fld id="{A7F8E3F6-DE14-48B2-B2BC-6FABA9630FB8}" type="slidenum">
              <a:rPr lang="en-US" smtClean="0"/>
              <a:pPr/>
              <a:t>‹#›</a:t>
            </a:fld>
            <a:endParaRPr lang="en-US" dirty="0"/>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 id="2147483776" r:id="rId14"/>
    <p:sldLayoutId id="2147483777" r:id="rId15"/>
    <p:sldLayoutId id="214748377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35"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9" indent="-274329" algn="l" defTabSz="914435" rtl="0" eaLnBrk="1" latinLnBrk="0" hangingPunct="1">
        <a:lnSpc>
          <a:spcPct val="90000"/>
        </a:lnSpc>
        <a:spcBef>
          <a:spcPts val="1801"/>
        </a:spcBef>
        <a:buFont typeface="Arial" panose="020B0604020202020204" pitchFamily="34" charset="0"/>
        <a:buChar char="•"/>
        <a:defRPr sz="2400" kern="1200">
          <a:solidFill>
            <a:schemeClr val="tx1"/>
          </a:solidFill>
          <a:latin typeface="+mn-lt"/>
          <a:ea typeface="+mn-ea"/>
          <a:cs typeface="+mn-cs"/>
        </a:defRPr>
      </a:lvl1pPr>
      <a:lvl2pPr marL="548661" indent="-228609" algn="l" defTabSz="914435" rtl="0" eaLnBrk="1" latinLnBrk="0" hangingPunct="1">
        <a:lnSpc>
          <a:spcPct val="90000"/>
        </a:lnSpc>
        <a:spcBef>
          <a:spcPts val="1001"/>
        </a:spcBef>
        <a:buFont typeface="Arial" panose="020B0604020202020204" pitchFamily="34" charset="0"/>
        <a:buChar char="•"/>
        <a:defRPr sz="2000" kern="1200">
          <a:solidFill>
            <a:schemeClr val="tx1"/>
          </a:solidFill>
          <a:latin typeface="+mn-lt"/>
          <a:ea typeface="+mn-ea"/>
          <a:cs typeface="+mn-cs"/>
        </a:defRPr>
      </a:lvl2pPr>
      <a:lvl3pPr marL="822990" indent="-228609" algn="l" defTabSz="914435" rtl="0" eaLnBrk="1" latinLnBrk="0" hangingPunct="1">
        <a:lnSpc>
          <a:spcPct val="90000"/>
        </a:lnSpc>
        <a:spcBef>
          <a:spcPts val="800"/>
        </a:spcBef>
        <a:buFont typeface="Arial" panose="020B0604020202020204" pitchFamily="34" charset="0"/>
        <a:buChar char="•"/>
        <a:defRPr sz="1801" kern="1200">
          <a:solidFill>
            <a:schemeClr val="tx1"/>
          </a:solidFill>
          <a:latin typeface="+mn-lt"/>
          <a:ea typeface="+mn-ea"/>
          <a:cs typeface="+mn-cs"/>
        </a:defRPr>
      </a:lvl3pPr>
      <a:lvl4pPr marL="1097322" indent="-228609" algn="l" defTabSz="914435"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931" indent="-228609" algn="l" defTabSz="914435"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537" indent="-228609" algn="l" defTabSz="914435"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148" indent="-228609" algn="l" defTabSz="914435"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755" indent="-228609" algn="l" defTabSz="914435"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366" indent="-228609" algn="l" defTabSz="914435"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35" rtl="0" eaLnBrk="1" latinLnBrk="0" hangingPunct="1">
        <a:defRPr sz="1801" kern="1200">
          <a:solidFill>
            <a:schemeClr val="tx1"/>
          </a:solidFill>
          <a:latin typeface="+mn-lt"/>
          <a:ea typeface="+mn-ea"/>
          <a:cs typeface="+mn-cs"/>
        </a:defRPr>
      </a:lvl1pPr>
      <a:lvl2pPr marL="457218" algn="l" defTabSz="914435" rtl="0" eaLnBrk="1" latinLnBrk="0" hangingPunct="1">
        <a:defRPr sz="1801" kern="1200">
          <a:solidFill>
            <a:schemeClr val="tx1"/>
          </a:solidFill>
          <a:latin typeface="+mn-lt"/>
          <a:ea typeface="+mn-ea"/>
          <a:cs typeface="+mn-cs"/>
        </a:defRPr>
      </a:lvl2pPr>
      <a:lvl3pPr marL="914435" algn="l" defTabSz="914435" rtl="0" eaLnBrk="1" latinLnBrk="0" hangingPunct="1">
        <a:defRPr sz="1801" kern="1200">
          <a:solidFill>
            <a:schemeClr val="tx1"/>
          </a:solidFill>
          <a:latin typeface="+mn-lt"/>
          <a:ea typeface="+mn-ea"/>
          <a:cs typeface="+mn-cs"/>
        </a:defRPr>
      </a:lvl3pPr>
      <a:lvl4pPr marL="1371651" algn="l" defTabSz="914435" rtl="0" eaLnBrk="1" latinLnBrk="0" hangingPunct="1">
        <a:defRPr sz="1801" kern="1200">
          <a:solidFill>
            <a:schemeClr val="tx1"/>
          </a:solidFill>
          <a:latin typeface="+mn-lt"/>
          <a:ea typeface="+mn-ea"/>
          <a:cs typeface="+mn-cs"/>
        </a:defRPr>
      </a:lvl4pPr>
      <a:lvl5pPr marL="1828869" algn="l" defTabSz="914435" rtl="0" eaLnBrk="1" latinLnBrk="0" hangingPunct="1">
        <a:defRPr sz="1801" kern="1200">
          <a:solidFill>
            <a:schemeClr val="tx1"/>
          </a:solidFill>
          <a:latin typeface="+mn-lt"/>
          <a:ea typeface="+mn-ea"/>
          <a:cs typeface="+mn-cs"/>
        </a:defRPr>
      </a:lvl5pPr>
      <a:lvl6pPr marL="2286085" algn="l" defTabSz="914435" rtl="0" eaLnBrk="1" latinLnBrk="0" hangingPunct="1">
        <a:defRPr sz="1801" kern="1200">
          <a:solidFill>
            <a:schemeClr val="tx1"/>
          </a:solidFill>
          <a:latin typeface="+mn-lt"/>
          <a:ea typeface="+mn-ea"/>
          <a:cs typeface="+mn-cs"/>
        </a:defRPr>
      </a:lvl6pPr>
      <a:lvl7pPr marL="2743302" algn="l" defTabSz="914435" rtl="0" eaLnBrk="1" latinLnBrk="0" hangingPunct="1">
        <a:defRPr sz="1801" kern="1200">
          <a:solidFill>
            <a:schemeClr val="tx1"/>
          </a:solidFill>
          <a:latin typeface="+mn-lt"/>
          <a:ea typeface="+mn-ea"/>
          <a:cs typeface="+mn-cs"/>
        </a:defRPr>
      </a:lvl7pPr>
      <a:lvl8pPr marL="3200520" algn="l" defTabSz="914435" rtl="0" eaLnBrk="1" latinLnBrk="0" hangingPunct="1">
        <a:defRPr sz="1801" kern="1200">
          <a:solidFill>
            <a:schemeClr val="tx1"/>
          </a:solidFill>
          <a:latin typeface="+mn-lt"/>
          <a:ea typeface="+mn-ea"/>
          <a:cs typeface="+mn-cs"/>
        </a:defRPr>
      </a:lvl8pPr>
      <a:lvl9pPr marL="3657738" algn="l" defTabSz="914435"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7"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304800" y="1463040"/>
            <a:ext cx="10363200" cy="44805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255761" lvl="4" indent="-223846" algn="l" defTabSz="457218" rtl="0" eaLnBrk="1" latinLnBrk="0" hangingPunct="1">
              <a:spcBef>
                <a:spcPct val="20000"/>
              </a:spcBef>
              <a:buClr>
                <a:schemeClr val="accent2"/>
              </a:buClr>
              <a:buFont typeface="Arial"/>
              <a:buChar char="–"/>
            </a:pPr>
            <a:r>
              <a:rPr lang="en-US" dirty="0"/>
              <a:t>Fifth level</a:t>
            </a:r>
          </a:p>
        </p:txBody>
      </p:sp>
      <p:sp>
        <p:nvSpPr>
          <p:cNvPr id="10" name="TextBox 9"/>
          <p:cNvSpPr txBox="1"/>
          <p:nvPr userDrawn="1"/>
        </p:nvSpPr>
        <p:spPr>
          <a:xfrm>
            <a:off x="304805" y="6583680"/>
            <a:ext cx="692727" cy="184794"/>
          </a:xfrm>
          <a:prstGeom prst="rect">
            <a:avLst/>
          </a:prstGeom>
          <a:noFill/>
        </p:spPr>
        <p:txBody>
          <a:bodyPr wrap="square" rtlCol="0">
            <a:spAutoFit/>
          </a:bodyPr>
          <a:lstStyle/>
          <a:p>
            <a:pPr marL="0" marR="0" lvl="0" indent="0" algn="l" defTabSz="457218" rtl="0" eaLnBrk="1" fontAlgn="auto" latinLnBrk="0" hangingPunct="1">
              <a:lnSpc>
                <a:spcPct val="100000"/>
              </a:lnSpc>
              <a:spcBef>
                <a:spcPts val="0"/>
              </a:spcBef>
              <a:spcAft>
                <a:spcPts val="0"/>
              </a:spcAft>
              <a:buClrTx/>
              <a:buSzTx/>
              <a:buFontTx/>
              <a:buNone/>
              <a:tabLst/>
              <a:defRPr/>
            </a:pPr>
            <a:fld id="{47A85379-F5D1-4B17-9A88-B6775F35A499}" type="slidenum">
              <a:rPr kumimoji="0" lang="en-US" sz="601" b="0" i="0" u="none" strike="noStrike" kern="1200" cap="none" spc="0" normalizeH="0" baseline="0" noProof="0" smtClean="0">
                <a:ln>
                  <a:noFill/>
                </a:ln>
                <a:solidFill>
                  <a:srgbClr val="6FACDE">
                    <a:lumMod val="40000"/>
                    <a:lumOff val="60000"/>
                  </a:srgbClr>
                </a:solidFill>
                <a:effectLst/>
                <a:uLnTx/>
                <a:uFillTx/>
                <a:latin typeface="Arial"/>
                <a:ea typeface="+mn-ea"/>
                <a:cs typeface="+mn-cs"/>
              </a:rPr>
              <a:pPr marL="0" marR="0" lvl="0" indent="0" algn="l" defTabSz="457218" rtl="0" eaLnBrk="1" fontAlgn="auto" latinLnBrk="0" hangingPunct="1">
                <a:lnSpc>
                  <a:spcPct val="100000"/>
                </a:lnSpc>
                <a:spcBef>
                  <a:spcPts val="0"/>
                </a:spcBef>
                <a:spcAft>
                  <a:spcPts val="0"/>
                </a:spcAft>
                <a:buClrTx/>
                <a:buSzTx/>
                <a:buFontTx/>
                <a:buNone/>
                <a:tabLst/>
                <a:defRPr/>
              </a:pPr>
              <a:t>‹#›</a:t>
            </a:fld>
            <a:endParaRPr kumimoji="0" lang="en-US" sz="601" b="0" i="0" u="none" strike="noStrike" kern="1200" cap="none" spc="0" normalizeH="0" baseline="0" noProof="0" dirty="0">
              <a:ln>
                <a:noFill/>
              </a:ln>
              <a:solidFill>
                <a:srgbClr val="6FACDE">
                  <a:lumMod val="40000"/>
                  <a:lumOff val="60000"/>
                </a:srgbClr>
              </a:solidFill>
              <a:effectLst/>
              <a:uLnTx/>
              <a:uFillTx/>
              <a:latin typeface="Arial"/>
              <a:ea typeface="+mn-ea"/>
              <a:cs typeface="+mn-cs"/>
            </a:endParaRPr>
          </a:p>
        </p:txBody>
      </p:sp>
    </p:spTree>
    <p:extLst>
      <p:ext uri="{BB962C8B-B14F-4D97-AF65-F5344CB8AC3E}">
        <p14:creationId xmlns:p14="http://schemas.microsoft.com/office/powerpoint/2010/main" val="201477234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218" rtl="0" eaLnBrk="1" latinLnBrk="0" hangingPunct="1">
        <a:spcBef>
          <a:spcPct val="0"/>
        </a:spcBef>
        <a:buNone/>
        <a:defRPr sz="2400" kern="1200">
          <a:solidFill>
            <a:schemeClr val="accent1"/>
          </a:solidFill>
          <a:latin typeface="+mj-lt"/>
          <a:ea typeface="+mj-ea"/>
          <a:cs typeface="+mj-cs"/>
        </a:defRPr>
      </a:lvl1pPr>
    </p:titleStyle>
    <p:bodyStyle>
      <a:lvl1pPr marL="228609" indent="-228609" algn="l" defTabSz="457218" rtl="0" eaLnBrk="1" latinLnBrk="0" hangingPunct="1">
        <a:spcBef>
          <a:spcPts val="0"/>
        </a:spcBef>
        <a:spcAft>
          <a:spcPts val="900"/>
        </a:spcAft>
        <a:buClr>
          <a:schemeClr val="accent2"/>
        </a:buClr>
        <a:buFont typeface="Arial"/>
        <a:buChar char="•"/>
        <a:defRPr sz="1600" kern="1200">
          <a:solidFill>
            <a:schemeClr val="tx2"/>
          </a:solidFill>
          <a:latin typeface="+mn-lt"/>
          <a:ea typeface="+mn-ea"/>
          <a:cs typeface="Times New Roman"/>
        </a:defRPr>
      </a:lvl1pPr>
      <a:lvl2pPr marL="461979" indent="-230197" algn="l" defTabSz="457218" rtl="0" eaLnBrk="1" latinLnBrk="0" hangingPunct="1">
        <a:spcBef>
          <a:spcPts val="0"/>
        </a:spcBef>
        <a:spcAft>
          <a:spcPts val="900"/>
        </a:spcAft>
        <a:buClr>
          <a:schemeClr val="accent2"/>
        </a:buClr>
        <a:buFont typeface="Arial"/>
        <a:buChar char="–"/>
        <a:defRPr sz="1401" kern="1200">
          <a:solidFill>
            <a:schemeClr val="tx2"/>
          </a:solidFill>
          <a:latin typeface="+mn-lt"/>
          <a:ea typeface="+mn-ea"/>
          <a:cs typeface="Times New Roman"/>
        </a:defRPr>
      </a:lvl2pPr>
      <a:lvl3pPr marL="684240" indent="-230197" algn="l" defTabSz="457218" rtl="0" eaLnBrk="1" latinLnBrk="0" hangingPunct="1">
        <a:spcBef>
          <a:spcPts val="0"/>
        </a:spcBef>
        <a:spcAft>
          <a:spcPts val="900"/>
        </a:spcAft>
        <a:buClr>
          <a:schemeClr val="accent2"/>
        </a:buClr>
        <a:buFont typeface="Wingdings" panose="05000000000000000000" pitchFamily="2" charset="2"/>
        <a:buChar char="§"/>
        <a:defRPr sz="1300" kern="1200">
          <a:solidFill>
            <a:schemeClr val="tx2"/>
          </a:solidFill>
          <a:latin typeface="+mn-lt"/>
          <a:ea typeface="+mn-ea"/>
          <a:cs typeface="Times New Roman"/>
        </a:defRPr>
      </a:lvl3pPr>
      <a:lvl4pPr marL="914435" indent="-223846" algn="l" defTabSz="457218" rtl="0" eaLnBrk="1" latinLnBrk="0" hangingPunct="1">
        <a:spcBef>
          <a:spcPts val="0"/>
        </a:spcBef>
        <a:spcAft>
          <a:spcPts val="900"/>
        </a:spcAft>
        <a:buClr>
          <a:schemeClr val="accent2"/>
        </a:buClr>
        <a:buFont typeface="Arial"/>
        <a:buChar char="–"/>
        <a:defRPr lang="en-US" sz="1300" kern="1200" dirty="0">
          <a:solidFill>
            <a:schemeClr val="tx2"/>
          </a:solidFill>
          <a:latin typeface="+mn-lt"/>
          <a:ea typeface="+mn-ea"/>
          <a:cs typeface="Times New Roman"/>
        </a:defRPr>
      </a:lvl4pPr>
      <a:lvl5pPr marL="1143044" indent="-223846" algn="l" defTabSz="457218" rtl="0" eaLnBrk="1" latinLnBrk="0" hangingPunct="1">
        <a:spcBef>
          <a:spcPts val="0"/>
        </a:spcBef>
        <a:spcAft>
          <a:spcPts val="900"/>
        </a:spcAft>
        <a:buClr>
          <a:schemeClr val="accent2"/>
        </a:buClr>
        <a:buFont typeface="Arial" panose="020B0604020202020204" pitchFamily="34" charset="0"/>
        <a:buChar char="–"/>
        <a:defRPr sz="1300" kern="1200">
          <a:solidFill>
            <a:schemeClr val="tx2"/>
          </a:solidFill>
          <a:latin typeface="+mn-lt"/>
          <a:ea typeface="+mn-ea"/>
          <a:cs typeface="Times New Roman"/>
        </a:defRPr>
      </a:lvl5pPr>
      <a:lvl6pPr marL="2514696" indent="-228609" algn="l" defTabSz="457218" rtl="0" eaLnBrk="1" latinLnBrk="0" hangingPunct="1">
        <a:spcBef>
          <a:spcPct val="20000"/>
        </a:spcBef>
        <a:buFont typeface="Arial"/>
        <a:buChar char="•"/>
        <a:defRPr sz="2000" kern="1200">
          <a:solidFill>
            <a:schemeClr val="tx1"/>
          </a:solidFill>
          <a:latin typeface="+mn-lt"/>
          <a:ea typeface="+mn-ea"/>
          <a:cs typeface="+mn-cs"/>
        </a:defRPr>
      </a:lvl6pPr>
      <a:lvl7pPr marL="2971913" indent="-228609" algn="l" defTabSz="457218" rtl="0" eaLnBrk="1" latinLnBrk="0" hangingPunct="1">
        <a:spcBef>
          <a:spcPct val="20000"/>
        </a:spcBef>
        <a:buFont typeface="Arial"/>
        <a:buChar char="•"/>
        <a:defRPr sz="2000" kern="1200">
          <a:solidFill>
            <a:schemeClr val="tx1"/>
          </a:solidFill>
          <a:latin typeface="+mn-lt"/>
          <a:ea typeface="+mn-ea"/>
          <a:cs typeface="+mn-cs"/>
        </a:defRPr>
      </a:lvl7pPr>
      <a:lvl8pPr marL="3429129" indent="-228609" algn="l" defTabSz="457218" rtl="0" eaLnBrk="1" latinLnBrk="0" hangingPunct="1">
        <a:spcBef>
          <a:spcPct val="20000"/>
        </a:spcBef>
        <a:buFont typeface="Arial"/>
        <a:buChar char="•"/>
        <a:defRPr sz="2000" kern="1200">
          <a:solidFill>
            <a:schemeClr val="tx1"/>
          </a:solidFill>
          <a:latin typeface="+mn-lt"/>
          <a:ea typeface="+mn-ea"/>
          <a:cs typeface="+mn-cs"/>
        </a:defRPr>
      </a:lvl8pPr>
      <a:lvl9pPr marL="3886345" indent="-228609" algn="l" defTabSz="45721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8" rtl="0" eaLnBrk="1" latinLnBrk="0" hangingPunct="1">
        <a:defRPr sz="1801" kern="1200">
          <a:solidFill>
            <a:schemeClr val="tx1"/>
          </a:solidFill>
          <a:latin typeface="+mn-lt"/>
          <a:ea typeface="+mn-ea"/>
          <a:cs typeface="+mn-cs"/>
        </a:defRPr>
      </a:lvl1pPr>
      <a:lvl2pPr marL="457218" algn="l" defTabSz="457218" rtl="0" eaLnBrk="1" latinLnBrk="0" hangingPunct="1">
        <a:defRPr sz="1801" kern="1200">
          <a:solidFill>
            <a:schemeClr val="tx1"/>
          </a:solidFill>
          <a:latin typeface="+mn-lt"/>
          <a:ea typeface="+mn-ea"/>
          <a:cs typeface="+mn-cs"/>
        </a:defRPr>
      </a:lvl2pPr>
      <a:lvl3pPr marL="914435" algn="l" defTabSz="457218" rtl="0" eaLnBrk="1" latinLnBrk="0" hangingPunct="1">
        <a:defRPr sz="1801" kern="1200">
          <a:solidFill>
            <a:schemeClr val="tx1"/>
          </a:solidFill>
          <a:latin typeface="+mn-lt"/>
          <a:ea typeface="+mn-ea"/>
          <a:cs typeface="+mn-cs"/>
        </a:defRPr>
      </a:lvl3pPr>
      <a:lvl4pPr marL="1371651" algn="l" defTabSz="457218" rtl="0" eaLnBrk="1" latinLnBrk="0" hangingPunct="1">
        <a:defRPr sz="1801" kern="1200">
          <a:solidFill>
            <a:schemeClr val="tx1"/>
          </a:solidFill>
          <a:latin typeface="+mn-lt"/>
          <a:ea typeface="+mn-ea"/>
          <a:cs typeface="+mn-cs"/>
        </a:defRPr>
      </a:lvl4pPr>
      <a:lvl5pPr marL="1828869" algn="l" defTabSz="457218" rtl="0" eaLnBrk="1" latinLnBrk="0" hangingPunct="1">
        <a:defRPr sz="1801" kern="1200">
          <a:solidFill>
            <a:schemeClr val="tx1"/>
          </a:solidFill>
          <a:latin typeface="+mn-lt"/>
          <a:ea typeface="+mn-ea"/>
          <a:cs typeface="+mn-cs"/>
        </a:defRPr>
      </a:lvl5pPr>
      <a:lvl6pPr marL="2286085" algn="l" defTabSz="457218" rtl="0" eaLnBrk="1" latinLnBrk="0" hangingPunct="1">
        <a:defRPr sz="1801" kern="1200">
          <a:solidFill>
            <a:schemeClr val="tx1"/>
          </a:solidFill>
          <a:latin typeface="+mn-lt"/>
          <a:ea typeface="+mn-ea"/>
          <a:cs typeface="+mn-cs"/>
        </a:defRPr>
      </a:lvl6pPr>
      <a:lvl7pPr marL="2743302" algn="l" defTabSz="457218" rtl="0" eaLnBrk="1" latinLnBrk="0" hangingPunct="1">
        <a:defRPr sz="1801" kern="1200">
          <a:solidFill>
            <a:schemeClr val="tx1"/>
          </a:solidFill>
          <a:latin typeface="+mn-lt"/>
          <a:ea typeface="+mn-ea"/>
          <a:cs typeface="+mn-cs"/>
        </a:defRPr>
      </a:lvl7pPr>
      <a:lvl8pPr marL="3200520" algn="l" defTabSz="457218" rtl="0" eaLnBrk="1" latinLnBrk="0" hangingPunct="1">
        <a:defRPr sz="1801" kern="1200">
          <a:solidFill>
            <a:schemeClr val="tx1"/>
          </a:solidFill>
          <a:latin typeface="+mn-lt"/>
          <a:ea typeface="+mn-ea"/>
          <a:cs typeface="+mn-cs"/>
        </a:defRPr>
      </a:lvl8pPr>
      <a:lvl9pPr marL="3657738" algn="l" defTabSz="457218"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garcia@ascip.org" TargetMode="External"/><Relationship Id="rId2" Type="http://schemas.openxmlformats.org/officeDocument/2006/relationships/hyperlink" Target="mailto:avila@ascip.org" TargetMode="Externa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hyperlink" Target="mailto:sanger@ascip.org" TargetMode="External"/><Relationship Id="rId4" Type="http://schemas.openxmlformats.org/officeDocument/2006/relationships/hyperlink" Target="mailto:jackson@ascip.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chart" Target="../charts/chart1.xml"/><Relationship Id="rId4" Type="http://schemas.openxmlformats.org/officeDocument/2006/relationships/image" Target="../media/image30.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388" y="1149524"/>
            <a:ext cx="9570524" cy="1557339"/>
          </a:xfrm>
        </p:spPr>
        <p:txBody>
          <a:bodyPr>
            <a:noAutofit/>
          </a:bodyPr>
          <a:lstStyle/>
          <a:p>
            <a:pPr algn="ctr"/>
            <a:r>
              <a:rPr lang="en-US" sz="4800" dirty="0"/>
              <a:t>ASCIP Health Benefits</a:t>
            </a:r>
          </a:p>
        </p:txBody>
      </p:sp>
      <p:sp>
        <p:nvSpPr>
          <p:cNvPr id="3" name="Text Placeholder 2"/>
          <p:cNvSpPr>
            <a:spLocks noGrp="1"/>
          </p:cNvSpPr>
          <p:nvPr>
            <p:ph type="body" idx="1"/>
          </p:nvPr>
        </p:nvSpPr>
        <p:spPr>
          <a:xfrm>
            <a:off x="2542310" y="3130062"/>
            <a:ext cx="8046718" cy="3094892"/>
          </a:xfrm>
        </p:spPr>
        <p:txBody>
          <a:bodyPr>
            <a:normAutofit fontScale="92500" lnSpcReduction="10000"/>
          </a:bodyPr>
          <a:lstStyle/>
          <a:p>
            <a:pPr>
              <a:lnSpc>
                <a:spcPct val="100000"/>
              </a:lnSpc>
              <a:spcBef>
                <a:spcPts val="0"/>
              </a:spcBef>
            </a:pPr>
            <a:r>
              <a:rPr lang="en-US" sz="2800" dirty="0"/>
              <a:t>Shabbir Ahmed</a:t>
            </a:r>
          </a:p>
          <a:p>
            <a:pPr>
              <a:lnSpc>
                <a:spcPct val="100000"/>
              </a:lnSpc>
              <a:spcBef>
                <a:spcPts val="0"/>
              </a:spcBef>
            </a:pPr>
            <a:r>
              <a:rPr lang="en-US" sz="2800" dirty="0"/>
              <a:t>Executive Director of Health Benefits</a:t>
            </a:r>
          </a:p>
          <a:p>
            <a:pPr>
              <a:lnSpc>
                <a:spcPct val="100000"/>
              </a:lnSpc>
              <a:spcBef>
                <a:spcPts val="0"/>
              </a:spcBef>
            </a:pPr>
            <a:endParaRPr lang="en-US" sz="2800" dirty="0"/>
          </a:p>
          <a:p>
            <a:pPr>
              <a:lnSpc>
                <a:spcPct val="100000"/>
              </a:lnSpc>
              <a:spcBef>
                <a:spcPts val="0"/>
              </a:spcBef>
            </a:pPr>
            <a:r>
              <a:rPr lang="en-US" sz="2800" dirty="0"/>
              <a:t>Cheryl Jackson</a:t>
            </a:r>
          </a:p>
          <a:p>
            <a:pPr>
              <a:lnSpc>
                <a:spcPct val="100000"/>
              </a:lnSpc>
              <a:spcBef>
                <a:spcPts val="0"/>
              </a:spcBef>
            </a:pPr>
            <a:r>
              <a:rPr lang="en-US" sz="2800" dirty="0"/>
              <a:t>Benefit Services Consultant</a:t>
            </a:r>
          </a:p>
          <a:p>
            <a:pPr>
              <a:lnSpc>
                <a:spcPct val="100000"/>
              </a:lnSpc>
              <a:spcBef>
                <a:spcPts val="0"/>
              </a:spcBef>
            </a:pPr>
            <a:endParaRPr lang="en-US" sz="2800" dirty="0"/>
          </a:p>
          <a:p>
            <a:pPr>
              <a:lnSpc>
                <a:spcPct val="100000"/>
              </a:lnSpc>
              <a:spcBef>
                <a:spcPts val="0"/>
              </a:spcBef>
            </a:pPr>
            <a:endParaRPr lang="en-US" sz="2800" dirty="0"/>
          </a:p>
          <a:p>
            <a:pPr>
              <a:lnSpc>
                <a:spcPct val="100000"/>
              </a:lnSpc>
              <a:spcBef>
                <a:spcPts val="0"/>
              </a:spcBef>
            </a:pPr>
            <a:r>
              <a:rPr lang="en-US" sz="2100" dirty="0"/>
              <a:t>7/11/2024</a:t>
            </a:r>
          </a:p>
        </p:txBody>
      </p:sp>
    </p:spTree>
    <p:extLst>
      <p:ext uri="{BB962C8B-B14F-4D97-AF65-F5344CB8AC3E}">
        <p14:creationId xmlns:p14="http://schemas.microsoft.com/office/powerpoint/2010/main" val="19619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4" y="255134"/>
            <a:ext cx="9601200" cy="694892"/>
          </a:xfrm>
        </p:spPr>
        <p:txBody>
          <a:bodyPr/>
          <a:lstStyle/>
          <a:p>
            <a:pPr algn="ctr"/>
            <a:r>
              <a:rPr lang="en-US" dirty="0"/>
              <a:t>ASCIP Value Adds</a:t>
            </a:r>
          </a:p>
        </p:txBody>
      </p:sp>
      <p:sp>
        <p:nvSpPr>
          <p:cNvPr id="3" name="Content Placeholder 2"/>
          <p:cNvSpPr>
            <a:spLocks noGrp="1"/>
          </p:cNvSpPr>
          <p:nvPr>
            <p:ph idx="1"/>
          </p:nvPr>
        </p:nvSpPr>
        <p:spPr>
          <a:xfrm>
            <a:off x="1378527" y="1900055"/>
            <a:ext cx="9601200" cy="4343401"/>
          </a:xfrm>
        </p:spPr>
        <p:txBody>
          <a:bodyPr>
            <a:normAutofit/>
          </a:bodyPr>
          <a:lstStyle/>
          <a:p>
            <a:r>
              <a:rPr lang="en-US" sz="2800" dirty="0"/>
              <a:t>Employee Assistance Program – Anthem</a:t>
            </a:r>
          </a:p>
          <a:p>
            <a:endParaRPr lang="en-US" sz="2800" dirty="0"/>
          </a:p>
          <a:p>
            <a:r>
              <a:rPr lang="en-US" sz="2800" dirty="0"/>
              <a:t>Home Based Physical Therapy*  - Hinge Health</a:t>
            </a:r>
          </a:p>
          <a:p>
            <a:endParaRPr lang="en-US" sz="2800" dirty="0"/>
          </a:p>
          <a:p>
            <a:r>
              <a:rPr lang="en-US" sz="2800" dirty="0"/>
              <a:t>Cancer Centers of Excellence* </a:t>
            </a:r>
          </a:p>
          <a:p>
            <a:endParaRPr lang="en-US" sz="2800" dirty="0"/>
          </a:p>
          <a:p>
            <a:r>
              <a:rPr lang="en-US" sz="2800" dirty="0"/>
              <a:t>Mental Health Care Coordination – Care Solace</a:t>
            </a:r>
          </a:p>
        </p:txBody>
      </p:sp>
      <p:sp>
        <p:nvSpPr>
          <p:cNvPr id="4" name="TextBox 3">
            <a:extLst>
              <a:ext uri="{FF2B5EF4-FFF2-40B4-BE49-F238E27FC236}">
                <a16:creationId xmlns:a16="http://schemas.microsoft.com/office/drawing/2014/main" id="{3EDDF781-55EA-D247-D948-D0EDDF51075C}"/>
              </a:ext>
            </a:extLst>
          </p:cNvPr>
          <p:cNvSpPr txBox="1"/>
          <p:nvPr/>
        </p:nvSpPr>
        <p:spPr>
          <a:xfrm>
            <a:off x="1524003" y="6418203"/>
            <a:ext cx="3609975" cy="369460"/>
          </a:xfrm>
          <a:prstGeom prst="rect">
            <a:avLst/>
          </a:prstGeom>
          <a:noFill/>
        </p:spPr>
        <p:txBody>
          <a:bodyPr wrap="square" rtlCol="0">
            <a:spAutoFit/>
          </a:bodyPr>
          <a:lstStyle/>
          <a:p>
            <a:r>
              <a:rPr lang="en-US" sz="1801" dirty="0"/>
              <a:t>*Included with PPO plans</a:t>
            </a:r>
          </a:p>
        </p:txBody>
      </p:sp>
    </p:spTree>
    <p:extLst>
      <p:ext uri="{BB962C8B-B14F-4D97-AF65-F5344CB8AC3E}">
        <p14:creationId xmlns:p14="http://schemas.microsoft.com/office/powerpoint/2010/main" val="21467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4" y="255134"/>
            <a:ext cx="9601200" cy="694892"/>
          </a:xfrm>
        </p:spPr>
        <p:txBody>
          <a:bodyPr/>
          <a:lstStyle/>
          <a:p>
            <a:pPr algn="ctr"/>
            <a:r>
              <a:rPr lang="en-US" dirty="0"/>
              <a:t>Offered in 2024</a:t>
            </a:r>
          </a:p>
        </p:txBody>
      </p:sp>
      <p:sp>
        <p:nvSpPr>
          <p:cNvPr id="3" name="Content Placeholder 2"/>
          <p:cNvSpPr>
            <a:spLocks noGrp="1"/>
          </p:cNvSpPr>
          <p:nvPr>
            <p:ph idx="1"/>
          </p:nvPr>
        </p:nvSpPr>
        <p:spPr>
          <a:xfrm>
            <a:off x="1378527" y="1582600"/>
            <a:ext cx="9601200" cy="586169"/>
          </a:xfrm>
        </p:spPr>
        <p:txBody>
          <a:bodyPr>
            <a:normAutofit/>
          </a:bodyPr>
          <a:lstStyle/>
          <a:p>
            <a:pPr marL="0" indent="0" algn="ctr">
              <a:buNone/>
            </a:pPr>
            <a:r>
              <a:rPr lang="en-US" sz="2800" dirty="0"/>
              <a:t>Nox Health Sleep Treatment Program</a:t>
            </a:r>
          </a:p>
          <a:p>
            <a:pPr marL="0" indent="0" algn="ctr">
              <a:buNone/>
            </a:pPr>
            <a:endParaRPr lang="en-US" sz="800" dirty="0"/>
          </a:p>
          <a:p>
            <a:pPr marL="0" indent="0" algn="ctr">
              <a:buNone/>
            </a:pPr>
            <a:endParaRPr lang="en-US" sz="2800" dirty="0"/>
          </a:p>
        </p:txBody>
      </p:sp>
      <p:pic>
        <p:nvPicPr>
          <p:cNvPr id="4" name="Picture 4" descr="Why Can't I Sleep Quiz - wikiHow">
            <a:extLst>
              <a:ext uri="{FF2B5EF4-FFF2-40B4-BE49-F238E27FC236}">
                <a16:creationId xmlns:a16="http://schemas.microsoft.com/office/drawing/2014/main" id="{1248A242-3207-AB18-DD66-1AB0EA2284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4451" y="2801343"/>
            <a:ext cx="3223846" cy="214332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E8D03D15-993F-F0CD-69B3-BEBD22AB0286}"/>
              </a:ext>
            </a:extLst>
          </p:cNvPr>
          <p:cNvSpPr txBox="1">
            <a:spLocks/>
          </p:cNvSpPr>
          <p:nvPr/>
        </p:nvSpPr>
        <p:spPr>
          <a:xfrm>
            <a:off x="346897" y="2411858"/>
            <a:ext cx="7554457" cy="4308239"/>
          </a:xfrm>
          <a:prstGeom prst="rect">
            <a:avLst/>
          </a:prstGeom>
        </p:spPr>
        <p:txBody>
          <a:bodyPr vert="horz" lIns="91440" tIns="45720" rIns="91440" bIns="45720" rtlCol="0">
            <a:normAutofit/>
          </a:bodyPr>
          <a:lstStyle>
            <a:lvl1pPr marL="274329" indent="-274329" algn="l" defTabSz="914435" rtl="0" eaLnBrk="1" latinLnBrk="0" hangingPunct="1">
              <a:lnSpc>
                <a:spcPct val="90000"/>
              </a:lnSpc>
              <a:spcBef>
                <a:spcPts val="1801"/>
              </a:spcBef>
              <a:buFont typeface="Arial" panose="020B0604020202020204" pitchFamily="34" charset="0"/>
              <a:buChar char="•"/>
              <a:defRPr sz="2400" kern="1200">
                <a:solidFill>
                  <a:schemeClr val="tx1"/>
                </a:solidFill>
                <a:latin typeface="+mn-lt"/>
                <a:ea typeface="+mn-ea"/>
                <a:cs typeface="+mn-cs"/>
              </a:defRPr>
            </a:lvl1pPr>
            <a:lvl2pPr marL="548661" indent="-228609" algn="l" defTabSz="914435" rtl="0" eaLnBrk="1" latinLnBrk="0" hangingPunct="1">
              <a:lnSpc>
                <a:spcPct val="90000"/>
              </a:lnSpc>
              <a:spcBef>
                <a:spcPts val="1001"/>
              </a:spcBef>
              <a:buFont typeface="Arial" panose="020B0604020202020204" pitchFamily="34" charset="0"/>
              <a:buChar char="•"/>
              <a:defRPr sz="2000" kern="1200">
                <a:solidFill>
                  <a:schemeClr val="tx1"/>
                </a:solidFill>
                <a:latin typeface="+mn-lt"/>
                <a:ea typeface="+mn-ea"/>
                <a:cs typeface="+mn-cs"/>
              </a:defRPr>
            </a:lvl2pPr>
            <a:lvl3pPr marL="822990" indent="-228609" algn="l" defTabSz="914435" rtl="0" eaLnBrk="1" latinLnBrk="0" hangingPunct="1">
              <a:lnSpc>
                <a:spcPct val="90000"/>
              </a:lnSpc>
              <a:spcBef>
                <a:spcPts val="800"/>
              </a:spcBef>
              <a:buFont typeface="Arial" panose="020B0604020202020204" pitchFamily="34" charset="0"/>
              <a:buChar char="•"/>
              <a:defRPr sz="1801" kern="1200">
                <a:solidFill>
                  <a:schemeClr val="tx1"/>
                </a:solidFill>
                <a:latin typeface="+mn-lt"/>
                <a:ea typeface="+mn-ea"/>
                <a:cs typeface="+mn-cs"/>
              </a:defRPr>
            </a:lvl3pPr>
            <a:lvl4pPr marL="1097322" indent="-228609" algn="l" defTabSz="914435"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931" indent="-228609" algn="l" defTabSz="914435"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537" indent="-228609" algn="l" defTabSz="914435"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148" indent="-228609" algn="l" defTabSz="914435"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755" indent="-228609" algn="l" defTabSz="914435"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366" indent="-228609" algn="l" defTabSz="914435"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endParaRPr lang="en-US" sz="800" dirty="0"/>
          </a:p>
          <a:p>
            <a:r>
              <a:rPr lang="en-US" sz="2200" dirty="0"/>
              <a:t>Insomnia and Sleep Apnea strongly linked to heart disease, diabetes, obesity, cancer risk, poor immune function and mental health disorders.</a:t>
            </a:r>
          </a:p>
          <a:p>
            <a:r>
              <a:rPr lang="en-US" sz="2200" dirty="0"/>
              <a:t>Free for adults enrolled on Anthem or Kaiser through ASCIP.</a:t>
            </a:r>
          </a:p>
          <a:p>
            <a:r>
              <a:rPr lang="en-US" sz="2200" dirty="0"/>
              <a:t>Expected positive return on investment through medical cost savings.</a:t>
            </a:r>
          </a:p>
          <a:p>
            <a:pPr marL="0" indent="0" algn="ctr">
              <a:buFont typeface="Arial" panose="020B0604020202020204" pitchFamily="34" charset="0"/>
              <a:buNone/>
            </a:pPr>
            <a:endParaRPr lang="en-US" sz="2800" dirty="0"/>
          </a:p>
        </p:txBody>
      </p:sp>
    </p:spTree>
    <p:extLst>
      <p:ext uri="{BB962C8B-B14F-4D97-AF65-F5344CB8AC3E}">
        <p14:creationId xmlns:p14="http://schemas.microsoft.com/office/powerpoint/2010/main" val="6149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881" y="590547"/>
            <a:ext cx="10485200" cy="687647"/>
          </a:xfrm>
        </p:spPr>
        <p:txBody>
          <a:bodyPr>
            <a:noAutofit/>
          </a:bodyPr>
          <a:lstStyle/>
          <a:p>
            <a:pPr algn="ctr"/>
            <a:r>
              <a:rPr lang="en-US" sz="3600" dirty="0"/>
              <a:t>Cost Strategy:</a:t>
            </a:r>
            <a:br>
              <a:rPr lang="en-US" sz="3600" dirty="0"/>
            </a:br>
            <a:r>
              <a:rPr lang="en-US" sz="3600" dirty="0"/>
              <a:t>Prevention and Early Detection / Primary Care</a:t>
            </a:r>
          </a:p>
        </p:txBody>
      </p:sp>
      <p:graphicFrame>
        <p:nvGraphicFramePr>
          <p:cNvPr id="3" name="Table 2"/>
          <p:cNvGraphicFramePr>
            <a:graphicFrameLocks noGrp="1"/>
          </p:cNvGraphicFramePr>
          <p:nvPr>
            <p:extLst>
              <p:ext uri="{D42A27DB-BD31-4B8C-83A1-F6EECF244321}">
                <p14:modId xmlns:p14="http://schemas.microsoft.com/office/powerpoint/2010/main" val="3895578736"/>
              </p:ext>
            </p:extLst>
          </p:nvPr>
        </p:nvGraphicFramePr>
        <p:xfrm>
          <a:off x="691881" y="1622633"/>
          <a:ext cx="10344420" cy="2399962"/>
        </p:xfrm>
        <a:graphic>
          <a:graphicData uri="http://schemas.openxmlformats.org/drawingml/2006/table">
            <a:tbl>
              <a:tblPr firstRow="1" bandRow="1">
                <a:tableStyleId>{C4B1156A-380E-4F78-BDF5-A606A8083BF9}</a:tableStyleId>
              </a:tblPr>
              <a:tblGrid>
                <a:gridCol w="3448140">
                  <a:extLst>
                    <a:ext uri="{9D8B030D-6E8A-4147-A177-3AD203B41FA5}">
                      <a16:colId xmlns:a16="http://schemas.microsoft.com/office/drawing/2014/main" val="20000"/>
                    </a:ext>
                  </a:extLst>
                </a:gridCol>
                <a:gridCol w="3448140">
                  <a:extLst>
                    <a:ext uri="{9D8B030D-6E8A-4147-A177-3AD203B41FA5}">
                      <a16:colId xmlns:a16="http://schemas.microsoft.com/office/drawing/2014/main" val="20001"/>
                    </a:ext>
                  </a:extLst>
                </a:gridCol>
                <a:gridCol w="3448140">
                  <a:extLst>
                    <a:ext uri="{9D8B030D-6E8A-4147-A177-3AD203B41FA5}">
                      <a16:colId xmlns:a16="http://schemas.microsoft.com/office/drawing/2014/main" val="20002"/>
                    </a:ext>
                  </a:extLst>
                </a:gridCol>
              </a:tblGrid>
              <a:tr h="438798">
                <a:tc>
                  <a:txBody>
                    <a:bodyPr/>
                    <a:lstStyle/>
                    <a:p>
                      <a:endParaRPr lang="en-US" dirty="0"/>
                    </a:p>
                  </a:txBody>
                  <a:tcPr>
                    <a:solidFill>
                      <a:schemeClr val="accent5">
                        <a:lumMod val="20000"/>
                        <a:lumOff val="80000"/>
                      </a:schemeClr>
                    </a:solidFill>
                  </a:tcPr>
                </a:tc>
                <a:tc>
                  <a:txBody>
                    <a:bodyPr/>
                    <a:lstStyle/>
                    <a:p>
                      <a:pPr algn="ctr"/>
                      <a:r>
                        <a:rPr lang="en-US" dirty="0"/>
                        <a:t>Traditional</a:t>
                      </a:r>
                    </a:p>
                  </a:txBody>
                  <a:tcPr>
                    <a:solidFill>
                      <a:schemeClr val="accent5">
                        <a:lumMod val="20000"/>
                        <a:lumOff val="80000"/>
                      </a:schemeClr>
                    </a:solidFill>
                  </a:tcPr>
                </a:tc>
                <a:tc>
                  <a:txBody>
                    <a:bodyPr/>
                    <a:lstStyle/>
                    <a:p>
                      <a:pPr algn="ctr"/>
                      <a:r>
                        <a:rPr lang="en-US" dirty="0"/>
                        <a:t>ASCIP</a:t>
                      </a:r>
                    </a:p>
                  </a:txBody>
                  <a:tcPr>
                    <a:solidFill>
                      <a:schemeClr val="accent5">
                        <a:lumMod val="20000"/>
                        <a:lumOff val="80000"/>
                      </a:schemeClr>
                    </a:solidFill>
                  </a:tcPr>
                </a:tc>
                <a:extLst>
                  <a:ext uri="{0D108BD9-81ED-4DB2-BD59-A6C34878D82A}">
                    <a16:rowId xmlns:a16="http://schemas.microsoft.com/office/drawing/2014/main" val="10000"/>
                  </a:ext>
                </a:extLst>
              </a:tr>
              <a:tr h="815375">
                <a:tc>
                  <a:txBody>
                    <a:bodyPr/>
                    <a:lstStyle/>
                    <a:p>
                      <a:r>
                        <a:rPr lang="en-US" sz="2000" dirty="0"/>
                        <a:t>Clinical</a:t>
                      </a:r>
                      <a:r>
                        <a:rPr lang="en-US" sz="2000" baseline="0" dirty="0"/>
                        <a:t> Outcomes</a:t>
                      </a:r>
                      <a:endParaRPr lang="en-US" sz="2000" dirty="0"/>
                    </a:p>
                  </a:txBody>
                  <a:tcPr>
                    <a:noFill/>
                  </a:tcPr>
                </a:tc>
                <a:tc>
                  <a:txBody>
                    <a:bodyPr/>
                    <a:lstStyle/>
                    <a:p>
                      <a:r>
                        <a:rPr lang="en-US" sz="2000" dirty="0"/>
                        <a:t>Wellness &amp; Annual</a:t>
                      </a:r>
                      <a:r>
                        <a:rPr lang="en-US" sz="2000" baseline="0" dirty="0"/>
                        <a:t> Physicals</a:t>
                      </a:r>
                      <a:endParaRPr lang="en-US" sz="2000" dirty="0"/>
                    </a:p>
                  </a:txBody>
                  <a:tcPr>
                    <a:noFill/>
                  </a:tcPr>
                </a:tc>
                <a:tc>
                  <a:txBody>
                    <a:bodyPr/>
                    <a:lstStyle/>
                    <a:p>
                      <a:r>
                        <a:rPr lang="en-US" sz="2000" dirty="0"/>
                        <a:t>Early Detection via Mobile Health Screens</a:t>
                      </a:r>
                      <a:r>
                        <a:rPr lang="en-US" sz="2000" baseline="0" dirty="0"/>
                        <a:t> with Imaging</a:t>
                      </a:r>
                      <a:endParaRPr lang="en-US" sz="2000" dirty="0"/>
                    </a:p>
                  </a:txBody>
                  <a:tcPr>
                    <a:noFill/>
                  </a:tcPr>
                </a:tc>
                <a:extLst>
                  <a:ext uri="{0D108BD9-81ED-4DB2-BD59-A6C34878D82A}">
                    <a16:rowId xmlns:a16="http://schemas.microsoft.com/office/drawing/2014/main" val="10002"/>
                  </a:ext>
                </a:extLst>
              </a:tr>
              <a:tr h="1145789">
                <a:tc>
                  <a:txBody>
                    <a:bodyPr/>
                    <a:lstStyle/>
                    <a:p>
                      <a:r>
                        <a:rPr lang="en-US" sz="2000" dirty="0"/>
                        <a:t>Primary Care</a:t>
                      </a:r>
                    </a:p>
                  </a:txBody>
                  <a:tcPr>
                    <a:noFill/>
                  </a:tcPr>
                </a:tc>
                <a:tc>
                  <a:txBody>
                    <a:bodyPr/>
                    <a:lstStyle/>
                    <a:p>
                      <a:r>
                        <a:rPr lang="en-US" sz="2000" dirty="0"/>
                        <a:t>Medical</a:t>
                      </a:r>
                      <a:r>
                        <a:rPr lang="en-US" sz="2000" baseline="0" dirty="0"/>
                        <a:t> Office</a:t>
                      </a:r>
                    </a:p>
                    <a:p>
                      <a:r>
                        <a:rPr lang="en-US" sz="2000" dirty="0"/>
                        <a:t>Patient</a:t>
                      </a:r>
                      <a:r>
                        <a:rPr lang="en-US" sz="2000" baseline="0" dirty="0"/>
                        <a:t> Load 3,000+</a:t>
                      </a:r>
                    </a:p>
                    <a:p>
                      <a:r>
                        <a:rPr lang="en-US" sz="2000" dirty="0"/>
                        <a:t>Prescription</a:t>
                      </a:r>
                      <a:r>
                        <a:rPr lang="en-US" sz="2000" baseline="0" dirty="0"/>
                        <a:t> &amp; Referral</a:t>
                      </a:r>
                      <a:endParaRPr lang="en-US" sz="20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Onsite Clinic</a:t>
                      </a:r>
                    </a:p>
                    <a:p>
                      <a:r>
                        <a:rPr lang="en-US" sz="2000" dirty="0"/>
                        <a:t>Patient Load 700</a:t>
                      </a:r>
                      <a:endParaRPr lang="en-US" sz="2000" baseline="0" dirty="0"/>
                    </a:p>
                    <a:p>
                      <a:r>
                        <a:rPr lang="en-US" sz="2000" dirty="0"/>
                        <a:t>Care &amp; Coordination </a:t>
                      </a:r>
                    </a:p>
                  </a:txBody>
                  <a:tcPr>
                    <a:noFill/>
                  </a:tcPr>
                </a:tc>
                <a:extLst>
                  <a:ext uri="{0D108BD9-81ED-4DB2-BD59-A6C34878D82A}">
                    <a16:rowId xmlns:a16="http://schemas.microsoft.com/office/drawing/2014/main" val="10003"/>
                  </a:ext>
                </a:extLst>
              </a:tr>
            </a:tbl>
          </a:graphicData>
        </a:graphic>
      </p:graphicFrame>
      <p:pic>
        <p:nvPicPr>
          <p:cNvPr id="22" name="Picture 21" descr="tech and machine.jpg"/>
          <p:cNvPicPr>
            <a:picLocks noChangeAspect="1"/>
          </p:cNvPicPr>
          <p:nvPr/>
        </p:nvPicPr>
        <p:blipFill>
          <a:blip r:embed="rId2" cstate="print"/>
          <a:stretch>
            <a:fillRect/>
          </a:stretch>
        </p:blipFill>
        <p:spPr>
          <a:xfrm>
            <a:off x="2005825" y="4367034"/>
            <a:ext cx="3242412" cy="2129686"/>
          </a:xfrm>
          <a:prstGeom prst="rect">
            <a:avLst/>
          </a:prstGeom>
          <a:ln>
            <a:solidFill>
              <a:schemeClr val="bg1">
                <a:lumMod val="75000"/>
              </a:schemeClr>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7842" y="4367033"/>
            <a:ext cx="2258805" cy="2129687"/>
          </a:xfrm>
          <a:prstGeom prst="rect">
            <a:avLst/>
          </a:prstGeom>
        </p:spPr>
      </p:pic>
    </p:spTree>
    <p:extLst>
      <p:ext uri="{BB962C8B-B14F-4D97-AF65-F5344CB8AC3E}">
        <p14:creationId xmlns:p14="http://schemas.microsoft.com/office/powerpoint/2010/main" val="325569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666" y="272889"/>
            <a:ext cx="9601200" cy="1036850"/>
          </a:xfrm>
        </p:spPr>
        <p:txBody>
          <a:bodyPr/>
          <a:lstStyle/>
          <a:p>
            <a:pPr algn="ctr"/>
            <a:r>
              <a:rPr lang="en-US" dirty="0"/>
              <a:t>RSCCD Onsite Health Screen Results</a:t>
            </a:r>
            <a:br>
              <a:rPr lang="en-US" dirty="0"/>
            </a:br>
            <a:r>
              <a:rPr lang="en-US" sz="2400" dirty="0"/>
              <a:t>Spring 2016</a:t>
            </a:r>
          </a:p>
        </p:txBody>
      </p:sp>
      <p:graphicFrame>
        <p:nvGraphicFramePr>
          <p:cNvPr id="6" name="Table 5"/>
          <p:cNvGraphicFramePr>
            <a:graphicFrameLocks noGrp="1"/>
          </p:cNvGraphicFramePr>
          <p:nvPr>
            <p:extLst>
              <p:ext uri="{D42A27DB-BD31-4B8C-83A1-F6EECF244321}">
                <p14:modId xmlns:p14="http://schemas.microsoft.com/office/powerpoint/2010/main" val="3767332776"/>
              </p:ext>
            </p:extLst>
          </p:nvPr>
        </p:nvGraphicFramePr>
        <p:xfrm>
          <a:off x="1614791" y="2801667"/>
          <a:ext cx="8715983" cy="1566051"/>
        </p:xfrm>
        <a:graphic>
          <a:graphicData uri="http://schemas.openxmlformats.org/drawingml/2006/table">
            <a:tbl>
              <a:tblPr firstRow="1" bandRow="1"/>
              <a:tblGrid>
                <a:gridCol w="1325145">
                  <a:extLst>
                    <a:ext uri="{9D8B030D-6E8A-4147-A177-3AD203B41FA5}">
                      <a16:colId xmlns:a16="http://schemas.microsoft.com/office/drawing/2014/main" val="20000"/>
                    </a:ext>
                  </a:extLst>
                </a:gridCol>
                <a:gridCol w="1407862">
                  <a:extLst>
                    <a:ext uri="{9D8B030D-6E8A-4147-A177-3AD203B41FA5}">
                      <a16:colId xmlns:a16="http://schemas.microsoft.com/office/drawing/2014/main" val="20001"/>
                    </a:ext>
                  </a:extLst>
                </a:gridCol>
                <a:gridCol w="1495744">
                  <a:extLst>
                    <a:ext uri="{9D8B030D-6E8A-4147-A177-3AD203B41FA5}">
                      <a16:colId xmlns:a16="http://schemas.microsoft.com/office/drawing/2014/main" val="20002"/>
                    </a:ext>
                  </a:extLst>
                </a:gridCol>
                <a:gridCol w="1495744">
                  <a:extLst>
                    <a:ext uri="{9D8B030D-6E8A-4147-A177-3AD203B41FA5}">
                      <a16:colId xmlns:a16="http://schemas.microsoft.com/office/drawing/2014/main" val="20003"/>
                    </a:ext>
                  </a:extLst>
                </a:gridCol>
                <a:gridCol w="1495744">
                  <a:extLst>
                    <a:ext uri="{9D8B030D-6E8A-4147-A177-3AD203B41FA5}">
                      <a16:colId xmlns:a16="http://schemas.microsoft.com/office/drawing/2014/main" val="20004"/>
                    </a:ext>
                  </a:extLst>
                </a:gridCol>
                <a:gridCol w="1495744">
                  <a:extLst>
                    <a:ext uri="{9D8B030D-6E8A-4147-A177-3AD203B41FA5}">
                      <a16:colId xmlns:a16="http://schemas.microsoft.com/office/drawing/2014/main" val="20005"/>
                    </a:ext>
                  </a:extLst>
                </a:gridCol>
              </a:tblGrid>
              <a:tr h="105708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1800" dirty="0"/>
                    </a:p>
                    <a:p>
                      <a:pPr algn="ctr"/>
                      <a:r>
                        <a:rPr lang="en-US" sz="1800" dirty="0"/>
                        <a:t>Participants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a:t>High</a:t>
                      </a:r>
                      <a:r>
                        <a:rPr lang="en-US" sz="1800" baseline="0" dirty="0"/>
                        <a:t> Cholesterol /</a:t>
                      </a:r>
                    </a:p>
                    <a:p>
                      <a:pPr algn="ctr"/>
                      <a:r>
                        <a:rPr lang="en-US" sz="1800" baseline="0" dirty="0"/>
                        <a:t>% on Meds</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a:t>Undiagnosed Diabetics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a:t>Abnormal</a:t>
                      </a:r>
                      <a:r>
                        <a:rPr lang="en-US" sz="1800" baseline="0" dirty="0"/>
                        <a:t> EKG</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a:t>Abnormal</a:t>
                      </a:r>
                      <a:r>
                        <a:rPr lang="en-US" sz="1800" baseline="0" dirty="0"/>
                        <a:t> Carotid Ultrasound</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a:t>Abdominal</a:t>
                      </a:r>
                      <a:r>
                        <a:rPr lang="en-US" sz="1800" baseline="0" dirty="0"/>
                        <a:t> Aortic Aneurysms</a:t>
                      </a:r>
                      <a:endParaRPr 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0896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579</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44% / 22%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12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31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5</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2583143" y="4718027"/>
            <a:ext cx="5711820" cy="369332"/>
          </a:xfrm>
          <a:prstGeom prst="rect">
            <a:avLst/>
          </a:prstGeom>
        </p:spPr>
        <p:txBody>
          <a:bodyPr wrap="none">
            <a:spAutoFit/>
          </a:bodyPr>
          <a:lstStyle/>
          <a:p>
            <a:r>
              <a:rPr lang="en-US" dirty="0"/>
              <a:t>No Cost to RSCCD -- Funded with ASCIP Pool Equity</a:t>
            </a:r>
          </a:p>
        </p:txBody>
      </p:sp>
    </p:spTree>
    <p:extLst>
      <p:ext uri="{BB962C8B-B14F-4D97-AF65-F5344CB8AC3E}">
        <p14:creationId xmlns:p14="http://schemas.microsoft.com/office/powerpoint/2010/main" val="197291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1" y="178935"/>
            <a:ext cx="9601200" cy="922156"/>
          </a:xfrm>
        </p:spPr>
        <p:txBody>
          <a:bodyPr>
            <a:normAutofit/>
          </a:bodyPr>
          <a:lstStyle/>
          <a:p>
            <a:pPr algn="ctr"/>
            <a:r>
              <a:rPr lang="en-US" sz="3600" dirty="0"/>
              <a:t>Takeaways</a:t>
            </a:r>
          </a:p>
        </p:txBody>
      </p:sp>
      <p:sp>
        <p:nvSpPr>
          <p:cNvPr id="3" name="Content Placeholder 2"/>
          <p:cNvSpPr>
            <a:spLocks noGrp="1"/>
          </p:cNvSpPr>
          <p:nvPr>
            <p:ph idx="1"/>
          </p:nvPr>
        </p:nvSpPr>
        <p:spPr>
          <a:xfrm>
            <a:off x="611818" y="1630902"/>
            <a:ext cx="9880023" cy="5095109"/>
          </a:xfrm>
        </p:spPr>
        <p:txBody>
          <a:bodyPr>
            <a:noAutofit/>
          </a:bodyPr>
          <a:lstStyle/>
          <a:p>
            <a:pPr marL="0" indent="0">
              <a:buNone/>
            </a:pPr>
            <a:endParaRPr lang="en-US" sz="2200" u="sng" dirty="0"/>
          </a:p>
          <a:p>
            <a:pPr marL="0" indent="0">
              <a:buNone/>
            </a:pPr>
            <a:r>
              <a:rPr lang="en-US" sz="2200" u="sng" dirty="0"/>
              <a:t>Transparent and Non-Profit</a:t>
            </a:r>
          </a:p>
          <a:p>
            <a:pPr>
              <a:spcBef>
                <a:spcPts val="601"/>
              </a:spcBef>
            </a:pPr>
            <a:r>
              <a:rPr lang="en-US" sz="2200" dirty="0"/>
              <a:t>ASCIP shares available claims and returns surplus premiums</a:t>
            </a:r>
          </a:p>
          <a:p>
            <a:pPr>
              <a:spcBef>
                <a:spcPts val="601"/>
              </a:spcBef>
            </a:pPr>
            <a:r>
              <a:rPr lang="en-US" sz="2200" dirty="0"/>
              <a:t>No incentive to raise rates or write bad risk</a:t>
            </a:r>
          </a:p>
          <a:p>
            <a:endParaRPr lang="en-US" sz="800" dirty="0"/>
          </a:p>
          <a:p>
            <a:endParaRPr lang="en-US" sz="800" dirty="0"/>
          </a:p>
          <a:p>
            <a:pPr marL="0" indent="0">
              <a:spcBef>
                <a:spcPts val="601"/>
              </a:spcBef>
              <a:buNone/>
            </a:pPr>
            <a:r>
              <a:rPr lang="en-US" sz="2200" u="sng" dirty="0"/>
              <a:t>Rate Stability</a:t>
            </a:r>
          </a:p>
          <a:p>
            <a:pPr>
              <a:spcBef>
                <a:spcPts val="601"/>
              </a:spcBef>
            </a:pPr>
            <a:r>
              <a:rPr lang="en-US" sz="2200" dirty="0"/>
              <a:t>Long-term view with renewals blended with total pool experience</a:t>
            </a:r>
          </a:p>
          <a:p>
            <a:pPr>
              <a:spcBef>
                <a:spcPts val="601"/>
              </a:spcBef>
            </a:pPr>
            <a:r>
              <a:rPr lang="en-US" sz="2200" dirty="0"/>
              <a:t>Pool has performed well over many years</a:t>
            </a:r>
          </a:p>
          <a:p>
            <a:pPr>
              <a:spcBef>
                <a:spcPts val="601"/>
              </a:spcBef>
            </a:pPr>
            <a:endParaRPr lang="en-US" sz="2200" dirty="0"/>
          </a:p>
        </p:txBody>
      </p:sp>
    </p:spTree>
    <p:extLst>
      <p:ext uri="{BB962C8B-B14F-4D97-AF65-F5344CB8AC3E}">
        <p14:creationId xmlns:p14="http://schemas.microsoft.com/office/powerpoint/2010/main" val="338931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9973" y="1793177"/>
            <a:ext cx="4593771" cy="5064827"/>
          </a:xfrm>
        </p:spPr>
        <p:txBody>
          <a:bodyPr>
            <a:normAutofit lnSpcReduction="10000"/>
          </a:bodyPr>
          <a:lstStyle/>
          <a:p>
            <a:pPr marL="0" indent="0">
              <a:spcBef>
                <a:spcPts val="0"/>
              </a:spcBef>
              <a:buNone/>
            </a:pPr>
            <a:r>
              <a:rPr lang="en-US" sz="2000" b="1" dirty="0"/>
              <a:t>Yvette Avila</a:t>
            </a:r>
          </a:p>
          <a:p>
            <a:pPr marL="0" indent="0">
              <a:spcBef>
                <a:spcPts val="0"/>
              </a:spcBef>
              <a:buNone/>
            </a:pPr>
            <a:r>
              <a:rPr lang="en-US" sz="2000" dirty="0"/>
              <a:t>Senior Coordinator</a:t>
            </a:r>
          </a:p>
          <a:p>
            <a:pPr marL="0" indent="0">
              <a:spcBef>
                <a:spcPts val="0"/>
              </a:spcBef>
              <a:buNone/>
            </a:pPr>
            <a:r>
              <a:rPr lang="en-US" sz="2000" dirty="0">
                <a:solidFill>
                  <a:srgbClr val="0070C0"/>
                </a:solidFill>
                <a:hlinkClick r:id="rId2"/>
              </a:rPr>
              <a:t>avila@ascip.org</a:t>
            </a:r>
            <a:endParaRPr lang="en-US" sz="2000" dirty="0">
              <a:solidFill>
                <a:srgbClr val="0070C0"/>
              </a:solidFill>
            </a:endParaRPr>
          </a:p>
          <a:p>
            <a:pPr marL="0" indent="0">
              <a:spcBef>
                <a:spcPts val="0"/>
              </a:spcBef>
              <a:buNone/>
            </a:pPr>
            <a:r>
              <a:rPr lang="en-US" sz="2000" dirty="0"/>
              <a:t>(562) 677-2034</a:t>
            </a:r>
          </a:p>
          <a:p>
            <a:pPr marL="0" indent="0">
              <a:spcBef>
                <a:spcPts val="0"/>
              </a:spcBef>
              <a:spcAft>
                <a:spcPts val="300"/>
              </a:spcAft>
              <a:buNone/>
            </a:pPr>
            <a:endParaRPr lang="en-US" sz="2000" dirty="0"/>
          </a:p>
          <a:p>
            <a:pPr marL="0" indent="0">
              <a:spcBef>
                <a:spcPts val="0"/>
              </a:spcBef>
              <a:buNone/>
            </a:pPr>
            <a:r>
              <a:rPr lang="en-US" sz="2000" b="1" dirty="0"/>
              <a:t>Liz Garcia</a:t>
            </a:r>
          </a:p>
          <a:p>
            <a:pPr marL="0" indent="0">
              <a:spcBef>
                <a:spcPts val="0"/>
              </a:spcBef>
              <a:buNone/>
            </a:pPr>
            <a:r>
              <a:rPr lang="en-US" sz="2000" dirty="0"/>
              <a:t>Senior Benefit Services Consultant</a:t>
            </a:r>
          </a:p>
          <a:p>
            <a:pPr marL="0" indent="0">
              <a:spcBef>
                <a:spcPts val="0"/>
              </a:spcBef>
              <a:buNone/>
            </a:pPr>
            <a:r>
              <a:rPr lang="en-US" sz="2000" dirty="0">
                <a:hlinkClick r:id="rId3"/>
              </a:rPr>
              <a:t>garcia@ascip.org</a:t>
            </a:r>
            <a:endParaRPr lang="en-US" sz="2000" dirty="0"/>
          </a:p>
          <a:p>
            <a:pPr marL="0" indent="0">
              <a:spcBef>
                <a:spcPts val="0"/>
              </a:spcBef>
              <a:buNone/>
            </a:pPr>
            <a:r>
              <a:rPr lang="en-US" sz="2000" dirty="0"/>
              <a:t>(562) 677-2047</a:t>
            </a:r>
          </a:p>
          <a:p>
            <a:pPr marL="0" indent="0">
              <a:spcBef>
                <a:spcPts val="0"/>
              </a:spcBef>
              <a:buNone/>
            </a:pPr>
            <a:endParaRPr lang="en-US" sz="2000" dirty="0"/>
          </a:p>
          <a:p>
            <a:pPr marL="0" indent="0">
              <a:spcBef>
                <a:spcPts val="0"/>
              </a:spcBef>
              <a:buNone/>
            </a:pPr>
            <a:r>
              <a:rPr lang="en-US" sz="2000" b="1" dirty="0"/>
              <a:t>Cheryl Jackson</a:t>
            </a:r>
          </a:p>
          <a:p>
            <a:pPr marL="0" indent="0">
              <a:spcBef>
                <a:spcPts val="0"/>
              </a:spcBef>
              <a:buNone/>
            </a:pPr>
            <a:r>
              <a:rPr lang="en-US" sz="2000" dirty="0"/>
              <a:t>Benefit Services Consultant</a:t>
            </a:r>
          </a:p>
          <a:p>
            <a:pPr marL="0" indent="0">
              <a:spcBef>
                <a:spcPts val="0"/>
              </a:spcBef>
              <a:buNone/>
            </a:pPr>
            <a:r>
              <a:rPr lang="en-US" sz="2000" dirty="0">
                <a:hlinkClick r:id="rId4"/>
              </a:rPr>
              <a:t>jackson@ascip.org</a:t>
            </a:r>
            <a:endParaRPr lang="en-US" sz="2000" dirty="0"/>
          </a:p>
          <a:p>
            <a:pPr marL="0" indent="0">
              <a:spcBef>
                <a:spcPts val="0"/>
              </a:spcBef>
              <a:buNone/>
            </a:pPr>
            <a:r>
              <a:rPr lang="en-US" sz="2000" dirty="0"/>
              <a:t>(562) 677-2028</a:t>
            </a:r>
          </a:p>
          <a:p>
            <a:pPr marL="0" indent="0">
              <a:spcBef>
                <a:spcPts val="0"/>
              </a:spcBef>
              <a:buNone/>
            </a:pPr>
            <a:endParaRPr lang="en-US" sz="2000" dirty="0"/>
          </a:p>
          <a:p>
            <a:pPr marL="0" indent="0">
              <a:spcBef>
                <a:spcPts val="0"/>
              </a:spcBef>
              <a:buNone/>
            </a:pPr>
            <a:r>
              <a:rPr lang="en-US" sz="2000" b="1" dirty="0"/>
              <a:t>Shabbir Ahmed</a:t>
            </a:r>
          </a:p>
          <a:p>
            <a:pPr marL="0" indent="0">
              <a:spcBef>
                <a:spcPts val="0"/>
              </a:spcBef>
              <a:buNone/>
            </a:pPr>
            <a:r>
              <a:rPr lang="en-US" sz="2000" dirty="0"/>
              <a:t>Executive Director of Health Benefits</a:t>
            </a:r>
          </a:p>
          <a:p>
            <a:pPr marL="0" indent="0">
              <a:spcBef>
                <a:spcPts val="0"/>
              </a:spcBef>
              <a:buNone/>
            </a:pPr>
            <a:r>
              <a:rPr lang="en-US" sz="2000" dirty="0">
                <a:hlinkClick r:id="rId5"/>
              </a:rPr>
              <a:t>sanger@ascip.org</a:t>
            </a:r>
            <a:endParaRPr lang="en-US" sz="2000" dirty="0"/>
          </a:p>
          <a:p>
            <a:pPr marL="0" indent="0">
              <a:spcBef>
                <a:spcPts val="0"/>
              </a:spcBef>
              <a:buNone/>
            </a:pPr>
            <a:r>
              <a:rPr lang="en-US" sz="2000" dirty="0"/>
              <a:t>(562) 677-2048</a:t>
            </a:r>
          </a:p>
          <a:p>
            <a:pPr marL="0" indent="0">
              <a:spcBef>
                <a:spcPts val="0"/>
              </a:spcBef>
              <a:buNone/>
            </a:pPr>
            <a:endParaRPr lang="en-US" sz="1801" dirty="0"/>
          </a:p>
        </p:txBody>
      </p:sp>
      <p:sp>
        <p:nvSpPr>
          <p:cNvPr id="4" name="Title 3"/>
          <p:cNvSpPr>
            <a:spLocks noGrp="1"/>
          </p:cNvSpPr>
          <p:nvPr>
            <p:ph type="title"/>
          </p:nvPr>
        </p:nvSpPr>
        <p:spPr>
          <a:xfrm>
            <a:off x="1295404" y="427514"/>
            <a:ext cx="9601200" cy="638841"/>
          </a:xfrm>
        </p:spPr>
        <p:txBody>
          <a:bodyPr/>
          <a:lstStyle/>
          <a:p>
            <a:pPr algn="ctr"/>
            <a:r>
              <a:rPr lang="en-US" dirty="0"/>
              <a:t>Q &amp; A</a:t>
            </a:r>
          </a:p>
        </p:txBody>
      </p:sp>
      <p:sp>
        <p:nvSpPr>
          <p:cNvPr id="5" name="Content Placeholder 2"/>
          <p:cNvSpPr txBox="1">
            <a:spLocks/>
          </p:cNvSpPr>
          <p:nvPr/>
        </p:nvSpPr>
        <p:spPr>
          <a:xfrm>
            <a:off x="570016" y="1793177"/>
            <a:ext cx="4595751" cy="5064827"/>
          </a:xfrm>
          <a:prstGeom prst="rect">
            <a:avLst/>
          </a:prstGeom>
        </p:spPr>
        <p:txBody>
          <a:bodyPr vert="horz" lIns="91440" tIns="45721" rIns="91440" bIns="45721" rtlCol="0">
            <a:norm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t>ASCIP’s Health Benefits Team</a:t>
            </a:r>
          </a:p>
          <a:p>
            <a:pPr marL="0" indent="0">
              <a:spcBef>
                <a:spcPts val="0"/>
              </a:spcBef>
              <a:buNone/>
            </a:pPr>
            <a:endParaRPr lang="en-US" sz="1801"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981" y="2783965"/>
            <a:ext cx="2659022" cy="3083243"/>
          </a:xfrm>
          <a:prstGeom prst="rect">
            <a:avLst/>
          </a:prstGeom>
        </p:spPr>
      </p:pic>
      <p:sp>
        <p:nvSpPr>
          <p:cNvPr id="6" name="TextBox 5"/>
          <p:cNvSpPr txBox="1"/>
          <p:nvPr/>
        </p:nvSpPr>
        <p:spPr>
          <a:xfrm>
            <a:off x="1203960" y="5732547"/>
            <a:ext cx="4229100" cy="461665"/>
          </a:xfrm>
          <a:prstGeom prst="rect">
            <a:avLst/>
          </a:prstGeom>
          <a:noFill/>
        </p:spPr>
        <p:txBody>
          <a:bodyPr wrap="square" rtlCol="0">
            <a:spAutoFit/>
          </a:bodyPr>
          <a:lstStyle/>
          <a:p>
            <a:r>
              <a:rPr lang="en-US" sz="2400" dirty="0"/>
              <a:t>www.ascip.org</a:t>
            </a:r>
          </a:p>
        </p:txBody>
      </p:sp>
    </p:spTree>
    <p:extLst>
      <p:ext uri="{BB962C8B-B14F-4D97-AF65-F5344CB8AC3E}">
        <p14:creationId xmlns:p14="http://schemas.microsoft.com/office/powerpoint/2010/main" val="378438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4" y="255134"/>
            <a:ext cx="9601200" cy="694892"/>
          </a:xfrm>
        </p:spPr>
        <p:txBody>
          <a:bodyPr/>
          <a:lstStyle/>
          <a:p>
            <a:pPr algn="ctr"/>
            <a:r>
              <a:rPr lang="en-US" dirty="0"/>
              <a:t>Discussion Topics</a:t>
            </a:r>
          </a:p>
        </p:txBody>
      </p:sp>
      <p:sp>
        <p:nvSpPr>
          <p:cNvPr id="3" name="Content Placeholder 2"/>
          <p:cNvSpPr>
            <a:spLocks noGrp="1"/>
          </p:cNvSpPr>
          <p:nvPr>
            <p:ph idx="1"/>
          </p:nvPr>
        </p:nvSpPr>
        <p:spPr>
          <a:xfrm>
            <a:off x="2219532" y="2485467"/>
            <a:ext cx="9601200" cy="3283036"/>
          </a:xfrm>
        </p:spPr>
        <p:txBody>
          <a:bodyPr>
            <a:normAutofit/>
          </a:bodyPr>
          <a:lstStyle/>
          <a:p>
            <a:r>
              <a:rPr lang="en-US" sz="2800" dirty="0"/>
              <a:t>ASCIP Basics</a:t>
            </a:r>
          </a:p>
          <a:p>
            <a:r>
              <a:rPr lang="en-US" sz="2800" dirty="0"/>
              <a:t>Results &amp; Rate Change History</a:t>
            </a:r>
          </a:p>
          <a:p>
            <a:r>
              <a:rPr lang="en-US" sz="2800" dirty="0"/>
              <a:t>Value Adds</a:t>
            </a:r>
          </a:p>
          <a:p>
            <a:r>
              <a:rPr lang="en-US" sz="2800" dirty="0"/>
              <a:t>Q &amp; A</a:t>
            </a:r>
          </a:p>
          <a:p>
            <a:pPr marL="0" indent="0">
              <a:buNone/>
            </a:pPr>
            <a:endParaRPr lang="en-US" sz="2800" dirty="0"/>
          </a:p>
          <a:p>
            <a:endParaRPr lang="en-US" sz="1001" dirty="0"/>
          </a:p>
          <a:p>
            <a:pPr lvl="1"/>
            <a:endParaRPr lang="en-US" dirty="0"/>
          </a:p>
          <a:p>
            <a:pPr marL="0" indent="0">
              <a:buNone/>
            </a:pPr>
            <a:endParaRPr lang="en-US" sz="2800" u="sng" dirty="0"/>
          </a:p>
          <a:p>
            <a:pPr marL="0" indent="0">
              <a:buNone/>
            </a:pPr>
            <a:endParaRPr lang="en-US" dirty="0"/>
          </a:p>
        </p:txBody>
      </p:sp>
    </p:spTree>
    <p:extLst>
      <p:ext uri="{BB962C8B-B14F-4D97-AF65-F5344CB8AC3E}">
        <p14:creationId xmlns:p14="http://schemas.microsoft.com/office/powerpoint/2010/main" val="357924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4" y="255134"/>
            <a:ext cx="9601200" cy="694892"/>
          </a:xfrm>
        </p:spPr>
        <p:txBody>
          <a:bodyPr/>
          <a:lstStyle/>
          <a:p>
            <a:pPr algn="ctr"/>
            <a:r>
              <a:rPr lang="en-US" dirty="0"/>
              <a:t>Discussion Topics</a:t>
            </a:r>
          </a:p>
        </p:txBody>
      </p:sp>
      <p:sp>
        <p:nvSpPr>
          <p:cNvPr id="3" name="Content Placeholder 2"/>
          <p:cNvSpPr>
            <a:spLocks noGrp="1"/>
          </p:cNvSpPr>
          <p:nvPr>
            <p:ph idx="1"/>
          </p:nvPr>
        </p:nvSpPr>
        <p:spPr>
          <a:xfrm>
            <a:off x="1295404" y="3545781"/>
            <a:ext cx="9601200" cy="694892"/>
          </a:xfrm>
        </p:spPr>
        <p:txBody>
          <a:bodyPr>
            <a:normAutofit/>
          </a:bodyPr>
          <a:lstStyle/>
          <a:p>
            <a:pPr marL="0" indent="0" algn="ctr">
              <a:buNone/>
            </a:pPr>
            <a:r>
              <a:rPr lang="en-US" sz="3200" dirty="0"/>
              <a:t>ASCIP Basics</a:t>
            </a:r>
          </a:p>
          <a:p>
            <a:endParaRPr lang="en-US" sz="2800" dirty="0"/>
          </a:p>
          <a:p>
            <a:endParaRPr lang="en-US" sz="2800" dirty="0"/>
          </a:p>
          <a:p>
            <a:endParaRPr lang="en-US" sz="1001" dirty="0"/>
          </a:p>
          <a:p>
            <a:pPr lvl="1"/>
            <a:endParaRPr lang="en-US" dirty="0"/>
          </a:p>
          <a:p>
            <a:endParaRPr lang="en-US" sz="2800" u="sng" dirty="0"/>
          </a:p>
          <a:p>
            <a:endParaRPr lang="en-US" dirty="0"/>
          </a:p>
        </p:txBody>
      </p:sp>
    </p:spTree>
    <p:extLst>
      <p:ext uri="{BB962C8B-B14F-4D97-AF65-F5344CB8AC3E}">
        <p14:creationId xmlns:p14="http://schemas.microsoft.com/office/powerpoint/2010/main" val="164149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6087D-6530-8C48-3800-B4F1D0F95F7B}"/>
              </a:ext>
            </a:extLst>
          </p:cNvPr>
          <p:cNvSpPr>
            <a:spLocks noGrp="1"/>
          </p:cNvSpPr>
          <p:nvPr>
            <p:ph type="title"/>
          </p:nvPr>
        </p:nvSpPr>
        <p:spPr/>
        <p:txBody>
          <a:bodyPr/>
          <a:lstStyle/>
          <a:p>
            <a:r>
              <a:rPr lang="en-US" dirty="0"/>
              <a:t>ASCIP Basics</a:t>
            </a:r>
          </a:p>
        </p:txBody>
      </p:sp>
      <p:sp>
        <p:nvSpPr>
          <p:cNvPr id="3" name="Content Placeholder 2">
            <a:extLst>
              <a:ext uri="{FF2B5EF4-FFF2-40B4-BE49-F238E27FC236}">
                <a16:creationId xmlns:a16="http://schemas.microsoft.com/office/drawing/2014/main" id="{C038E047-52D4-FE17-BF15-F9C1A704942A}"/>
              </a:ext>
            </a:extLst>
          </p:cNvPr>
          <p:cNvSpPr>
            <a:spLocks noGrp="1"/>
          </p:cNvSpPr>
          <p:nvPr>
            <p:ph idx="1"/>
          </p:nvPr>
        </p:nvSpPr>
        <p:spPr/>
        <p:txBody>
          <a:bodyPr>
            <a:normAutofit fontScale="92500" lnSpcReduction="10000"/>
          </a:bodyPr>
          <a:lstStyle/>
          <a:p>
            <a:r>
              <a:rPr lang="en-US" dirty="0"/>
              <a:t>Non-Profit</a:t>
            </a:r>
          </a:p>
          <a:p>
            <a:pPr lvl="1"/>
            <a:r>
              <a:rPr lang="en-US" dirty="0"/>
              <a:t>Premium surplus used to reduce rates, fund new programs or returned to district</a:t>
            </a:r>
          </a:p>
          <a:p>
            <a:pPr lvl="1"/>
            <a:r>
              <a:rPr lang="en-US" dirty="0"/>
              <a:t>No Internal sales or retention incentives</a:t>
            </a:r>
          </a:p>
          <a:p>
            <a:pPr lvl="1"/>
            <a:r>
              <a:rPr lang="en-US" dirty="0"/>
              <a:t>No incentive to raise rates or write bad risk</a:t>
            </a:r>
          </a:p>
          <a:p>
            <a:pPr lvl="1"/>
            <a:endParaRPr lang="en-US" dirty="0"/>
          </a:p>
          <a:p>
            <a:r>
              <a:rPr lang="en-US" dirty="0"/>
              <a:t>Transparent</a:t>
            </a:r>
          </a:p>
          <a:p>
            <a:pPr lvl="1"/>
            <a:r>
              <a:rPr lang="en-US" dirty="0"/>
              <a:t>ASCIP shares available claims</a:t>
            </a:r>
          </a:p>
          <a:p>
            <a:pPr lvl="1"/>
            <a:endParaRPr lang="en-US" dirty="0"/>
          </a:p>
          <a:p>
            <a:r>
              <a:rPr lang="en-US" dirty="0"/>
              <a:t>Long Term Rate stability</a:t>
            </a:r>
          </a:p>
          <a:p>
            <a:pPr lvl="1"/>
            <a:r>
              <a:rPr lang="en-US" dirty="0"/>
              <a:t>Renewals blended with total pool experience</a:t>
            </a:r>
          </a:p>
          <a:p>
            <a:pPr lvl="1"/>
            <a:r>
              <a:rPr lang="en-US" dirty="0"/>
              <a:t>Pool member selectivity</a:t>
            </a:r>
          </a:p>
          <a:p>
            <a:pPr marL="320052" lvl="1" indent="0">
              <a:buNone/>
            </a:pPr>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82089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4" y="255134"/>
            <a:ext cx="9601200" cy="694892"/>
          </a:xfrm>
        </p:spPr>
        <p:txBody>
          <a:bodyPr/>
          <a:lstStyle/>
          <a:p>
            <a:pPr algn="ctr"/>
            <a:r>
              <a:rPr lang="en-US" dirty="0"/>
              <a:t>Discussion Topics</a:t>
            </a:r>
          </a:p>
        </p:txBody>
      </p:sp>
      <p:sp>
        <p:nvSpPr>
          <p:cNvPr id="3" name="Content Placeholder 2"/>
          <p:cNvSpPr>
            <a:spLocks noGrp="1"/>
          </p:cNvSpPr>
          <p:nvPr>
            <p:ph idx="1"/>
          </p:nvPr>
        </p:nvSpPr>
        <p:spPr>
          <a:xfrm>
            <a:off x="1295404" y="3545781"/>
            <a:ext cx="9601200" cy="694892"/>
          </a:xfrm>
        </p:spPr>
        <p:txBody>
          <a:bodyPr>
            <a:normAutofit/>
          </a:bodyPr>
          <a:lstStyle/>
          <a:p>
            <a:pPr marL="0" indent="0" algn="ctr">
              <a:buNone/>
            </a:pPr>
            <a:r>
              <a:rPr lang="en-US" sz="3200" dirty="0"/>
              <a:t>Results &amp; Rate Change History</a:t>
            </a:r>
          </a:p>
          <a:p>
            <a:endParaRPr lang="en-US" sz="2800" dirty="0"/>
          </a:p>
          <a:p>
            <a:endParaRPr lang="en-US" sz="2800" dirty="0"/>
          </a:p>
          <a:p>
            <a:endParaRPr lang="en-US" sz="1001" dirty="0"/>
          </a:p>
          <a:p>
            <a:pPr lvl="1"/>
            <a:endParaRPr lang="en-US" dirty="0"/>
          </a:p>
          <a:p>
            <a:endParaRPr lang="en-US" sz="2800" u="sng" dirty="0"/>
          </a:p>
          <a:p>
            <a:endParaRPr lang="en-US" dirty="0"/>
          </a:p>
        </p:txBody>
      </p:sp>
    </p:spTree>
    <p:extLst>
      <p:ext uri="{BB962C8B-B14F-4D97-AF65-F5344CB8AC3E}">
        <p14:creationId xmlns:p14="http://schemas.microsoft.com/office/powerpoint/2010/main" val="366820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473" y="252201"/>
            <a:ext cx="9601200" cy="718644"/>
          </a:xfrm>
        </p:spPr>
        <p:txBody>
          <a:bodyPr>
            <a:normAutofit/>
          </a:bodyPr>
          <a:lstStyle/>
          <a:p>
            <a:pPr algn="ctr"/>
            <a:r>
              <a:rPr lang="en-US" dirty="0"/>
              <a:t>RSCCD Rate Change History</a:t>
            </a:r>
          </a:p>
        </p:txBody>
      </p:sp>
      <p:sp>
        <p:nvSpPr>
          <p:cNvPr id="9" name="TextBox 8">
            <a:extLst>
              <a:ext uri="{FF2B5EF4-FFF2-40B4-BE49-F238E27FC236}">
                <a16:creationId xmlns:a16="http://schemas.microsoft.com/office/drawing/2014/main" id="{8C667788-8105-5F1D-E0A3-04A80B27599A}"/>
              </a:ext>
            </a:extLst>
          </p:cNvPr>
          <p:cNvSpPr txBox="1"/>
          <p:nvPr/>
        </p:nvSpPr>
        <p:spPr>
          <a:xfrm>
            <a:off x="2327790" y="6325250"/>
            <a:ext cx="8662736" cy="369332"/>
          </a:xfrm>
          <a:prstGeom prst="rect">
            <a:avLst/>
          </a:prstGeom>
          <a:noFill/>
        </p:spPr>
        <p:txBody>
          <a:bodyPr wrap="square" rtlCol="0">
            <a:spAutoFit/>
          </a:bodyPr>
          <a:lstStyle/>
          <a:p>
            <a:r>
              <a:rPr lang="en-US" dirty="0"/>
              <a:t>*</a:t>
            </a:r>
            <a:r>
              <a:rPr lang="en-US" sz="1400" dirty="0"/>
              <a:t>Moved Medicare enrollees to Companion Care Medicare Supp Plan</a:t>
            </a:r>
          </a:p>
        </p:txBody>
      </p:sp>
      <p:pic>
        <p:nvPicPr>
          <p:cNvPr id="14" name="Picture 13">
            <a:extLst>
              <a:ext uri="{FF2B5EF4-FFF2-40B4-BE49-F238E27FC236}">
                <a16:creationId xmlns:a16="http://schemas.microsoft.com/office/drawing/2014/main" id="{EFC7981F-5CC8-E5AB-C1B6-013B1AB4C703}"/>
              </a:ext>
            </a:extLst>
          </p:cNvPr>
          <p:cNvPicPr>
            <a:picLocks noChangeAspect="1"/>
          </p:cNvPicPr>
          <p:nvPr/>
        </p:nvPicPr>
        <p:blipFill>
          <a:blip r:embed="rId2"/>
          <a:stretch>
            <a:fillRect/>
          </a:stretch>
        </p:blipFill>
        <p:spPr>
          <a:xfrm>
            <a:off x="2327790" y="1768719"/>
            <a:ext cx="6752574" cy="4127989"/>
          </a:xfrm>
          <a:prstGeom prst="rect">
            <a:avLst/>
          </a:prstGeom>
        </p:spPr>
      </p:pic>
    </p:spTree>
    <p:extLst>
      <p:ext uri="{BB962C8B-B14F-4D97-AF65-F5344CB8AC3E}">
        <p14:creationId xmlns:p14="http://schemas.microsoft.com/office/powerpoint/2010/main" val="283663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1DC52-CB58-A1D5-76BA-2E7FE51054CA}"/>
              </a:ext>
            </a:extLst>
          </p:cNvPr>
          <p:cNvSpPr>
            <a:spLocks noGrp="1"/>
          </p:cNvSpPr>
          <p:nvPr>
            <p:ph type="title"/>
          </p:nvPr>
        </p:nvSpPr>
        <p:spPr/>
        <p:txBody>
          <a:bodyPr/>
          <a:lstStyle/>
          <a:p>
            <a:r>
              <a:rPr lang="en-US" dirty="0">
                <a:solidFill>
                  <a:schemeClr val="accent1"/>
                </a:solidFill>
                <a:latin typeface="Calibri Light" panose="020F0302020204030204" pitchFamily="34" charset="0"/>
                <a:cs typeface="Calibri Light" panose="020F0302020204030204" pitchFamily="34" charset="0"/>
              </a:rPr>
              <a:t>Projected Medical Increases 2024-2025 – CA Major Carriers</a:t>
            </a:r>
          </a:p>
        </p:txBody>
      </p:sp>
      <p:sp>
        <p:nvSpPr>
          <p:cNvPr id="5" name="Slide Number Placeholder 4">
            <a:extLst>
              <a:ext uri="{FF2B5EF4-FFF2-40B4-BE49-F238E27FC236}">
                <a16:creationId xmlns:a16="http://schemas.microsoft.com/office/drawing/2014/main" id="{FE7DC8F8-D8DC-3F02-35E8-DE31F733C283}"/>
              </a:ext>
            </a:extLst>
          </p:cNvPr>
          <p:cNvSpPr>
            <a:spLocks noGrp="1"/>
          </p:cNvSpPr>
          <p:nvPr>
            <p:ph type="sldNum" sz="quarter" idx="4"/>
          </p:nvPr>
        </p:nvSpPr>
        <p:spPr/>
        <p:txBody>
          <a:bodyPr/>
          <a:lstStyle/>
          <a:p>
            <a:r>
              <a:rPr lang="en-US"/>
              <a:t> © 2024 EmpiRx Health </a:t>
            </a:r>
            <a:fld id="{01583092-FCAB-954F-B9AE-9221B1B829E9}" type="slidenum">
              <a:rPr lang="en-US" smtClean="0"/>
              <a:pPr/>
              <a:t>7</a:t>
            </a:fld>
            <a:endParaRPr lang="en-US"/>
          </a:p>
        </p:txBody>
      </p:sp>
      <p:pic>
        <p:nvPicPr>
          <p:cNvPr id="1026" name="Picture 2" descr="Aetna Logo and symbol, meaning, history, PNG, brand">
            <a:extLst>
              <a:ext uri="{FF2B5EF4-FFF2-40B4-BE49-F238E27FC236}">
                <a16:creationId xmlns:a16="http://schemas.microsoft.com/office/drawing/2014/main" id="{115A8FBE-BCA6-BFE6-2A7C-73D333B1422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6999" b="27162"/>
          <a:stretch/>
        </p:blipFill>
        <p:spPr bwMode="auto">
          <a:xfrm>
            <a:off x="1099600" y="2253864"/>
            <a:ext cx="1064895" cy="2513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ue and white logo&#10;&#10;Description automatically generated">
            <a:extLst>
              <a:ext uri="{FF2B5EF4-FFF2-40B4-BE49-F238E27FC236}">
                <a16:creationId xmlns:a16="http://schemas.microsoft.com/office/drawing/2014/main" id="{4021E01E-1A65-E05E-690E-38659899EB00}"/>
              </a:ext>
            </a:extLst>
          </p:cNvPr>
          <p:cNvPicPr>
            <a:picLocks noChangeAspect="1"/>
          </p:cNvPicPr>
          <p:nvPr/>
        </p:nvPicPr>
        <p:blipFill>
          <a:blip r:embed="rId3"/>
          <a:stretch>
            <a:fillRect/>
          </a:stretch>
        </p:blipFill>
        <p:spPr>
          <a:xfrm>
            <a:off x="1131173" y="2711918"/>
            <a:ext cx="933582" cy="251305"/>
          </a:xfrm>
          <a:prstGeom prst="rect">
            <a:avLst/>
          </a:prstGeom>
        </p:spPr>
      </p:pic>
      <p:pic>
        <p:nvPicPr>
          <p:cNvPr id="9" name="Picture 8" descr="A logo of a health care company&#10;&#10;Description automatically generated">
            <a:extLst>
              <a:ext uri="{FF2B5EF4-FFF2-40B4-BE49-F238E27FC236}">
                <a16:creationId xmlns:a16="http://schemas.microsoft.com/office/drawing/2014/main" id="{76E310F4-BE0A-E44D-CB18-A650D40F456D}"/>
              </a:ext>
            </a:extLst>
          </p:cNvPr>
          <p:cNvPicPr>
            <a:picLocks noChangeAspect="1"/>
          </p:cNvPicPr>
          <p:nvPr/>
        </p:nvPicPr>
        <p:blipFill rotWithShape="1">
          <a:blip r:embed="rId4"/>
          <a:srcRect t="26091" b="28721"/>
          <a:stretch/>
        </p:blipFill>
        <p:spPr>
          <a:xfrm>
            <a:off x="1099600" y="3140935"/>
            <a:ext cx="883379" cy="310206"/>
          </a:xfrm>
          <a:prstGeom prst="rect">
            <a:avLst/>
          </a:prstGeom>
        </p:spPr>
      </p:pic>
      <p:pic>
        <p:nvPicPr>
          <p:cNvPr id="11" name="Picture 10" descr="A logo with a person in the middle&#10;&#10;Description automatically generated">
            <a:extLst>
              <a:ext uri="{FF2B5EF4-FFF2-40B4-BE49-F238E27FC236}">
                <a16:creationId xmlns:a16="http://schemas.microsoft.com/office/drawing/2014/main" id="{806C3D41-2B2A-060D-1EC8-112E8E1AD5E4}"/>
              </a:ext>
            </a:extLst>
          </p:cNvPr>
          <p:cNvPicPr>
            <a:picLocks noChangeAspect="1"/>
          </p:cNvPicPr>
          <p:nvPr/>
        </p:nvPicPr>
        <p:blipFill rotWithShape="1">
          <a:blip r:embed="rId5"/>
          <a:srcRect t="22507" b="24933"/>
          <a:stretch/>
        </p:blipFill>
        <p:spPr>
          <a:xfrm>
            <a:off x="1099600" y="3587176"/>
            <a:ext cx="1021016" cy="342493"/>
          </a:xfrm>
          <a:prstGeom prst="rect">
            <a:avLst/>
          </a:prstGeom>
        </p:spPr>
      </p:pic>
      <p:pic>
        <p:nvPicPr>
          <p:cNvPr id="13" name="Picture 12" descr="A grey text on a white background&#10;&#10;Description automatically generated">
            <a:extLst>
              <a:ext uri="{FF2B5EF4-FFF2-40B4-BE49-F238E27FC236}">
                <a16:creationId xmlns:a16="http://schemas.microsoft.com/office/drawing/2014/main" id="{89DF784A-8D08-929C-88D0-6E45FF898B7B}"/>
              </a:ext>
            </a:extLst>
          </p:cNvPr>
          <p:cNvPicPr>
            <a:picLocks noChangeAspect="1"/>
          </p:cNvPicPr>
          <p:nvPr/>
        </p:nvPicPr>
        <p:blipFill>
          <a:blip r:embed="rId6"/>
          <a:stretch>
            <a:fillRect/>
          </a:stretch>
        </p:blipFill>
        <p:spPr>
          <a:xfrm>
            <a:off x="1165924" y="4146217"/>
            <a:ext cx="968754" cy="235745"/>
          </a:xfrm>
          <a:prstGeom prst="rect">
            <a:avLst/>
          </a:prstGeom>
        </p:spPr>
      </p:pic>
      <p:pic>
        <p:nvPicPr>
          <p:cNvPr id="15" name="Picture 14" descr="A blue text on a white background&#10;&#10;Description automatically generated">
            <a:extLst>
              <a:ext uri="{FF2B5EF4-FFF2-40B4-BE49-F238E27FC236}">
                <a16:creationId xmlns:a16="http://schemas.microsoft.com/office/drawing/2014/main" id="{1FB873EE-4136-6F96-06FD-D90BD6A28040}"/>
              </a:ext>
            </a:extLst>
          </p:cNvPr>
          <p:cNvPicPr>
            <a:picLocks noChangeAspect="1"/>
          </p:cNvPicPr>
          <p:nvPr/>
        </p:nvPicPr>
        <p:blipFill rotWithShape="1">
          <a:blip r:embed="rId7"/>
          <a:srcRect t="27926" b="21729"/>
          <a:stretch/>
        </p:blipFill>
        <p:spPr>
          <a:xfrm>
            <a:off x="1208759" y="4579144"/>
            <a:ext cx="1120609" cy="272700"/>
          </a:xfrm>
          <a:prstGeom prst="rect">
            <a:avLst/>
          </a:prstGeom>
        </p:spPr>
      </p:pic>
      <p:pic>
        <p:nvPicPr>
          <p:cNvPr id="17" name="Picture 16" descr="A blue and yellow logo&#10;&#10;Description automatically generated">
            <a:extLst>
              <a:ext uri="{FF2B5EF4-FFF2-40B4-BE49-F238E27FC236}">
                <a16:creationId xmlns:a16="http://schemas.microsoft.com/office/drawing/2014/main" id="{44969CC0-2271-783E-972A-42B0BB1FE5CC}"/>
              </a:ext>
            </a:extLst>
          </p:cNvPr>
          <p:cNvPicPr>
            <a:picLocks noChangeAspect="1"/>
          </p:cNvPicPr>
          <p:nvPr/>
        </p:nvPicPr>
        <p:blipFill rotWithShape="1">
          <a:blip r:embed="rId8"/>
          <a:srcRect t="12879" b="15758"/>
          <a:stretch/>
        </p:blipFill>
        <p:spPr>
          <a:xfrm>
            <a:off x="1208759" y="5028564"/>
            <a:ext cx="828909" cy="235338"/>
          </a:xfrm>
          <a:prstGeom prst="rect">
            <a:avLst/>
          </a:prstGeom>
        </p:spPr>
      </p:pic>
      <p:pic>
        <p:nvPicPr>
          <p:cNvPr id="19" name="Picture 18" descr="A blue text on a white background&#10;&#10;Description automatically generated">
            <a:extLst>
              <a:ext uri="{FF2B5EF4-FFF2-40B4-BE49-F238E27FC236}">
                <a16:creationId xmlns:a16="http://schemas.microsoft.com/office/drawing/2014/main" id="{AB37E3EB-BB02-332F-6133-7C94851736D3}"/>
              </a:ext>
            </a:extLst>
          </p:cNvPr>
          <p:cNvPicPr>
            <a:picLocks noChangeAspect="1"/>
          </p:cNvPicPr>
          <p:nvPr/>
        </p:nvPicPr>
        <p:blipFill>
          <a:blip r:embed="rId9"/>
          <a:stretch>
            <a:fillRect/>
          </a:stretch>
        </p:blipFill>
        <p:spPr>
          <a:xfrm>
            <a:off x="1273455" y="5594172"/>
            <a:ext cx="828909" cy="169318"/>
          </a:xfrm>
          <a:prstGeom prst="rect">
            <a:avLst/>
          </a:prstGeom>
        </p:spPr>
      </p:pic>
      <p:graphicFrame>
        <p:nvGraphicFramePr>
          <p:cNvPr id="10" name="Chart 9">
            <a:extLst>
              <a:ext uri="{FF2B5EF4-FFF2-40B4-BE49-F238E27FC236}">
                <a16:creationId xmlns:a16="http://schemas.microsoft.com/office/drawing/2014/main" id="{ACEAFF5E-2DE9-4A9A-F585-F10253713929}"/>
              </a:ext>
            </a:extLst>
          </p:cNvPr>
          <p:cNvGraphicFramePr/>
          <p:nvPr>
            <p:extLst>
              <p:ext uri="{D42A27DB-BD31-4B8C-83A1-F6EECF244321}">
                <p14:modId xmlns:p14="http://schemas.microsoft.com/office/powerpoint/2010/main" val="730460687"/>
              </p:ext>
            </p:extLst>
          </p:nvPr>
        </p:nvGraphicFramePr>
        <p:xfrm>
          <a:off x="2413699" y="1668940"/>
          <a:ext cx="8128000" cy="4906077"/>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007718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529" y="585468"/>
            <a:ext cx="9601200" cy="718644"/>
          </a:xfrm>
        </p:spPr>
        <p:txBody>
          <a:bodyPr>
            <a:normAutofit fontScale="90000"/>
          </a:bodyPr>
          <a:lstStyle/>
          <a:p>
            <a:pPr algn="ctr"/>
            <a:r>
              <a:rPr lang="en-US" dirty="0"/>
              <a:t>RSCCD</a:t>
            </a:r>
            <a:br>
              <a:rPr lang="en-US" dirty="0"/>
            </a:br>
            <a:r>
              <a:rPr lang="en-US" dirty="0"/>
              <a:t>Health Benefits </a:t>
            </a:r>
            <a:br>
              <a:rPr lang="en-US" dirty="0"/>
            </a:br>
            <a:r>
              <a:rPr lang="en-US" dirty="0"/>
              <a:t>Premium Rebate History</a:t>
            </a:r>
          </a:p>
        </p:txBody>
      </p:sp>
      <p:graphicFrame>
        <p:nvGraphicFramePr>
          <p:cNvPr id="3" name="Table 2">
            <a:extLst>
              <a:ext uri="{FF2B5EF4-FFF2-40B4-BE49-F238E27FC236}">
                <a16:creationId xmlns:a16="http://schemas.microsoft.com/office/drawing/2014/main" id="{53DA5D31-3E49-0CA7-0125-98C8DD5DF4C6}"/>
              </a:ext>
            </a:extLst>
          </p:cNvPr>
          <p:cNvGraphicFramePr>
            <a:graphicFrameLocks noGrp="1"/>
          </p:cNvGraphicFramePr>
          <p:nvPr>
            <p:extLst>
              <p:ext uri="{D42A27DB-BD31-4B8C-83A1-F6EECF244321}">
                <p14:modId xmlns:p14="http://schemas.microsoft.com/office/powerpoint/2010/main" val="2394764984"/>
              </p:ext>
            </p:extLst>
          </p:nvPr>
        </p:nvGraphicFramePr>
        <p:xfrm>
          <a:off x="3813387" y="2120053"/>
          <a:ext cx="4165600" cy="3396827"/>
        </p:xfrm>
        <a:graphic>
          <a:graphicData uri="http://schemas.openxmlformats.org/drawingml/2006/table">
            <a:tbl>
              <a:tblPr/>
              <a:tblGrid>
                <a:gridCol w="2130681">
                  <a:extLst>
                    <a:ext uri="{9D8B030D-6E8A-4147-A177-3AD203B41FA5}">
                      <a16:colId xmlns:a16="http://schemas.microsoft.com/office/drawing/2014/main" val="3078716518"/>
                    </a:ext>
                  </a:extLst>
                </a:gridCol>
                <a:gridCol w="2034919">
                  <a:extLst>
                    <a:ext uri="{9D8B030D-6E8A-4147-A177-3AD203B41FA5}">
                      <a16:colId xmlns:a16="http://schemas.microsoft.com/office/drawing/2014/main" val="3086749304"/>
                    </a:ext>
                  </a:extLst>
                </a:gridCol>
              </a:tblGrid>
              <a:tr h="623036">
                <a:tc>
                  <a:txBody>
                    <a:bodyPr/>
                    <a:lstStyle/>
                    <a:p>
                      <a:pPr algn="ctr" fontAlgn="ctr"/>
                      <a:r>
                        <a:rPr lang="en-US" sz="1100" b="1" i="0" u="none" strike="noStrike">
                          <a:solidFill>
                            <a:srgbClr val="000000"/>
                          </a:solidFill>
                          <a:effectLst/>
                          <a:latin typeface="Aptos Narrow" panose="020B0004020202020204" pitchFamily="34" charset="0"/>
                        </a:rPr>
                        <a:t>Rebate Fiscal Year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6F5"/>
                    </a:solidFill>
                  </a:tcPr>
                </a:tc>
                <a:tc>
                  <a:txBody>
                    <a:bodyPr/>
                    <a:lstStyle/>
                    <a:p>
                      <a:pPr algn="ctr" fontAlgn="b"/>
                      <a:r>
                        <a:rPr lang="en-US" sz="1100" b="1" i="0" u="none" strike="noStrike">
                          <a:solidFill>
                            <a:srgbClr val="000000"/>
                          </a:solidFill>
                          <a:effectLst/>
                          <a:latin typeface="Aptos Narrow" panose="020B0004020202020204" pitchFamily="34" charset="0"/>
                        </a:rPr>
                        <a:t>Health Benefits Rebate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1916416196"/>
                  </a:ext>
                </a:extLst>
              </a:tr>
              <a:tr h="426737">
                <a:tc>
                  <a:txBody>
                    <a:bodyPr/>
                    <a:lstStyle/>
                    <a:p>
                      <a:pPr algn="ctr" fontAlgn="ctr"/>
                      <a:r>
                        <a:rPr lang="en-US" sz="1100" b="0" i="0" u="none" strike="noStrike" dirty="0">
                          <a:solidFill>
                            <a:srgbClr val="000000"/>
                          </a:solidFill>
                          <a:effectLst/>
                          <a:latin typeface="Aptos Narrow" panose="020B0004020202020204" pitchFamily="34" charset="0"/>
                        </a:rPr>
                        <a:t>2018 - 2019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panose="020B0004020202020204" pitchFamily="34" charset="0"/>
                        </a:rPr>
                        <a:t>$403,528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4534637"/>
                  </a:ext>
                </a:extLst>
              </a:tr>
              <a:tr h="426737">
                <a:tc>
                  <a:txBody>
                    <a:bodyPr/>
                    <a:lstStyle/>
                    <a:p>
                      <a:pPr algn="ctr" fontAlgn="ctr"/>
                      <a:r>
                        <a:rPr lang="en-US" sz="1100" b="0" i="0" u="none" strike="noStrike">
                          <a:solidFill>
                            <a:srgbClr val="000000"/>
                          </a:solidFill>
                          <a:effectLst/>
                          <a:latin typeface="Aptos Narrow" panose="020B0004020202020204" pitchFamily="34" charset="0"/>
                        </a:rPr>
                        <a:t>2019 - 2020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panose="020B0004020202020204" pitchFamily="34" charset="0"/>
                        </a:rPr>
                        <a:t>$907,126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5507995"/>
                  </a:ext>
                </a:extLst>
              </a:tr>
              <a:tr h="426737">
                <a:tc>
                  <a:txBody>
                    <a:bodyPr/>
                    <a:lstStyle/>
                    <a:p>
                      <a:pPr algn="ctr" fontAlgn="ctr"/>
                      <a:r>
                        <a:rPr lang="en-US" sz="1100" b="0" i="0" u="none" strike="noStrike">
                          <a:solidFill>
                            <a:srgbClr val="000000"/>
                          </a:solidFill>
                          <a:effectLst/>
                          <a:latin typeface="Aptos Narrow" panose="020B0004020202020204" pitchFamily="34" charset="0"/>
                        </a:rPr>
                        <a:t>2020 - 2021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panose="020B0004020202020204" pitchFamily="34" charset="0"/>
                        </a:rPr>
                        <a:t>$673,313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9507907"/>
                  </a:ext>
                </a:extLst>
              </a:tr>
              <a:tr h="426737">
                <a:tc>
                  <a:txBody>
                    <a:bodyPr/>
                    <a:lstStyle/>
                    <a:p>
                      <a:pPr algn="ctr" fontAlgn="ctr"/>
                      <a:r>
                        <a:rPr lang="en-US" sz="1100" b="0" i="0" u="none" strike="noStrike">
                          <a:solidFill>
                            <a:srgbClr val="000000"/>
                          </a:solidFill>
                          <a:effectLst/>
                          <a:latin typeface="Aptos Narrow" panose="020B0004020202020204" pitchFamily="34" charset="0"/>
                        </a:rPr>
                        <a:t>2021 - 2022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panose="020B0004020202020204" pitchFamily="34" charset="0"/>
                        </a:rPr>
                        <a:t>$1,042,434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8765493"/>
                  </a:ext>
                </a:extLst>
              </a:tr>
              <a:tr h="426737">
                <a:tc>
                  <a:txBody>
                    <a:bodyPr/>
                    <a:lstStyle/>
                    <a:p>
                      <a:pPr algn="ctr" fontAlgn="ctr"/>
                      <a:r>
                        <a:rPr lang="en-US" sz="1100" b="0" i="0" u="none" strike="noStrike">
                          <a:solidFill>
                            <a:srgbClr val="000000"/>
                          </a:solidFill>
                          <a:effectLst/>
                          <a:latin typeface="Aptos Narrow" panose="020B0004020202020204" pitchFamily="34" charset="0"/>
                        </a:rPr>
                        <a:t>2022 - 2023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panose="020B0004020202020204" pitchFamily="34" charset="0"/>
                        </a:rPr>
                        <a:t>$354,951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5817198"/>
                  </a:ext>
                </a:extLst>
              </a:tr>
              <a:tr h="213369">
                <a:tc>
                  <a:txBody>
                    <a:bodyPr/>
                    <a:lstStyle/>
                    <a:p>
                      <a:pPr algn="ctr" fontAlgn="ctr"/>
                      <a:endParaRPr lang="en-US" sz="1100" b="0" i="0" u="none" strike="noStrike">
                        <a:solidFill>
                          <a:srgbClr val="000000"/>
                        </a:solidFill>
                        <a:effectLst/>
                        <a:latin typeface="Aptos Narrow" panose="020B00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a:solidFill>
                          <a:srgbClr val="000000"/>
                        </a:solidFill>
                        <a:effectLst/>
                        <a:latin typeface="Aptos Narrow" panose="020B00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3964139"/>
                  </a:ext>
                </a:extLst>
              </a:tr>
              <a:tr h="426737">
                <a:tc>
                  <a:txBody>
                    <a:bodyPr/>
                    <a:lstStyle/>
                    <a:p>
                      <a:pPr algn="ctr" fontAlgn="ctr"/>
                      <a:r>
                        <a:rPr lang="en-US" sz="1100" b="1" i="0" u="none" strike="noStrike">
                          <a:solidFill>
                            <a:srgbClr val="000000"/>
                          </a:solidFill>
                          <a:effectLst/>
                          <a:latin typeface="Aptos Narrow" panose="020B0004020202020204" pitchFamily="34" charset="0"/>
                        </a:rPr>
                        <a:t>Total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dirty="0">
                          <a:solidFill>
                            <a:srgbClr val="000000"/>
                          </a:solidFill>
                          <a:effectLst/>
                          <a:latin typeface="Aptos Narrow" panose="020B0004020202020204" pitchFamily="34" charset="0"/>
                        </a:rPr>
                        <a:t>$3,381,352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27652059"/>
                  </a:ext>
                </a:extLst>
              </a:tr>
            </a:tbl>
          </a:graphicData>
        </a:graphic>
      </p:graphicFrame>
    </p:spTree>
    <p:extLst>
      <p:ext uri="{BB962C8B-B14F-4D97-AF65-F5344CB8AC3E}">
        <p14:creationId xmlns:p14="http://schemas.microsoft.com/office/powerpoint/2010/main" val="97517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4" y="255134"/>
            <a:ext cx="9601200" cy="694892"/>
          </a:xfrm>
        </p:spPr>
        <p:txBody>
          <a:bodyPr/>
          <a:lstStyle/>
          <a:p>
            <a:pPr algn="ctr"/>
            <a:r>
              <a:rPr lang="en-US" dirty="0"/>
              <a:t>Discussion Topics</a:t>
            </a:r>
          </a:p>
        </p:txBody>
      </p:sp>
      <p:sp>
        <p:nvSpPr>
          <p:cNvPr id="3" name="Content Placeholder 2"/>
          <p:cNvSpPr>
            <a:spLocks noGrp="1"/>
          </p:cNvSpPr>
          <p:nvPr>
            <p:ph idx="1"/>
          </p:nvPr>
        </p:nvSpPr>
        <p:spPr>
          <a:xfrm>
            <a:off x="1295404" y="3545781"/>
            <a:ext cx="9601200" cy="694892"/>
          </a:xfrm>
        </p:spPr>
        <p:txBody>
          <a:bodyPr>
            <a:normAutofit/>
          </a:bodyPr>
          <a:lstStyle/>
          <a:p>
            <a:pPr marL="0" indent="0" algn="ctr">
              <a:buNone/>
            </a:pPr>
            <a:r>
              <a:rPr lang="en-US" sz="3200" dirty="0"/>
              <a:t>Value Adds</a:t>
            </a:r>
          </a:p>
          <a:p>
            <a:endParaRPr lang="en-US" sz="2800" dirty="0"/>
          </a:p>
          <a:p>
            <a:endParaRPr lang="en-US" sz="2800" dirty="0"/>
          </a:p>
          <a:p>
            <a:endParaRPr lang="en-US" sz="1001" dirty="0"/>
          </a:p>
          <a:p>
            <a:pPr lvl="1"/>
            <a:endParaRPr lang="en-US" dirty="0"/>
          </a:p>
          <a:p>
            <a:endParaRPr lang="en-US" sz="2800" u="sng" dirty="0"/>
          </a:p>
          <a:p>
            <a:endParaRPr lang="en-US" dirty="0"/>
          </a:p>
        </p:txBody>
      </p:sp>
    </p:spTree>
    <p:extLst>
      <p:ext uri="{BB962C8B-B14F-4D97-AF65-F5344CB8AC3E}">
        <p14:creationId xmlns:p14="http://schemas.microsoft.com/office/powerpoint/2010/main" val="31833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les Direction 16X9">
  <a:themeElements>
    <a:clrScheme name="Custom 4">
      <a:dk1>
        <a:srgbClr val="595959"/>
      </a:dk1>
      <a:lt1>
        <a:sysClr val="window" lastClr="FFFFFF"/>
      </a:lt1>
      <a:dk2>
        <a:srgbClr val="000000"/>
      </a:dk2>
      <a:lt2>
        <a:srgbClr val="FFFFFF"/>
      </a:lt2>
      <a:accent1>
        <a:srgbClr val="168A90"/>
      </a:accent1>
      <a:accent2>
        <a:srgbClr val="C00000"/>
      </a:accent2>
      <a:accent3>
        <a:srgbClr val="FF339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rection presentation (widescreen).potx" id="{D17AB31B-F25B-45F4-B34E-C6982D129A29}" vid="{B63A7B92-8C2A-4E6A-9062-768A2448E61C}"/>
    </a:ext>
  </a:extLst>
</a:theme>
</file>

<file path=ppt/theme/theme2.xml><?xml version="1.0" encoding="utf-8"?>
<a:theme xmlns:a="http://schemas.openxmlformats.org/drawingml/2006/main" name="4_Custom Design">
  <a:themeElements>
    <a:clrScheme name="Corp PPT Palette">
      <a:dk1>
        <a:srgbClr val="000000"/>
      </a:dk1>
      <a:lt1>
        <a:srgbClr val="FFFFFF"/>
      </a:lt1>
      <a:dk2>
        <a:srgbClr val="535353"/>
      </a:dk2>
      <a:lt2>
        <a:srgbClr val="0075BC"/>
      </a:lt2>
      <a:accent1>
        <a:srgbClr val="00263E"/>
      </a:accent1>
      <a:accent2>
        <a:srgbClr val="6FACDE"/>
      </a:accent2>
      <a:accent3>
        <a:srgbClr val="8A941E"/>
      </a:accent3>
      <a:accent4>
        <a:srgbClr val="E07E3C"/>
      </a:accent4>
      <a:accent5>
        <a:srgbClr val="F0B323"/>
      </a:accent5>
      <a:accent6>
        <a:srgbClr val="C6AA76"/>
      </a:accent6>
      <a:hlink>
        <a:srgbClr val="898A89"/>
      </a:hlink>
      <a:folHlink>
        <a:srgbClr val="122D42"/>
      </a:folHlink>
    </a:clrScheme>
    <a:fontScheme name="Gallagher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51ECCE53A53C40803A6EBA0DA96BC9" ma:contentTypeVersion="1" ma:contentTypeDescription="Create a new document." ma:contentTypeScope="" ma:versionID="805eab2498c098adcace93509265cce7">
  <xsd:schema xmlns:xsd="http://www.w3.org/2001/XMLSchema" xmlns:xs="http://www.w3.org/2001/XMLSchema" xmlns:p="http://schemas.microsoft.com/office/2006/metadata/properties" xmlns:ns2="d6e866e8-7e90-4abe-a382-bf774f596087" targetNamespace="http://schemas.microsoft.com/office/2006/metadata/properties" ma:root="true" ma:fieldsID="830e9b0d1832cedf21cb233908d74dd2" ns2:_="">
    <xsd:import namespace="d6e866e8-7e90-4abe-a382-bf774f59608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e866e8-7e90-4abe-a382-bf774f5960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9D1E75-10FE-46C8-8ED9-53F1F79C33D9}"/>
</file>

<file path=customXml/itemProps2.xml><?xml version="1.0" encoding="utf-8"?>
<ds:datastoreItem xmlns:ds="http://schemas.openxmlformats.org/officeDocument/2006/customXml" ds:itemID="{C0DE070C-2C8A-4C71-9705-E00B9F00CA2D}"/>
</file>

<file path=customXml/itemProps3.xml><?xml version="1.0" encoding="utf-8"?>
<ds:datastoreItem xmlns:ds="http://schemas.openxmlformats.org/officeDocument/2006/customXml" ds:itemID="{B141647D-8391-4ECA-9FD9-E78F960D03C2}"/>
</file>

<file path=docProps/app.xml><?xml version="1.0" encoding="utf-8"?>
<Properties xmlns="http://schemas.openxmlformats.org/officeDocument/2006/extended-properties" xmlns:vt="http://schemas.openxmlformats.org/officeDocument/2006/docPropsVTypes">
  <Template>Theme1</Template>
  <TotalTime>4760</TotalTime>
  <Words>461</Words>
  <Application>Microsoft Office PowerPoint</Application>
  <PresentationFormat>Widescreen</PresentationFormat>
  <Paragraphs>149</Paragraphs>
  <Slides>15</Slides>
  <Notes>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15</vt:i4>
      </vt:variant>
    </vt:vector>
  </HeadingPairs>
  <TitlesOfParts>
    <vt:vector size="29" baseType="lpstr">
      <vt:lpstr>Aptos Narrow</vt:lpstr>
      <vt:lpstr>Arial</vt:lpstr>
      <vt:lpstr>Arial Rounded MT Bold</vt:lpstr>
      <vt:lpstr>Book Antiqua</vt:lpstr>
      <vt:lpstr>Calibri</vt:lpstr>
      <vt:lpstr>Calibri Light</vt:lpstr>
      <vt:lpstr>Helvetica Light</vt:lpstr>
      <vt:lpstr>Roboto</vt:lpstr>
      <vt:lpstr>Roboto Black</vt:lpstr>
      <vt:lpstr>Roboto Light</vt:lpstr>
      <vt:lpstr>Times New Roman</vt:lpstr>
      <vt:lpstr>Wingdings</vt:lpstr>
      <vt:lpstr>Sales Direction 16X9</vt:lpstr>
      <vt:lpstr>4_Custom Design</vt:lpstr>
      <vt:lpstr>ASCIP Health Benefits</vt:lpstr>
      <vt:lpstr>Discussion Topics</vt:lpstr>
      <vt:lpstr>Discussion Topics</vt:lpstr>
      <vt:lpstr>ASCIP Basics</vt:lpstr>
      <vt:lpstr>Discussion Topics</vt:lpstr>
      <vt:lpstr>RSCCD Rate Change History</vt:lpstr>
      <vt:lpstr>Projected Medical Increases 2024-2025 – CA Major Carriers</vt:lpstr>
      <vt:lpstr>RSCCD Health Benefits  Premium Rebate History</vt:lpstr>
      <vt:lpstr>Discussion Topics</vt:lpstr>
      <vt:lpstr>ASCIP Value Adds</vt:lpstr>
      <vt:lpstr>Offered in 2024</vt:lpstr>
      <vt:lpstr>Cost Strategy: Prevention and Early Detection / Primary Care</vt:lpstr>
      <vt:lpstr>RSCCD Onsite Health Screen Results Spring 2016</vt:lpstr>
      <vt:lpstr>Takeaways</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ASCIP’s 2020 Vision</dc:title>
  <dc:creator>Felicia Williams</dc:creator>
  <cp:lastModifiedBy>Shabbir Ahmed</cp:lastModifiedBy>
  <cp:revision>195</cp:revision>
  <cp:lastPrinted>2023-09-12T18:13:12Z</cp:lastPrinted>
  <dcterms:created xsi:type="dcterms:W3CDTF">2020-02-20T23:30:58Z</dcterms:created>
  <dcterms:modified xsi:type="dcterms:W3CDTF">2024-07-10T18:54:42Z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0x0101004C51ECCE53A53C40803A6EBA0DA96BC9</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