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s/slide2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theme/theme4.xml" ContentType="application/vnd.openxmlformats-officedocument.theme+xml"/>
  <Override PartName="/ppt/theme/theme3.xml" ContentType="application/vnd.openxmlformats-officedocument.theme+xml"/>
  <Override PartName="/ppt/media/image25.jpg" ContentType="image/jpg"/>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4" r:id="rId2"/>
  </p:sldMasterIdLst>
  <p:notesMasterIdLst>
    <p:notesMasterId r:id="rId24"/>
  </p:notesMasterIdLst>
  <p:handoutMasterIdLst>
    <p:handoutMasterId r:id="rId25"/>
  </p:handoutMasterIdLst>
  <p:sldIdLst>
    <p:sldId id="327" r:id="rId3"/>
    <p:sldId id="485" r:id="rId4"/>
    <p:sldId id="507" r:id="rId5"/>
    <p:sldId id="506" r:id="rId6"/>
    <p:sldId id="2145706718" r:id="rId7"/>
    <p:sldId id="2145706712" r:id="rId8"/>
    <p:sldId id="2145706717" r:id="rId9"/>
    <p:sldId id="2145706697" r:id="rId10"/>
    <p:sldId id="487" r:id="rId11"/>
    <p:sldId id="2145706716" r:id="rId12"/>
    <p:sldId id="501" r:id="rId13"/>
    <p:sldId id="2145706698" r:id="rId14"/>
    <p:sldId id="2145706699" r:id="rId15"/>
    <p:sldId id="2145706708" r:id="rId16"/>
    <p:sldId id="2145706719" r:id="rId17"/>
    <p:sldId id="2145706700" r:id="rId18"/>
    <p:sldId id="508" r:id="rId19"/>
    <p:sldId id="484" r:id="rId20"/>
    <p:sldId id="479" r:id="rId21"/>
    <p:sldId id="494" r:id="rId22"/>
    <p:sldId id="463"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FF0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4" autoAdjust="0"/>
    <p:restoredTop sz="93529" autoAdjust="0"/>
  </p:normalViewPr>
  <p:slideViewPr>
    <p:cSldViewPr snapToGrid="0">
      <p:cViewPr varScale="1">
        <p:scale>
          <a:sx n="59" d="100"/>
          <a:sy n="59" d="100"/>
        </p:scale>
        <p:origin x="920"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69" d="100"/>
          <a:sy n="69" d="100"/>
        </p:scale>
        <p:origin x="278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openxmlformats.org/officeDocument/2006/relationships/customXml" Target="../customXml/item1.xml"/></Relationships>
</file>

<file path=ppt/diagrams/_rels/data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E0C0AB-3871-4ABB-8B3F-8A0A4B2777E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E45CBD6-974F-4B12-AD6A-75920B6EAC50}">
      <dgm:prSet/>
      <dgm:spPr/>
      <dgm:t>
        <a:bodyPr/>
        <a:lstStyle/>
        <a:p>
          <a:r>
            <a:rPr lang="en-US" b="1" dirty="0"/>
            <a:t>Hinge Heath: </a:t>
          </a:r>
          <a:r>
            <a:rPr lang="en-US" dirty="0"/>
            <a:t>Home Based Physical Therapy </a:t>
          </a:r>
        </a:p>
      </dgm:t>
    </dgm:pt>
    <dgm:pt modelId="{BC8530BF-77CD-4380-9AA0-0D577EC794CF}" type="parTrans" cxnId="{A80DDBD5-A7A1-45D9-B5B2-AD26DB7B5BBD}">
      <dgm:prSet/>
      <dgm:spPr/>
      <dgm:t>
        <a:bodyPr/>
        <a:lstStyle/>
        <a:p>
          <a:endParaRPr lang="en-US"/>
        </a:p>
      </dgm:t>
    </dgm:pt>
    <dgm:pt modelId="{FFB9AB85-DDB5-4D45-B410-BC946846BEC1}" type="sibTrans" cxnId="{A80DDBD5-A7A1-45D9-B5B2-AD26DB7B5BBD}">
      <dgm:prSet/>
      <dgm:spPr/>
      <dgm:t>
        <a:bodyPr/>
        <a:lstStyle/>
        <a:p>
          <a:endParaRPr lang="en-US"/>
        </a:p>
      </dgm:t>
    </dgm:pt>
    <dgm:pt modelId="{B180C3D6-C308-4ECD-A86C-4C9E71B088C4}">
      <dgm:prSet/>
      <dgm:spPr/>
      <dgm:t>
        <a:bodyPr/>
        <a:lstStyle/>
        <a:p>
          <a:r>
            <a:rPr lang="en-US" b="1" dirty="0"/>
            <a:t>Health Advocate:  </a:t>
          </a:r>
          <a:r>
            <a:rPr lang="en-US" dirty="0"/>
            <a:t>Medical Bill Review / Care Coordination</a:t>
          </a:r>
        </a:p>
      </dgm:t>
    </dgm:pt>
    <dgm:pt modelId="{BF928159-FE17-46EB-BD5A-D4EB976C5F2D}" type="parTrans" cxnId="{F5CDBF39-A562-482A-9B83-F6FF331F7836}">
      <dgm:prSet/>
      <dgm:spPr/>
      <dgm:t>
        <a:bodyPr/>
        <a:lstStyle/>
        <a:p>
          <a:endParaRPr lang="en-US"/>
        </a:p>
      </dgm:t>
    </dgm:pt>
    <dgm:pt modelId="{E4A0F459-8E49-452E-BFB8-BCF0BC577E84}" type="sibTrans" cxnId="{F5CDBF39-A562-482A-9B83-F6FF331F7836}">
      <dgm:prSet/>
      <dgm:spPr/>
      <dgm:t>
        <a:bodyPr/>
        <a:lstStyle/>
        <a:p>
          <a:endParaRPr lang="en-US"/>
        </a:p>
      </dgm:t>
    </dgm:pt>
    <dgm:pt modelId="{6948B2C2-B4AA-4729-A76E-41BC748709BE}">
      <dgm:prSet/>
      <dgm:spPr/>
      <dgm:t>
        <a:bodyPr/>
        <a:lstStyle/>
        <a:p>
          <a:r>
            <a:rPr lang="en-US" b="1" dirty="0"/>
            <a:t>Nox Health: </a:t>
          </a:r>
          <a:r>
            <a:rPr lang="en-US" dirty="0"/>
            <a:t>Sleep Disorder Treatment </a:t>
          </a:r>
        </a:p>
      </dgm:t>
    </dgm:pt>
    <dgm:pt modelId="{35B1599A-1845-400D-9828-0908A6308DC5}" type="parTrans" cxnId="{317223D1-3FD0-4EE3-9C5A-4C8177D0CB30}">
      <dgm:prSet/>
      <dgm:spPr/>
      <dgm:t>
        <a:bodyPr/>
        <a:lstStyle/>
        <a:p>
          <a:endParaRPr lang="en-US"/>
        </a:p>
      </dgm:t>
    </dgm:pt>
    <dgm:pt modelId="{443C2FC5-0E11-4D55-9E53-4FBEE50D1F93}" type="sibTrans" cxnId="{317223D1-3FD0-4EE3-9C5A-4C8177D0CB30}">
      <dgm:prSet/>
      <dgm:spPr/>
      <dgm:t>
        <a:bodyPr/>
        <a:lstStyle/>
        <a:p>
          <a:endParaRPr lang="en-US"/>
        </a:p>
      </dgm:t>
    </dgm:pt>
    <dgm:pt modelId="{08D6A574-9318-4548-9323-4F0C258290A5}">
      <dgm:prSet/>
      <dgm:spPr/>
      <dgm:t>
        <a:bodyPr/>
        <a:lstStyle/>
        <a:p>
          <a:r>
            <a:rPr lang="en-US" b="0" dirty="0"/>
            <a:t>Life Line Health Screenings</a:t>
          </a:r>
        </a:p>
      </dgm:t>
    </dgm:pt>
    <dgm:pt modelId="{F8C8CF6E-357C-4407-A5EA-0313DF494687}" type="parTrans" cxnId="{DC8D6C79-8B88-4EE1-B486-F1890F8AB281}">
      <dgm:prSet/>
      <dgm:spPr/>
      <dgm:t>
        <a:bodyPr/>
        <a:lstStyle/>
        <a:p>
          <a:endParaRPr lang="en-US"/>
        </a:p>
      </dgm:t>
    </dgm:pt>
    <dgm:pt modelId="{BC49AD7A-5DF8-4542-BDFE-1C59C237844B}" type="sibTrans" cxnId="{DC8D6C79-8B88-4EE1-B486-F1890F8AB281}">
      <dgm:prSet/>
      <dgm:spPr/>
      <dgm:t>
        <a:bodyPr/>
        <a:lstStyle/>
        <a:p>
          <a:endParaRPr lang="en-US"/>
        </a:p>
      </dgm:t>
    </dgm:pt>
    <dgm:pt modelId="{312D8FF9-CD4E-4D37-84F1-1EF6C92DBBFE}" type="pres">
      <dgm:prSet presAssocID="{CAE0C0AB-3871-4ABB-8B3F-8A0A4B2777E9}" presName="root" presStyleCnt="0">
        <dgm:presLayoutVars>
          <dgm:dir/>
          <dgm:resizeHandles val="exact"/>
        </dgm:presLayoutVars>
      </dgm:prSet>
      <dgm:spPr/>
    </dgm:pt>
    <dgm:pt modelId="{AFFFA7F8-096A-4D71-9A73-CE262767722B}" type="pres">
      <dgm:prSet presAssocID="{8E45CBD6-974F-4B12-AD6A-75920B6EAC50}" presName="compNode" presStyleCnt="0"/>
      <dgm:spPr/>
    </dgm:pt>
    <dgm:pt modelId="{397E8B45-0FEF-446C-B19F-ED1D18545A8D}" type="pres">
      <dgm:prSet presAssocID="{8E45CBD6-974F-4B12-AD6A-75920B6EAC50}" presName="bgRect" presStyleLbl="bgShp" presStyleIdx="0" presStyleCnt="4"/>
      <dgm:spPr>
        <a:solidFill>
          <a:srgbClr val="FFC000"/>
        </a:solidFill>
      </dgm:spPr>
    </dgm:pt>
    <dgm:pt modelId="{DEBDAF35-4E1E-43F0-A8BE-2AB86972A326}" type="pres">
      <dgm:prSet presAssocID="{8E45CBD6-974F-4B12-AD6A-75920B6EAC50}"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octor"/>
        </a:ext>
      </dgm:extLst>
    </dgm:pt>
    <dgm:pt modelId="{F6D8341D-0547-4D00-A043-C0048BE03F03}" type="pres">
      <dgm:prSet presAssocID="{8E45CBD6-974F-4B12-AD6A-75920B6EAC50}" presName="spaceRect" presStyleCnt="0"/>
      <dgm:spPr/>
    </dgm:pt>
    <dgm:pt modelId="{CE28513A-7AC6-4473-AC51-68FAE70D415E}" type="pres">
      <dgm:prSet presAssocID="{8E45CBD6-974F-4B12-AD6A-75920B6EAC50}" presName="parTx" presStyleLbl="revTx" presStyleIdx="0" presStyleCnt="4">
        <dgm:presLayoutVars>
          <dgm:chMax val="0"/>
          <dgm:chPref val="0"/>
        </dgm:presLayoutVars>
      </dgm:prSet>
      <dgm:spPr/>
    </dgm:pt>
    <dgm:pt modelId="{BFD519EF-8BE1-4FED-BFF1-41B92CA2D7F0}" type="pres">
      <dgm:prSet presAssocID="{FFB9AB85-DDB5-4D45-B410-BC946846BEC1}" presName="sibTrans" presStyleCnt="0"/>
      <dgm:spPr/>
    </dgm:pt>
    <dgm:pt modelId="{19B43C30-E68B-4979-9BAD-E4DB2B75D2BE}" type="pres">
      <dgm:prSet presAssocID="{B180C3D6-C308-4ECD-A86C-4C9E71B088C4}" presName="compNode" presStyleCnt="0"/>
      <dgm:spPr/>
    </dgm:pt>
    <dgm:pt modelId="{6B04EE69-60BF-449D-83B0-7689C1FAFEDE}" type="pres">
      <dgm:prSet presAssocID="{B180C3D6-C308-4ECD-A86C-4C9E71B088C4}" presName="bgRect" presStyleLbl="bgShp" presStyleIdx="1" presStyleCnt="4"/>
      <dgm:spPr>
        <a:solidFill>
          <a:srgbClr val="FFFF00"/>
        </a:solidFill>
      </dgm:spPr>
    </dgm:pt>
    <dgm:pt modelId="{25704147-0E5C-4D2E-AF3D-FAE13897B0A3}" type="pres">
      <dgm:prSet presAssocID="{B180C3D6-C308-4ECD-A86C-4C9E71B088C4}"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6EDB365E-143A-46C5-8A9A-0DD40DF1A935}" type="pres">
      <dgm:prSet presAssocID="{B180C3D6-C308-4ECD-A86C-4C9E71B088C4}" presName="spaceRect" presStyleCnt="0"/>
      <dgm:spPr/>
    </dgm:pt>
    <dgm:pt modelId="{D4E0D0B7-5C3A-477C-9E48-5BA4D3E4F2FB}" type="pres">
      <dgm:prSet presAssocID="{B180C3D6-C308-4ECD-A86C-4C9E71B088C4}" presName="parTx" presStyleLbl="revTx" presStyleIdx="1" presStyleCnt="4">
        <dgm:presLayoutVars>
          <dgm:chMax val="0"/>
          <dgm:chPref val="0"/>
        </dgm:presLayoutVars>
      </dgm:prSet>
      <dgm:spPr/>
    </dgm:pt>
    <dgm:pt modelId="{8D5FB2F9-ACCB-4C96-B76B-668F0CDDA9D2}" type="pres">
      <dgm:prSet presAssocID="{E4A0F459-8E49-452E-BFB8-BCF0BC577E84}" presName="sibTrans" presStyleCnt="0"/>
      <dgm:spPr/>
    </dgm:pt>
    <dgm:pt modelId="{F62E3246-FFE8-450B-90EB-7F7C68B1CD31}" type="pres">
      <dgm:prSet presAssocID="{6948B2C2-B4AA-4729-A76E-41BC748709BE}" presName="compNode" presStyleCnt="0"/>
      <dgm:spPr/>
    </dgm:pt>
    <dgm:pt modelId="{BEE89EED-899B-4867-A074-8D6016C755D3}" type="pres">
      <dgm:prSet presAssocID="{6948B2C2-B4AA-4729-A76E-41BC748709BE}" presName="bgRect" presStyleLbl="bgShp" presStyleIdx="2" presStyleCnt="4"/>
      <dgm:spPr>
        <a:solidFill>
          <a:srgbClr val="00B0F0"/>
        </a:solidFill>
      </dgm:spPr>
    </dgm:pt>
    <dgm:pt modelId="{E3DB38BE-112E-464F-9E25-F3CA7ECF9919}" type="pres">
      <dgm:prSet presAssocID="{6948B2C2-B4AA-4729-A76E-41BC748709BE}"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rain in head"/>
        </a:ext>
      </dgm:extLst>
    </dgm:pt>
    <dgm:pt modelId="{E52F8918-D7E0-4113-A714-A740A4B94989}" type="pres">
      <dgm:prSet presAssocID="{6948B2C2-B4AA-4729-A76E-41BC748709BE}" presName="spaceRect" presStyleCnt="0"/>
      <dgm:spPr/>
    </dgm:pt>
    <dgm:pt modelId="{2DA90A9D-C93E-4271-A861-2FD9BDBF5765}" type="pres">
      <dgm:prSet presAssocID="{6948B2C2-B4AA-4729-A76E-41BC748709BE}" presName="parTx" presStyleLbl="revTx" presStyleIdx="2" presStyleCnt="4">
        <dgm:presLayoutVars>
          <dgm:chMax val="0"/>
          <dgm:chPref val="0"/>
        </dgm:presLayoutVars>
      </dgm:prSet>
      <dgm:spPr/>
    </dgm:pt>
    <dgm:pt modelId="{ECBD4D04-828C-41C7-A2F3-1EE9DB2552BC}" type="pres">
      <dgm:prSet presAssocID="{443C2FC5-0E11-4D55-9E53-4FBEE50D1F93}" presName="sibTrans" presStyleCnt="0"/>
      <dgm:spPr/>
    </dgm:pt>
    <dgm:pt modelId="{C0095B13-B2CB-4C6A-8F93-E08FC1E836E8}" type="pres">
      <dgm:prSet presAssocID="{08D6A574-9318-4548-9323-4F0C258290A5}" presName="compNode" presStyleCnt="0"/>
      <dgm:spPr/>
    </dgm:pt>
    <dgm:pt modelId="{E1F22569-8581-4BEF-9DCF-53D710760CCA}" type="pres">
      <dgm:prSet presAssocID="{08D6A574-9318-4548-9323-4F0C258290A5}" presName="bgRect" presStyleLbl="bgShp" presStyleIdx="3" presStyleCnt="4" custLinFactNeighborY="1219"/>
      <dgm:spPr>
        <a:solidFill>
          <a:srgbClr val="92D050"/>
        </a:solidFill>
      </dgm:spPr>
    </dgm:pt>
    <dgm:pt modelId="{7DF88B96-7977-4BF6-A259-DE15D7866902}" type="pres">
      <dgm:prSet presAssocID="{08D6A574-9318-4548-9323-4F0C258290A5}"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B81A5864-0D0C-4749-926F-E8D9F46090F8}" type="pres">
      <dgm:prSet presAssocID="{08D6A574-9318-4548-9323-4F0C258290A5}" presName="spaceRect" presStyleCnt="0"/>
      <dgm:spPr/>
    </dgm:pt>
    <dgm:pt modelId="{A76675CF-D5D3-4AF8-AA4D-B0B116D24D5D}" type="pres">
      <dgm:prSet presAssocID="{08D6A574-9318-4548-9323-4F0C258290A5}" presName="parTx" presStyleLbl="revTx" presStyleIdx="3" presStyleCnt="4">
        <dgm:presLayoutVars>
          <dgm:chMax val="0"/>
          <dgm:chPref val="0"/>
        </dgm:presLayoutVars>
      </dgm:prSet>
      <dgm:spPr/>
    </dgm:pt>
  </dgm:ptLst>
  <dgm:cxnLst>
    <dgm:cxn modelId="{F5CDBF39-A562-482A-9B83-F6FF331F7836}" srcId="{CAE0C0AB-3871-4ABB-8B3F-8A0A4B2777E9}" destId="{B180C3D6-C308-4ECD-A86C-4C9E71B088C4}" srcOrd="1" destOrd="0" parTransId="{BF928159-FE17-46EB-BD5A-D4EB976C5F2D}" sibTransId="{E4A0F459-8E49-452E-BFB8-BCF0BC577E84}"/>
    <dgm:cxn modelId="{84B4E872-A75B-4289-8A8C-6DA72D273D3E}" type="presOf" srcId="{6948B2C2-B4AA-4729-A76E-41BC748709BE}" destId="{2DA90A9D-C93E-4271-A861-2FD9BDBF5765}" srcOrd="0" destOrd="0" presId="urn:microsoft.com/office/officeart/2018/2/layout/IconVerticalSolidList"/>
    <dgm:cxn modelId="{59623977-B101-4319-847C-44D687B52697}" type="presOf" srcId="{08D6A574-9318-4548-9323-4F0C258290A5}" destId="{A76675CF-D5D3-4AF8-AA4D-B0B116D24D5D}" srcOrd="0" destOrd="0" presId="urn:microsoft.com/office/officeart/2018/2/layout/IconVerticalSolidList"/>
    <dgm:cxn modelId="{DC8D6C79-8B88-4EE1-B486-F1890F8AB281}" srcId="{CAE0C0AB-3871-4ABB-8B3F-8A0A4B2777E9}" destId="{08D6A574-9318-4548-9323-4F0C258290A5}" srcOrd="3" destOrd="0" parTransId="{F8C8CF6E-357C-4407-A5EA-0313DF494687}" sibTransId="{BC49AD7A-5DF8-4542-BDFE-1C59C237844B}"/>
    <dgm:cxn modelId="{3F76267E-3DFA-4F72-B821-138D08D5633A}" type="presOf" srcId="{CAE0C0AB-3871-4ABB-8B3F-8A0A4B2777E9}" destId="{312D8FF9-CD4E-4D37-84F1-1EF6C92DBBFE}" srcOrd="0" destOrd="0" presId="urn:microsoft.com/office/officeart/2018/2/layout/IconVerticalSolidList"/>
    <dgm:cxn modelId="{6A35598B-3563-4E6B-B758-46A15CCDF26F}" type="presOf" srcId="{B180C3D6-C308-4ECD-A86C-4C9E71B088C4}" destId="{D4E0D0B7-5C3A-477C-9E48-5BA4D3E4F2FB}" srcOrd="0" destOrd="0" presId="urn:microsoft.com/office/officeart/2018/2/layout/IconVerticalSolidList"/>
    <dgm:cxn modelId="{317223D1-3FD0-4EE3-9C5A-4C8177D0CB30}" srcId="{CAE0C0AB-3871-4ABB-8B3F-8A0A4B2777E9}" destId="{6948B2C2-B4AA-4729-A76E-41BC748709BE}" srcOrd="2" destOrd="0" parTransId="{35B1599A-1845-400D-9828-0908A6308DC5}" sibTransId="{443C2FC5-0E11-4D55-9E53-4FBEE50D1F93}"/>
    <dgm:cxn modelId="{A80DDBD5-A7A1-45D9-B5B2-AD26DB7B5BBD}" srcId="{CAE0C0AB-3871-4ABB-8B3F-8A0A4B2777E9}" destId="{8E45CBD6-974F-4B12-AD6A-75920B6EAC50}" srcOrd="0" destOrd="0" parTransId="{BC8530BF-77CD-4380-9AA0-0D577EC794CF}" sibTransId="{FFB9AB85-DDB5-4D45-B410-BC946846BEC1}"/>
    <dgm:cxn modelId="{928B3DEB-2B57-4EFA-8CF4-17925DF34B12}" type="presOf" srcId="{8E45CBD6-974F-4B12-AD6A-75920B6EAC50}" destId="{CE28513A-7AC6-4473-AC51-68FAE70D415E}" srcOrd="0" destOrd="0" presId="urn:microsoft.com/office/officeart/2018/2/layout/IconVerticalSolidList"/>
    <dgm:cxn modelId="{2DB679A1-964F-4937-BF05-B188E22E71C5}" type="presParOf" srcId="{312D8FF9-CD4E-4D37-84F1-1EF6C92DBBFE}" destId="{AFFFA7F8-096A-4D71-9A73-CE262767722B}" srcOrd="0" destOrd="0" presId="urn:microsoft.com/office/officeart/2018/2/layout/IconVerticalSolidList"/>
    <dgm:cxn modelId="{C440AC83-C21C-4236-8E18-80D4C9937710}" type="presParOf" srcId="{AFFFA7F8-096A-4D71-9A73-CE262767722B}" destId="{397E8B45-0FEF-446C-B19F-ED1D18545A8D}" srcOrd="0" destOrd="0" presId="urn:microsoft.com/office/officeart/2018/2/layout/IconVerticalSolidList"/>
    <dgm:cxn modelId="{E3FED989-1AB3-4480-99CE-98C22E62586A}" type="presParOf" srcId="{AFFFA7F8-096A-4D71-9A73-CE262767722B}" destId="{DEBDAF35-4E1E-43F0-A8BE-2AB86972A326}" srcOrd="1" destOrd="0" presId="urn:microsoft.com/office/officeart/2018/2/layout/IconVerticalSolidList"/>
    <dgm:cxn modelId="{FA4266F2-68C9-45E0-A38C-D1F3E1A319B7}" type="presParOf" srcId="{AFFFA7F8-096A-4D71-9A73-CE262767722B}" destId="{F6D8341D-0547-4D00-A043-C0048BE03F03}" srcOrd="2" destOrd="0" presId="urn:microsoft.com/office/officeart/2018/2/layout/IconVerticalSolidList"/>
    <dgm:cxn modelId="{0E102AD8-A7B4-41A8-A64F-63A218A73BE4}" type="presParOf" srcId="{AFFFA7F8-096A-4D71-9A73-CE262767722B}" destId="{CE28513A-7AC6-4473-AC51-68FAE70D415E}" srcOrd="3" destOrd="0" presId="urn:microsoft.com/office/officeart/2018/2/layout/IconVerticalSolidList"/>
    <dgm:cxn modelId="{8CD2DDA4-CE39-4454-8265-217F421F0025}" type="presParOf" srcId="{312D8FF9-CD4E-4D37-84F1-1EF6C92DBBFE}" destId="{BFD519EF-8BE1-4FED-BFF1-41B92CA2D7F0}" srcOrd="1" destOrd="0" presId="urn:microsoft.com/office/officeart/2018/2/layout/IconVerticalSolidList"/>
    <dgm:cxn modelId="{453D731D-579B-4C75-9B52-449164FC35C8}" type="presParOf" srcId="{312D8FF9-CD4E-4D37-84F1-1EF6C92DBBFE}" destId="{19B43C30-E68B-4979-9BAD-E4DB2B75D2BE}" srcOrd="2" destOrd="0" presId="urn:microsoft.com/office/officeart/2018/2/layout/IconVerticalSolidList"/>
    <dgm:cxn modelId="{2DE8DE7A-28DD-4E4C-8708-B42B15D8D0F7}" type="presParOf" srcId="{19B43C30-E68B-4979-9BAD-E4DB2B75D2BE}" destId="{6B04EE69-60BF-449D-83B0-7689C1FAFEDE}" srcOrd="0" destOrd="0" presId="urn:microsoft.com/office/officeart/2018/2/layout/IconVerticalSolidList"/>
    <dgm:cxn modelId="{83A02FB9-0C1C-4B97-86B9-C97D304B9F2A}" type="presParOf" srcId="{19B43C30-E68B-4979-9BAD-E4DB2B75D2BE}" destId="{25704147-0E5C-4D2E-AF3D-FAE13897B0A3}" srcOrd="1" destOrd="0" presId="urn:microsoft.com/office/officeart/2018/2/layout/IconVerticalSolidList"/>
    <dgm:cxn modelId="{8E346444-816D-4705-86B6-B5C324EE8EB8}" type="presParOf" srcId="{19B43C30-E68B-4979-9BAD-E4DB2B75D2BE}" destId="{6EDB365E-143A-46C5-8A9A-0DD40DF1A935}" srcOrd="2" destOrd="0" presId="urn:microsoft.com/office/officeart/2018/2/layout/IconVerticalSolidList"/>
    <dgm:cxn modelId="{6A0CCD71-933F-4D3E-B8C4-DE5070A62B2A}" type="presParOf" srcId="{19B43C30-E68B-4979-9BAD-E4DB2B75D2BE}" destId="{D4E0D0B7-5C3A-477C-9E48-5BA4D3E4F2FB}" srcOrd="3" destOrd="0" presId="urn:microsoft.com/office/officeart/2018/2/layout/IconVerticalSolidList"/>
    <dgm:cxn modelId="{7E34085E-9B9B-4808-B6CA-2C5D5D51BDF4}" type="presParOf" srcId="{312D8FF9-CD4E-4D37-84F1-1EF6C92DBBFE}" destId="{8D5FB2F9-ACCB-4C96-B76B-668F0CDDA9D2}" srcOrd="3" destOrd="0" presId="urn:microsoft.com/office/officeart/2018/2/layout/IconVerticalSolidList"/>
    <dgm:cxn modelId="{4F464078-725C-4ABF-A46F-BB5EE71427F2}" type="presParOf" srcId="{312D8FF9-CD4E-4D37-84F1-1EF6C92DBBFE}" destId="{F62E3246-FFE8-450B-90EB-7F7C68B1CD31}" srcOrd="4" destOrd="0" presId="urn:microsoft.com/office/officeart/2018/2/layout/IconVerticalSolidList"/>
    <dgm:cxn modelId="{B0D8E31D-C437-4244-94FE-6EA34557008E}" type="presParOf" srcId="{F62E3246-FFE8-450B-90EB-7F7C68B1CD31}" destId="{BEE89EED-899B-4867-A074-8D6016C755D3}" srcOrd="0" destOrd="0" presId="urn:microsoft.com/office/officeart/2018/2/layout/IconVerticalSolidList"/>
    <dgm:cxn modelId="{D12C795D-305A-4F9C-AC3E-4374EDE541E3}" type="presParOf" srcId="{F62E3246-FFE8-450B-90EB-7F7C68B1CD31}" destId="{E3DB38BE-112E-464F-9E25-F3CA7ECF9919}" srcOrd="1" destOrd="0" presId="urn:microsoft.com/office/officeart/2018/2/layout/IconVerticalSolidList"/>
    <dgm:cxn modelId="{0036F9F8-01CE-4D5D-86EC-C3E1643B18FE}" type="presParOf" srcId="{F62E3246-FFE8-450B-90EB-7F7C68B1CD31}" destId="{E52F8918-D7E0-4113-A714-A740A4B94989}" srcOrd="2" destOrd="0" presId="urn:microsoft.com/office/officeart/2018/2/layout/IconVerticalSolidList"/>
    <dgm:cxn modelId="{51741EE0-C318-4303-9AE3-42922D27ECFC}" type="presParOf" srcId="{F62E3246-FFE8-450B-90EB-7F7C68B1CD31}" destId="{2DA90A9D-C93E-4271-A861-2FD9BDBF5765}" srcOrd="3" destOrd="0" presId="urn:microsoft.com/office/officeart/2018/2/layout/IconVerticalSolidList"/>
    <dgm:cxn modelId="{5BC2DA95-FE77-4FE6-A45A-C5F941208179}" type="presParOf" srcId="{312D8FF9-CD4E-4D37-84F1-1EF6C92DBBFE}" destId="{ECBD4D04-828C-41C7-A2F3-1EE9DB2552BC}" srcOrd="5" destOrd="0" presId="urn:microsoft.com/office/officeart/2018/2/layout/IconVerticalSolidList"/>
    <dgm:cxn modelId="{052E06B5-16C4-4E93-BBBF-D18D567F17B0}" type="presParOf" srcId="{312D8FF9-CD4E-4D37-84F1-1EF6C92DBBFE}" destId="{C0095B13-B2CB-4C6A-8F93-E08FC1E836E8}" srcOrd="6" destOrd="0" presId="urn:microsoft.com/office/officeart/2018/2/layout/IconVerticalSolidList"/>
    <dgm:cxn modelId="{DE2DC837-5CFD-44F7-8E90-084793518BD9}" type="presParOf" srcId="{C0095B13-B2CB-4C6A-8F93-E08FC1E836E8}" destId="{E1F22569-8581-4BEF-9DCF-53D710760CCA}" srcOrd="0" destOrd="0" presId="urn:microsoft.com/office/officeart/2018/2/layout/IconVerticalSolidList"/>
    <dgm:cxn modelId="{91044D28-DB26-4A4F-8F4C-E44CE589FC6D}" type="presParOf" srcId="{C0095B13-B2CB-4C6A-8F93-E08FC1E836E8}" destId="{7DF88B96-7977-4BF6-A259-DE15D7866902}" srcOrd="1" destOrd="0" presId="urn:microsoft.com/office/officeart/2018/2/layout/IconVerticalSolidList"/>
    <dgm:cxn modelId="{B851DC07-E56C-44A9-9BD2-1A2B33251A8D}" type="presParOf" srcId="{C0095B13-B2CB-4C6A-8F93-E08FC1E836E8}" destId="{B81A5864-0D0C-4749-926F-E8D9F46090F8}" srcOrd="2" destOrd="0" presId="urn:microsoft.com/office/officeart/2018/2/layout/IconVerticalSolidList"/>
    <dgm:cxn modelId="{CD6EEE99-5329-4261-85D6-80B7C57DC074}" type="presParOf" srcId="{C0095B13-B2CB-4C6A-8F93-E08FC1E836E8}" destId="{A76675CF-D5D3-4AF8-AA4D-B0B116D24D5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8B45-0FEF-446C-B19F-ED1D18545A8D}">
      <dsp:nvSpPr>
        <dsp:cNvPr id="0" name=""/>
        <dsp:cNvSpPr/>
      </dsp:nvSpPr>
      <dsp:spPr>
        <a:xfrm>
          <a:off x="0" y="1802"/>
          <a:ext cx="9601200" cy="913640"/>
        </a:xfrm>
        <a:prstGeom prst="roundRect">
          <a:avLst>
            <a:gd name="adj" fmla="val 10000"/>
          </a:avLst>
        </a:prstGeom>
        <a:solidFill>
          <a:srgbClr val="FFC000"/>
        </a:solidFill>
        <a:ln>
          <a:noFill/>
        </a:ln>
        <a:effectLst/>
      </dsp:spPr>
      <dsp:style>
        <a:lnRef idx="0">
          <a:scrgbClr r="0" g="0" b="0"/>
        </a:lnRef>
        <a:fillRef idx="1">
          <a:scrgbClr r="0" g="0" b="0"/>
        </a:fillRef>
        <a:effectRef idx="0">
          <a:scrgbClr r="0" g="0" b="0"/>
        </a:effectRef>
        <a:fontRef idx="minor"/>
      </dsp:style>
    </dsp:sp>
    <dsp:sp modelId="{DEBDAF35-4E1E-43F0-A8BE-2AB86972A326}">
      <dsp:nvSpPr>
        <dsp:cNvPr id="0" name=""/>
        <dsp:cNvSpPr/>
      </dsp:nvSpPr>
      <dsp:spPr>
        <a:xfrm>
          <a:off x="276376" y="207371"/>
          <a:ext cx="502502" cy="5025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28513A-7AC6-4473-AC51-68FAE70D415E}">
      <dsp:nvSpPr>
        <dsp:cNvPr id="0" name=""/>
        <dsp:cNvSpPr/>
      </dsp:nvSpPr>
      <dsp:spPr>
        <a:xfrm>
          <a:off x="1055255" y="1802"/>
          <a:ext cx="8545944" cy="91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94" tIns="96694" rIns="96694" bIns="96694" numCol="1" spcCol="1270" anchor="ctr" anchorCtr="0">
          <a:noAutofit/>
        </a:bodyPr>
        <a:lstStyle/>
        <a:p>
          <a:pPr marL="0" lvl="0" indent="0" algn="l" defTabSz="977900">
            <a:lnSpc>
              <a:spcPct val="90000"/>
            </a:lnSpc>
            <a:spcBef>
              <a:spcPct val="0"/>
            </a:spcBef>
            <a:spcAft>
              <a:spcPct val="35000"/>
            </a:spcAft>
            <a:buNone/>
          </a:pPr>
          <a:r>
            <a:rPr lang="en-US" sz="2200" b="1" kern="1200" dirty="0"/>
            <a:t>Hinge Heath: </a:t>
          </a:r>
          <a:r>
            <a:rPr lang="en-US" sz="2200" kern="1200" dirty="0"/>
            <a:t>Home Based Physical Therapy </a:t>
          </a:r>
        </a:p>
      </dsp:txBody>
      <dsp:txXfrm>
        <a:off x="1055255" y="1802"/>
        <a:ext cx="8545944" cy="913640"/>
      </dsp:txXfrm>
    </dsp:sp>
    <dsp:sp modelId="{6B04EE69-60BF-449D-83B0-7689C1FAFEDE}">
      <dsp:nvSpPr>
        <dsp:cNvPr id="0" name=""/>
        <dsp:cNvSpPr/>
      </dsp:nvSpPr>
      <dsp:spPr>
        <a:xfrm>
          <a:off x="0" y="1143853"/>
          <a:ext cx="9601200" cy="913640"/>
        </a:xfrm>
        <a:prstGeom prst="roundRect">
          <a:avLst>
            <a:gd name="adj" fmla="val 10000"/>
          </a:avLst>
        </a:prstGeom>
        <a:solidFill>
          <a:srgbClr val="FFFF00"/>
        </a:solidFill>
        <a:ln>
          <a:noFill/>
        </a:ln>
        <a:effectLst/>
      </dsp:spPr>
      <dsp:style>
        <a:lnRef idx="0">
          <a:scrgbClr r="0" g="0" b="0"/>
        </a:lnRef>
        <a:fillRef idx="1">
          <a:scrgbClr r="0" g="0" b="0"/>
        </a:fillRef>
        <a:effectRef idx="0">
          <a:scrgbClr r="0" g="0" b="0"/>
        </a:effectRef>
        <a:fontRef idx="minor"/>
      </dsp:style>
    </dsp:sp>
    <dsp:sp modelId="{25704147-0E5C-4D2E-AF3D-FAE13897B0A3}">
      <dsp:nvSpPr>
        <dsp:cNvPr id="0" name=""/>
        <dsp:cNvSpPr/>
      </dsp:nvSpPr>
      <dsp:spPr>
        <a:xfrm>
          <a:off x="276376" y="1349423"/>
          <a:ext cx="502502" cy="5025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E0D0B7-5C3A-477C-9E48-5BA4D3E4F2FB}">
      <dsp:nvSpPr>
        <dsp:cNvPr id="0" name=""/>
        <dsp:cNvSpPr/>
      </dsp:nvSpPr>
      <dsp:spPr>
        <a:xfrm>
          <a:off x="1055255" y="1143853"/>
          <a:ext cx="8545944" cy="91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94" tIns="96694" rIns="96694" bIns="96694" numCol="1" spcCol="1270" anchor="ctr" anchorCtr="0">
          <a:noAutofit/>
        </a:bodyPr>
        <a:lstStyle/>
        <a:p>
          <a:pPr marL="0" lvl="0" indent="0" algn="l" defTabSz="977900">
            <a:lnSpc>
              <a:spcPct val="90000"/>
            </a:lnSpc>
            <a:spcBef>
              <a:spcPct val="0"/>
            </a:spcBef>
            <a:spcAft>
              <a:spcPct val="35000"/>
            </a:spcAft>
            <a:buNone/>
          </a:pPr>
          <a:r>
            <a:rPr lang="en-US" sz="2200" b="1" kern="1200" dirty="0"/>
            <a:t>Health Advocate:  </a:t>
          </a:r>
          <a:r>
            <a:rPr lang="en-US" sz="2200" kern="1200" dirty="0"/>
            <a:t>Medical Bill Review / Care Coordination</a:t>
          </a:r>
        </a:p>
      </dsp:txBody>
      <dsp:txXfrm>
        <a:off x="1055255" y="1143853"/>
        <a:ext cx="8545944" cy="913640"/>
      </dsp:txXfrm>
    </dsp:sp>
    <dsp:sp modelId="{BEE89EED-899B-4867-A074-8D6016C755D3}">
      <dsp:nvSpPr>
        <dsp:cNvPr id="0" name=""/>
        <dsp:cNvSpPr/>
      </dsp:nvSpPr>
      <dsp:spPr>
        <a:xfrm>
          <a:off x="0" y="2285905"/>
          <a:ext cx="9601200" cy="913640"/>
        </a:xfrm>
        <a:prstGeom prst="roundRect">
          <a:avLst>
            <a:gd name="adj" fmla="val 10000"/>
          </a:avLst>
        </a:prstGeom>
        <a:solidFill>
          <a:srgbClr val="00B0F0"/>
        </a:solidFill>
        <a:ln>
          <a:noFill/>
        </a:ln>
        <a:effectLst/>
      </dsp:spPr>
      <dsp:style>
        <a:lnRef idx="0">
          <a:scrgbClr r="0" g="0" b="0"/>
        </a:lnRef>
        <a:fillRef idx="1">
          <a:scrgbClr r="0" g="0" b="0"/>
        </a:fillRef>
        <a:effectRef idx="0">
          <a:scrgbClr r="0" g="0" b="0"/>
        </a:effectRef>
        <a:fontRef idx="minor"/>
      </dsp:style>
    </dsp:sp>
    <dsp:sp modelId="{E3DB38BE-112E-464F-9E25-F3CA7ECF9919}">
      <dsp:nvSpPr>
        <dsp:cNvPr id="0" name=""/>
        <dsp:cNvSpPr/>
      </dsp:nvSpPr>
      <dsp:spPr>
        <a:xfrm>
          <a:off x="276376" y="2491474"/>
          <a:ext cx="502502" cy="5025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A90A9D-C93E-4271-A861-2FD9BDBF5765}">
      <dsp:nvSpPr>
        <dsp:cNvPr id="0" name=""/>
        <dsp:cNvSpPr/>
      </dsp:nvSpPr>
      <dsp:spPr>
        <a:xfrm>
          <a:off x="1055255" y="2285905"/>
          <a:ext cx="8545944" cy="91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94" tIns="96694" rIns="96694" bIns="96694" numCol="1" spcCol="1270" anchor="ctr" anchorCtr="0">
          <a:noAutofit/>
        </a:bodyPr>
        <a:lstStyle/>
        <a:p>
          <a:pPr marL="0" lvl="0" indent="0" algn="l" defTabSz="977900">
            <a:lnSpc>
              <a:spcPct val="90000"/>
            </a:lnSpc>
            <a:spcBef>
              <a:spcPct val="0"/>
            </a:spcBef>
            <a:spcAft>
              <a:spcPct val="35000"/>
            </a:spcAft>
            <a:buNone/>
          </a:pPr>
          <a:r>
            <a:rPr lang="en-US" sz="2200" b="1" kern="1200" dirty="0"/>
            <a:t>Nox Health: </a:t>
          </a:r>
          <a:r>
            <a:rPr lang="en-US" sz="2200" kern="1200" dirty="0"/>
            <a:t>Sleep Disorder Treatment </a:t>
          </a:r>
        </a:p>
      </dsp:txBody>
      <dsp:txXfrm>
        <a:off x="1055255" y="2285905"/>
        <a:ext cx="8545944" cy="913640"/>
      </dsp:txXfrm>
    </dsp:sp>
    <dsp:sp modelId="{E1F22569-8581-4BEF-9DCF-53D710760CCA}">
      <dsp:nvSpPr>
        <dsp:cNvPr id="0" name=""/>
        <dsp:cNvSpPr/>
      </dsp:nvSpPr>
      <dsp:spPr>
        <a:xfrm>
          <a:off x="0" y="3429759"/>
          <a:ext cx="9601200" cy="913640"/>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7DF88B96-7977-4BF6-A259-DE15D7866902}">
      <dsp:nvSpPr>
        <dsp:cNvPr id="0" name=""/>
        <dsp:cNvSpPr/>
      </dsp:nvSpPr>
      <dsp:spPr>
        <a:xfrm>
          <a:off x="276376" y="3633525"/>
          <a:ext cx="502502" cy="5025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6675CF-D5D3-4AF8-AA4D-B0B116D24D5D}">
      <dsp:nvSpPr>
        <dsp:cNvPr id="0" name=""/>
        <dsp:cNvSpPr/>
      </dsp:nvSpPr>
      <dsp:spPr>
        <a:xfrm>
          <a:off x="1055255" y="3427956"/>
          <a:ext cx="8545944" cy="91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94" tIns="96694" rIns="96694" bIns="96694" numCol="1" spcCol="1270" anchor="ctr" anchorCtr="0">
          <a:noAutofit/>
        </a:bodyPr>
        <a:lstStyle/>
        <a:p>
          <a:pPr marL="0" lvl="0" indent="0" algn="l" defTabSz="977900">
            <a:lnSpc>
              <a:spcPct val="90000"/>
            </a:lnSpc>
            <a:spcBef>
              <a:spcPct val="0"/>
            </a:spcBef>
            <a:spcAft>
              <a:spcPct val="35000"/>
            </a:spcAft>
            <a:buNone/>
          </a:pPr>
          <a:r>
            <a:rPr lang="en-US" sz="2200" b="0" kern="1200" dirty="0"/>
            <a:t>Life Line Health Screenings</a:t>
          </a:r>
        </a:p>
      </dsp:txBody>
      <dsp:txXfrm>
        <a:off x="1055255" y="3427956"/>
        <a:ext cx="8545944" cy="9136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93154" tIns="46577" rIns="93154" bIns="46577" rtlCol="0"/>
          <a:lstStyle>
            <a:lvl1pPr algn="l">
              <a:defRPr sz="1200"/>
            </a:lvl1pPr>
          </a:lstStyle>
          <a:p>
            <a:endParaRPr lang="en-US" dirty="0"/>
          </a:p>
        </p:txBody>
      </p:sp>
      <p:sp>
        <p:nvSpPr>
          <p:cNvPr id="3" name="Date Placeholder 2"/>
          <p:cNvSpPr>
            <a:spLocks noGrp="1"/>
          </p:cNvSpPr>
          <p:nvPr>
            <p:ph type="dt" sz="quarter" idx="1"/>
          </p:nvPr>
        </p:nvSpPr>
        <p:spPr>
          <a:xfrm>
            <a:off x="3970940" y="1"/>
            <a:ext cx="3037840" cy="466435"/>
          </a:xfrm>
          <a:prstGeom prst="rect">
            <a:avLst/>
          </a:prstGeom>
        </p:spPr>
        <p:txBody>
          <a:bodyPr vert="horz" lIns="93154" tIns="46577" rIns="93154" bIns="46577" rtlCol="0"/>
          <a:lstStyle>
            <a:lvl1pPr algn="r">
              <a:defRPr sz="1200"/>
            </a:lvl1pPr>
          </a:lstStyle>
          <a:p>
            <a:endParaRPr lang="en-US" dirty="0"/>
          </a:p>
        </p:txBody>
      </p:sp>
      <p:sp>
        <p:nvSpPr>
          <p:cNvPr id="4" name="Footer Placeholder 3"/>
          <p:cNvSpPr>
            <a:spLocks noGrp="1"/>
          </p:cNvSpPr>
          <p:nvPr>
            <p:ph type="ftr" sz="quarter" idx="2"/>
          </p:nvPr>
        </p:nvSpPr>
        <p:spPr>
          <a:xfrm>
            <a:off x="0" y="8829968"/>
            <a:ext cx="3037840" cy="466434"/>
          </a:xfrm>
          <a:prstGeom prst="rect">
            <a:avLst/>
          </a:prstGeom>
        </p:spPr>
        <p:txBody>
          <a:bodyPr vert="horz" lIns="93154" tIns="46577" rIns="93154" bIns="4657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40" y="8829968"/>
            <a:ext cx="3037840" cy="466434"/>
          </a:xfrm>
          <a:prstGeom prst="rect">
            <a:avLst/>
          </a:prstGeom>
        </p:spPr>
        <p:txBody>
          <a:bodyPr vert="horz" lIns="93154" tIns="46577" rIns="93154" bIns="46577" rtlCol="0" anchor="b"/>
          <a:lstStyle>
            <a:lvl1pPr algn="r">
              <a:defRPr sz="1200"/>
            </a:lvl1pPr>
          </a:lstStyle>
          <a:p>
            <a:fld id="{84A4F617-7A30-41D4-AB86-5D833C98E18B}" type="slidenum">
              <a:rPr lang="en-US" smtClean="0"/>
              <a:t>‹#›</a:t>
            </a:fld>
            <a:endParaRPr lang="en-US"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93154" tIns="46577" rIns="93154" bIns="46577" rtlCol="0"/>
          <a:lstStyle>
            <a:lvl1pPr algn="l">
              <a:defRPr sz="1200"/>
            </a:lvl1pPr>
          </a:lstStyle>
          <a:p>
            <a:endParaRPr lang="en-US" dirty="0"/>
          </a:p>
        </p:txBody>
      </p:sp>
      <p:sp>
        <p:nvSpPr>
          <p:cNvPr id="3" name="Date Placeholder 2"/>
          <p:cNvSpPr>
            <a:spLocks noGrp="1"/>
          </p:cNvSpPr>
          <p:nvPr>
            <p:ph type="dt" idx="1"/>
          </p:nvPr>
        </p:nvSpPr>
        <p:spPr>
          <a:xfrm>
            <a:off x="3970940" y="1"/>
            <a:ext cx="3037840" cy="466435"/>
          </a:xfrm>
          <a:prstGeom prst="rect">
            <a:avLst/>
          </a:prstGeom>
        </p:spPr>
        <p:txBody>
          <a:bodyPr vert="horz" lIns="93154" tIns="46577" rIns="93154" bIns="46577"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4" tIns="46577" rIns="93154" bIns="46577" rtlCol="0" anchor="ctr"/>
          <a:lstStyle/>
          <a:p>
            <a:endParaRPr lang="en-US" dirty="0"/>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54" tIns="46577" rIns="93154" bIns="465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54" tIns="46577" rIns="93154" bIns="465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8"/>
            <a:ext cx="3037840" cy="466434"/>
          </a:xfrm>
          <a:prstGeom prst="rect">
            <a:avLst/>
          </a:prstGeom>
        </p:spPr>
        <p:txBody>
          <a:bodyPr vert="horz" lIns="93154" tIns="46577" rIns="93154" bIns="46577" rtlCol="0" anchor="b"/>
          <a:lstStyle>
            <a:lvl1pPr algn="r">
              <a:defRPr sz="1200"/>
            </a:lvl1pPr>
          </a:lstStyle>
          <a:p>
            <a:fld id="{1B9A179D-2D27-49E2-B022-8EDDA2EFE682}" type="slidenum">
              <a:rPr lang="en-US" smtClean="0"/>
              <a:t>‹#›</a:t>
            </a:fld>
            <a:endParaRPr lang="en-US"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1B9A179D-2D27-49E2-B022-8EDDA2EFE682}" type="slidenum">
              <a:rPr lang="en-US" smtClean="0"/>
              <a:t>2</a:t>
            </a:fld>
            <a:endParaRPr lang="en-US" dirty="0"/>
          </a:p>
        </p:txBody>
      </p:sp>
    </p:spTree>
    <p:extLst>
      <p:ext uri="{BB962C8B-B14F-4D97-AF65-F5344CB8AC3E}">
        <p14:creationId xmlns:p14="http://schemas.microsoft.com/office/powerpoint/2010/main" val="1336432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1B9A179D-2D27-49E2-B022-8EDDA2EFE682}" type="slidenum">
              <a:rPr lang="en-US" smtClean="0"/>
              <a:t>3</a:t>
            </a:fld>
            <a:endParaRPr lang="en-US" dirty="0"/>
          </a:p>
        </p:txBody>
      </p:sp>
    </p:spTree>
    <p:extLst>
      <p:ext uri="{BB962C8B-B14F-4D97-AF65-F5344CB8AC3E}">
        <p14:creationId xmlns:p14="http://schemas.microsoft.com/office/powerpoint/2010/main" val="961132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F2161-41F5-4AA6-863E-55F9A7B6F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B6959-E3B9-AF40-E5BC-9CD7A671668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C7876E2-1483-3248-E1B4-EE85C7CD734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EB5F49B-ED0A-0312-A289-CF7C9F8A5639}"/>
              </a:ext>
            </a:extLst>
          </p:cNvPr>
          <p:cNvSpPr>
            <a:spLocks noGrp="1"/>
          </p:cNvSpPr>
          <p:nvPr>
            <p:ph type="dt" idx="1"/>
          </p:nvPr>
        </p:nvSpPr>
        <p:spPr/>
        <p:txBody>
          <a:bodyPr/>
          <a:lstStyle/>
          <a:p>
            <a:endParaRPr lang="en-US" dirty="0"/>
          </a:p>
        </p:txBody>
      </p:sp>
      <p:sp>
        <p:nvSpPr>
          <p:cNvPr id="5" name="Slide Number Placeholder 4">
            <a:extLst>
              <a:ext uri="{FF2B5EF4-FFF2-40B4-BE49-F238E27FC236}">
                <a16:creationId xmlns:a16="http://schemas.microsoft.com/office/drawing/2014/main" id="{4529B65A-CA53-B9A5-5574-D458B6202482}"/>
              </a:ext>
            </a:extLst>
          </p:cNvPr>
          <p:cNvSpPr>
            <a:spLocks noGrp="1"/>
          </p:cNvSpPr>
          <p:nvPr>
            <p:ph type="sldNum" sz="quarter" idx="5"/>
          </p:nvPr>
        </p:nvSpPr>
        <p:spPr/>
        <p:txBody>
          <a:bodyPr/>
          <a:lstStyle/>
          <a:p>
            <a:fld id="{1B9A179D-2D27-49E2-B022-8EDDA2EFE682}" type="slidenum">
              <a:rPr lang="en-US" smtClean="0"/>
              <a:t>5</a:t>
            </a:fld>
            <a:endParaRPr lang="en-US" dirty="0"/>
          </a:p>
        </p:txBody>
      </p:sp>
    </p:spTree>
    <p:extLst>
      <p:ext uri="{BB962C8B-B14F-4D97-AF65-F5344CB8AC3E}">
        <p14:creationId xmlns:p14="http://schemas.microsoft.com/office/powerpoint/2010/main" val="90940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1B9A179D-2D27-49E2-B022-8EDDA2EFE682}" type="slidenum">
              <a:rPr lang="en-US" smtClean="0"/>
              <a:t>6</a:t>
            </a:fld>
            <a:endParaRPr lang="en-US" dirty="0"/>
          </a:p>
        </p:txBody>
      </p:sp>
    </p:spTree>
    <p:extLst>
      <p:ext uri="{BB962C8B-B14F-4D97-AF65-F5344CB8AC3E}">
        <p14:creationId xmlns:p14="http://schemas.microsoft.com/office/powerpoint/2010/main" val="92431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1B9A179D-2D27-49E2-B022-8EDDA2EFE682}" type="slidenum">
              <a:rPr lang="en-US" smtClean="0"/>
              <a:t>8</a:t>
            </a:fld>
            <a:endParaRPr lang="en-US" dirty="0"/>
          </a:p>
        </p:txBody>
      </p:sp>
    </p:spTree>
    <p:extLst>
      <p:ext uri="{BB962C8B-B14F-4D97-AF65-F5344CB8AC3E}">
        <p14:creationId xmlns:p14="http://schemas.microsoft.com/office/powerpoint/2010/main" val="1162640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1B9A179D-2D27-49E2-B022-8EDDA2EFE682}" type="slidenum">
              <a:rPr lang="en-US" smtClean="0"/>
              <a:t>14</a:t>
            </a:fld>
            <a:endParaRPr lang="en-US" dirty="0"/>
          </a:p>
        </p:txBody>
      </p:sp>
    </p:spTree>
    <p:extLst>
      <p:ext uri="{BB962C8B-B14F-4D97-AF65-F5344CB8AC3E}">
        <p14:creationId xmlns:p14="http://schemas.microsoft.com/office/powerpoint/2010/main" val="1731270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7"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1" rIns="91440" bIns="45721" numCol="1" anchor="t" anchorCtr="0" compatLnSpc="1">
            <a:prstTxWarp prst="textNoShape">
              <a:avLst/>
            </a:prstTxWarp>
            <a:noAutofit/>
          </a:bodyPr>
          <a:lstStyle/>
          <a:p>
            <a:endParaRPr lang="en-US" sz="1801" dirty="0"/>
          </a:p>
        </p:txBody>
      </p:sp>
      <p:sp>
        <p:nvSpPr>
          <p:cNvPr id="7" name="Freeform 6"/>
          <p:cNvSpPr>
            <a:spLocks/>
          </p:cNvSpPr>
          <p:nvPr/>
        </p:nvSpPr>
        <p:spPr bwMode="auto">
          <a:xfrm>
            <a:off x="8145389"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1" rIns="91440" bIns="45721" numCol="1" anchor="t" anchorCtr="0" compatLnSpc="1">
            <a:prstTxWarp prst="textNoShape">
              <a:avLst/>
            </a:prstTxWarp>
          </a:bodyPr>
          <a:lstStyle/>
          <a:p>
            <a:pPr lvl="0"/>
            <a:endParaRPr lang="en-US" sz="1801" dirty="0"/>
          </a:p>
        </p:txBody>
      </p:sp>
      <p:sp>
        <p:nvSpPr>
          <p:cNvPr id="8" name="Freeform 7"/>
          <p:cNvSpPr>
            <a:spLocks/>
          </p:cNvSpPr>
          <p:nvPr/>
        </p:nvSpPr>
        <p:spPr bwMode="auto">
          <a:xfrm>
            <a:off x="7950657" y="0"/>
            <a:ext cx="1528233"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1" rIns="91440" bIns="45721" numCol="1" anchor="t" anchorCtr="0" compatLnSpc="1">
            <a:prstTxWarp prst="textNoShape">
              <a:avLst/>
            </a:prstTxWarp>
          </a:bodyPr>
          <a:lstStyle/>
          <a:p>
            <a:pPr lvl="0"/>
            <a:endParaRPr lang="en-US" sz="1801" dirty="0"/>
          </a:p>
        </p:txBody>
      </p:sp>
      <p:sp>
        <p:nvSpPr>
          <p:cNvPr id="2" name="Title 1"/>
          <p:cNvSpPr>
            <a:spLocks noGrp="1"/>
          </p:cNvSpPr>
          <p:nvPr>
            <p:ph type="ctrTitle"/>
          </p:nvPr>
        </p:nvSpPr>
        <p:spPr>
          <a:xfrm>
            <a:off x="1295401"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1" y="4572000"/>
            <a:ext cx="6400800" cy="1600200"/>
          </a:xfrm>
        </p:spPr>
        <p:txBody>
          <a:bodyPr/>
          <a:lstStyle>
            <a:lvl1pPr marL="0" indent="0" algn="l">
              <a:spcBef>
                <a:spcPts val="1200"/>
              </a:spcBef>
              <a:buNone/>
              <a:defRPr sz="2400"/>
            </a:lvl1pPr>
            <a:lvl2pPr marL="457218" indent="0" algn="ctr">
              <a:buNone/>
              <a:defRPr sz="2000"/>
            </a:lvl2pPr>
            <a:lvl3pPr marL="914435" indent="0" algn="ctr">
              <a:buNone/>
              <a:defRPr sz="1801"/>
            </a:lvl3pPr>
            <a:lvl4pPr marL="1371651" indent="0" algn="ctr">
              <a:buNone/>
              <a:defRPr sz="1600"/>
            </a:lvl4pPr>
            <a:lvl5pPr marL="1828869" indent="0" algn="ctr">
              <a:buNone/>
              <a:defRPr sz="1600"/>
            </a:lvl5pPr>
            <a:lvl6pPr marL="2286085" indent="0" algn="ctr">
              <a:buNone/>
              <a:defRPr sz="1600"/>
            </a:lvl6pPr>
            <a:lvl7pPr marL="2743302" indent="0" algn="ctr">
              <a:buNone/>
              <a:defRPr sz="1600"/>
            </a:lvl7pPr>
            <a:lvl8pPr marL="3200520" indent="0" algn="ctr">
              <a:buNone/>
              <a:defRPr sz="1600"/>
            </a:lvl8pPr>
            <a:lvl9pPr marL="3657738" indent="0" algn="ctr">
              <a:buNone/>
              <a:defRPr sz="1600"/>
            </a:lvl9pPr>
          </a:lstStyle>
          <a:p>
            <a:r>
              <a:rPr lang="en-US"/>
              <a:t>Click to edit Master subtitle style</a:t>
            </a: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5" y="255135"/>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4" y="1828801"/>
            <a:ext cx="6172201" cy="4343400"/>
          </a:xfrm>
        </p:spPr>
        <p:txBody>
          <a:bodyPr tIns="274320">
            <a:normAutofit/>
          </a:bodyPr>
          <a:lstStyle>
            <a:lvl1pPr marL="0" indent="0" algn="ctr">
              <a:buNone/>
              <a:defRPr sz="2400"/>
            </a:lvl1pPr>
            <a:lvl2pPr marL="457218" indent="0">
              <a:buNone/>
              <a:defRPr sz="2800"/>
            </a:lvl2pPr>
            <a:lvl3pPr marL="914435" indent="0">
              <a:buNone/>
              <a:defRPr sz="2400"/>
            </a:lvl3pPr>
            <a:lvl4pPr marL="1371651" indent="0">
              <a:buNone/>
              <a:defRPr sz="2000"/>
            </a:lvl4pPr>
            <a:lvl5pPr marL="1828869" indent="0">
              <a:buNone/>
              <a:defRPr sz="2000"/>
            </a:lvl5pPr>
            <a:lvl6pPr marL="2286085" indent="0">
              <a:buNone/>
              <a:defRPr sz="2000"/>
            </a:lvl6pPr>
            <a:lvl7pPr marL="2743302" indent="0">
              <a:buNone/>
              <a:defRPr sz="2000"/>
            </a:lvl7pPr>
            <a:lvl8pPr marL="3200520" indent="0">
              <a:buNone/>
              <a:defRPr sz="2000"/>
            </a:lvl8pPr>
            <a:lvl9pPr marL="3657738" indent="0">
              <a:buNone/>
              <a:defRPr sz="2000"/>
            </a:lvl9pPr>
          </a:lstStyle>
          <a:p>
            <a:r>
              <a:rPr lang="en-US" dirty="0"/>
              <a:t>Click icon to add picture</a:t>
            </a:r>
          </a:p>
        </p:txBody>
      </p:sp>
      <p:sp>
        <p:nvSpPr>
          <p:cNvPr id="4" name="Text Placeholder 3"/>
          <p:cNvSpPr>
            <a:spLocks noGrp="1"/>
          </p:cNvSpPr>
          <p:nvPr>
            <p:ph type="body" sz="half" idx="2"/>
          </p:nvPr>
        </p:nvSpPr>
        <p:spPr>
          <a:xfrm>
            <a:off x="1295405" y="1828800"/>
            <a:ext cx="3017520" cy="4343400"/>
          </a:xfrm>
        </p:spPr>
        <p:txBody>
          <a:bodyPr anchor="ctr">
            <a:normAutofit/>
          </a:bodyPr>
          <a:lstStyle>
            <a:lvl1pPr marL="0" indent="0">
              <a:spcBef>
                <a:spcPts val="1200"/>
              </a:spcBef>
              <a:buNone/>
              <a:defRPr sz="2000"/>
            </a:lvl1pPr>
            <a:lvl2pPr marL="457218" indent="0">
              <a:buNone/>
              <a:defRPr sz="1401"/>
            </a:lvl2pPr>
            <a:lvl3pPr marL="914435" indent="0">
              <a:buNone/>
              <a:defRPr sz="1200"/>
            </a:lvl3pPr>
            <a:lvl4pPr marL="1371651" indent="0">
              <a:buNone/>
              <a:defRPr sz="1001"/>
            </a:lvl4pPr>
            <a:lvl5pPr marL="1828869" indent="0">
              <a:buNone/>
              <a:defRPr sz="1001"/>
            </a:lvl5pPr>
            <a:lvl6pPr marL="2286085" indent="0">
              <a:buNone/>
              <a:defRPr sz="1001"/>
            </a:lvl6pPr>
            <a:lvl7pPr marL="2743302" indent="0">
              <a:buNone/>
              <a:defRPr sz="1001"/>
            </a:lvl7pPr>
            <a:lvl8pPr marL="3200520" indent="0">
              <a:buNone/>
              <a:defRPr sz="1001"/>
            </a:lvl8pPr>
            <a:lvl9pPr marL="3657738" indent="0">
              <a:buNone/>
              <a:defRPr sz="1001"/>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5/27/2026</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1"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ectangle 10"/>
          <p:cNvSpPr/>
          <p:nvPr/>
        </p:nvSpPr>
        <p:spPr>
          <a:xfrm>
            <a:off x="1295401" y="5257802"/>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2" name="Rectangle 11"/>
          <p:cNvSpPr/>
          <p:nvPr/>
        </p:nvSpPr>
        <p:spPr>
          <a:xfrm>
            <a:off x="6324599" y="5257802"/>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 name="Title 1"/>
          <p:cNvSpPr>
            <a:spLocks noGrp="1"/>
          </p:cNvSpPr>
          <p:nvPr>
            <p:ph type="title"/>
          </p:nvPr>
        </p:nvSpPr>
        <p:spPr>
          <a:xfrm>
            <a:off x="1295405" y="255135"/>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3"/>
            <a:ext cx="4572000" cy="3428999"/>
          </a:xfrm>
        </p:spPr>
        <p:txBody>
          <a:bodyPr tIns="274320">
            <a:normAutofit/>
          </a:bodyPr>
          <a:lstStyle>
            <a:lvl1pPr marL="0" indent="0" algn="ctr">
              <a:buNone/>
              <a:defRPr sz="2400"/>
            </a:lvl1pPr>
            <a:lvl2pPr marL="457218" indent="0">
              <a:buNone/>
              <a:defRPr sz="2800"/>
            </a:lvl2pPr>
            <a:lvl3pPr marL="914435" indent="0">
              <a:buNone/>
              <a:defRPr sz="2400"/>
            </a:lvl3pPr>
            <a:lvl4pPr marL="1371651" indent="0">
              <a:buNone/>
              <a:defRPr sz="2000"/>
            </a:lvl4pPr>
            <a:lvl5pPr marL="1828869" indent="0">
              <a:buNone/>
              <a:defRPr sz="2000"/>
            </a:lvl5pPr>
            <a:lvl6pPr marL="2286085" indent="0">
              <a:buNone/>
              <a:defRPr sz="2000"/>
            </a:lvl6pPr>
            <a:lvl7pPr marL="2743302" indent="0">
              <a:buNone/>
              <a:defRPr sz="2000"/>
            </a:lvl7pPr>
            <a:lvl8pPr marL="3200520" indent="0">
              <a:buNone/>
              <a:defRPr sz="2000"/>
            </a:lvl8pPr>
            <a:lvl9pPr marL="3657738" indent="0">
              <a:buNone/>
              <a:defRPr sz="2000"/>
            </a:lvl9pPr>
          </a:lstStyle>
          <a:p>
            <a:r>
              <a:rPr lang="en-US" dirty="0"/>
              <a:t>Click icon to add picture</a:t>
            </a:r>
          </a:p>
        </p:txBody>
      </p:sp>
      <p:sp>
        <p:nvSpPr>
          <p:cNvPr id="4" name="Text Placeholder 3"/>
          <p:cNvSpPr>
            <a:spLocks noGrp="1"/>
          </p:cNvSpPr>
          <p:nvPr>
            <p:ph type="body" sz="half" idx="2"/>
          </p:nvPr>
        </p:nvSpPr>
        <p:spPr bwMode="invGray">
          <a:xfrm>
            <a:off x="1371273" y="5333098"/>
            <a:ext cx="4420252" cy="839102"/>
          </a:xfrm>
        </p:spPr>
        <p:txBody>
          <a:bodyPr anchor="t">
            <a:normAutofit/>
          </a:bodyPr>
          <a:lstStyle>
            <a:lvl1pPr marL="0" indent="0">
              <a:spcBef>
                <a:spcPts val="0"/>
              </a:spcBef>
              <a:buNone/>
              <a:defRPr sz="1801">
                <a:solidFill>
                  <a:schemeClr val="bg1"/>
                </a:solidFill>
              </a:defRPr>
            </a:lvl1pPr>
            <a:lvl2pPr marL="457218" indent="0">
              <a:buNone/>
              <a:defRPr sz="1401"/>
            </a:lvl2pPr>
            <a:lvl3pPr marL="914435" indent="0">
              <a:buNone/>
              <a:defRPr sz="1200"/>
            </a:lvl3pPr>
            <a:lvl4pPr marL="1371651" indent="0">
              <a:buNone/>
              <a:defRPr sz="1001"/>
            </a:lvl4pPr>
            <a:lvl5pPr marL="1828869" indent="0">
              <a:buNone/>
              <a:defRPr sz="1001"/>
            </a:lvl5pPr>
            <a:lvl6pPr marL="2286085" indent="0">
              <a:buNone/>
              <a:defRPr sz="1001"/>
            </a:lvl6pPr>
            <a:lvl7pPr marL="2743302" indent="0">
              <a:buNone/>
              <a:defRPr sz="1001"/>
            </a:lvl7pPr>
            <a:lvl8pPr marL="3200520" indent="0">
              <a:buNone/>
              <a:defRPr sz="1001"/>
            </a:lvl8pPr>
            <a:lvl9pPr marL="3657738" indent="0">
              <a:buNone/>
              <a:defRPr sz="1001"/>
            </a:lvl9pPr>
          </a:lstStyle>
          <a:p>
            <a:pPr lvl="0"/>
            <a:r>
              <a:rPr lang="en-US"/>
              <a:t>Click to 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1" y="1828803"/>
            <a:ext cx="4572000" cy="3428999"/>
          </a:xfrm>
        </p:spPr>
        <p:txBody>
          <a:bodyPr tIns="274320">
            <a:normAutofit/>
          </a:bodyPr>
          <a:lstStyle>
            <a:lvl1pPr marL="0" indent="0" algn="ctr">
              <a:buNone/>
              <a:defRPr sz="2400"/>
            </a:lvl1pPr>
            <a:lvl2pPr marL="457218" indent="0">
              <a:buNone/>
              <a:defRPr sz="2800"/>
            </a:lvl2pPr>
            <a:lvl3pPr marL="914435" indent="0">
              <a:buNone/>
              <a:defRPr sz="2400"/>
            </a:lvl3pPr>
            <a:lvl4pPr marL="1371651" indent="0">
              <a:buNone/>
              <a:defRPr sz="2000"/>
            </a:lvl4pPr>
            <a:lvl5pPr marL="1828869" indent="0">
              <a:buNone/>
              <a:defRPr sz="2000"/>
            </a:lvl5pPr>
            <a:lvl6pPr marL="2286085" indent="0">
              <a:buNone/>
              <a:defRPr sz="2000"/>
            </a:lvl6pPr>
            <a:lvl7pPr marL="2743302" indent="0">
              <a:buNone/>
              <a:defRPr sz="2000"/>
            </a:lvl7pPr>
            <a:lvl8pPr marL="3200520" indent="0">
              <a:buNone/>
              <a:defRPr sz="2000"/>
            </a:lvl8pPr>
            <a:lvl9pPr marL="3657738" indent="0">
              <a:buNone/>
              <a:defRPr sz="2000"/>
            </a:lvl9pPr>
          </a:lstStyle>
          <a:p>
            <a:r>
              <a:rPr lang="en-US" dirty="0"/>
              <a:t>Click icon to add picture</a:t>
            </a:r>
          </a:p>
        </p:txBody>
      </p:sp>
      <p:sp>
        <p:nvSpPr>
          <p:cNvPr id="13" name="Text Placeholder 3"/>
          <p:cNvSpPr>
            <a:spLocks noGrp="1"/>
          </p:cNvSpPr>
          <p:nvPr>
            <p:ph type="body" sz="half" idx="14"/>
          </p:nvPr>
        </p:nvSpPr>
        <p:spPr bwMode="invGray">
          <a:xfrm>
            <a:off x="6412955" y="5333098"/>
            <a:ext cx="4420252" cy="839102"/>
          </a:xfrm>
        </p:spPr>
        <p:txBody>
          <a:bodyPr anchor="t">
            <a:normAutofit/>
          </a:bodyPr>
          <a:lstStyle>
            <a:lvl1pPr marL="0" indent="0">
              <a:spcBef>
                <a:spcPts val="0"/>
              </a:spcBef>
              <a:buNone/>
              <a:defRPr sz="1801">
                <a:solidFill>
                  <a:schemeClr val="bg1"/>
                </a:solidFill>
              </a:defRPr>
            </a:lvl1pPr>
            <a:lvl2pPr marL="457218" indent="0">
              <a:buNone/>
              <a:defRPr sz="1401"/>
            </a:lvl2pPr>
            <a:lvl3pPr marL="914435" indent="0">
              <a:buNone/>
              <a:defRPr sz="1200"/>
            </a:lvl3pPr>
            <a:lvl4pPr marL="1371651" indent="0">
              <a:buNone/>
              <a:defRPr sz="1001"/>
            </a:lvl4pPr>
            <a:lvl5pPr marL="1828869" indent="0">
              <a:buNone/>
              <a:defRPr sz="1001"/>
            </a:lvl5pPr>
            <a:lvl6pPr marL="2286085" indent="0">
              <a:buNone/>
              <a:defRPr sz="1001"/>
            </a:lvl6pPr>
            <a:lvl7pPr marL="2743302" indent="0">
              <a:buNone/>
              <a:defRPr sz="1001"/>
            </a:lvl7pPr>
            <a:lvl8pPr marL="3200520" indent="0">
              <a:buNone/>
              <a:defRPr sz="1001"/>
            </a:lvl8pPr>
            <a:lvl9pPr marL="3657738" indent="0">
              <a:buNone/>
              <a:defRPr sz="1001"/>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5/27/2026</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5/27/2026</a:t>
            </a:fld>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1" y="2228851"/>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Rectangle 7"/>
          <p:cNvSpPr/>
          <p:nvPr/>
        </p:nvSpPr>
        <p:spPr>
          <a:xfrm rot="5400000">
            <a:off x="6331229" y="3387911"/>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Rectangle 8"/>
          <p:cNvSpPr/>
          <p:nvPr/>
        </p:nvSpPr>
        <p:spPr>
          <a:xfrm rot="5400000">
            <a:off x="6251613" y="3387911"/>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 name="Vertical Title 1"/>
          <p:cNvSpPr>
            <a:spLocks noGrp="1"/>
          </p:cNvSpPr>
          <p:nvPr>
            <p:ph type="title" orient="vert"/>
          </p:nvPr>
        </p:nvSpPr>
        <p:spPr>
          <a:xfrm>
            <a:off x="9871317" y="685800"/>
            <a:ext cx="1033273"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1" y="685800"/>
            <a:ext cx="797675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5/27/2026</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0406907" y="2752244"/>
            <a:ext cx="1619476" cy="3496163"/>
          </a:xfrm>
          <a:prstGeom prst="rect">
            <a:avLst/>
          </a:prstGeom>
        </p:spPr>
      </p:pic>
      <p:sp>
        <p:nvSpPr>
          <p:cNvPr id="9" name="Title 4"/>
          <p:cNvSpPr>
            <a:spLocks noGrp="1"/>
          </p:cNvSpPr>
          <p:nvPr>
            <p:ph type="title"/>
          </p:nvPr>
        </p:nvSpPr>
        <p:spPr>
          <a:xfrm>
            <a:off x="838205" y="365129"/>
            <a:ext cx="10515600" cy="1325563"/>
          </a:xfrm>
          <a:prstGeom prst="rect">
            <a:avLst/>
          </a:prstGeom>
        </p:spPr>
        <p:txBody>
          <a:bodyPr/>
          <a:lstStyle>
            <a:lvl1pPr>
              <a:defRPr sz="3600" cap="all" baseline="0">
                <a:solidFill>
                  <a:srgbClr val="A70533"/>
                </a:solidFill>
              </a:defRPr>
            </a:lvl1pPr>
          </a:lstStyle>
          <a:p>
            <a:r>
              <a:rPr lang="en-US" dirty="0">
                <a:solidFill>
                  <a:srgbClr val="A70533"/>
                </a:solidFill>
              </a:rPr>
              <a:t>Click to edit Master title style</a:t>
            </a:r>
            <a:endParaRPr lang="en-US" dirty="0"/>
          </a:p>
        </p:txBody>
      </p:sp>
      <p:cxnSp>
        <p:nvCxnSpPr>
          <p:cNvPr id="10" name="Straight Connector 9"/>
          <p:cNvCxnSpPr/>
          <p:nvPr userDrawn="1"/>
        </p:nvCxnSpPr>
        <p:spPr>
          <a:xfrm flipV="1">
            <a:off x="0" y="6256020"/>
            <a:ext cx="12192000" cy="7620"/>
          </a:xfrm>
          <a:prstGeom prst="line">
            <a:avLst/>
          </a:prstGeom>
          <a:ln w="101600">
            <a:solidFill>
              <a:srgbClr val="A705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0" y="6380882"/>
            <a:ext cx="12192000" cy="7620"/>
          </a:xfrm>
          <a:prstGeom prst="line">
            <a:avLst/>
          </a:prstGeom>
          <a:ln w="38100" cmpd="sng">
            <a:solidFill>
              <a:srgbClr val="D89F74"/>
            </a:solidFill>
          </a:ln>
        </p:spPr>
        <p:style>
          <a:lnRef idx="3">
            <a:schemeClr val="accent4"/>
          </a:lnRef>
          <a:fillRef idx="0">
            <a:schemeClr val="accent4"/>
          </a:fillRef>
          <a:effectRef idx="2">
            <a:schemeClr val="accent4"/>
          </a:effectRef>
          <a:fontRef idx="minor">
            <a:schemeClr val="tx1"/>
          </a:fontRef>
        </p:style>
      </p:cxnSp>
      <p:sp>
        <p:nvSpPr>
          <p:cNvPr id="3" name="Picture Placeholder 2"/>
          <p:cNvSpPr>
            <a:spLocks noGrp="1"/>
          </p:cNvSpPr>
          <p:nvPr>
            <p:ph type="pic" sz="quarter" idx="10"/>
          </p:nvPr>
        </p:nvSpPr>
        <p:spPr>
          <a:xfrm>
            <a:off x="838207" y="1892301"/>
            <a:ext cx="5264151" cy="4156075"/>
          </a:xfrm>
          <a:prstGeom prst="rect">
            <a:avLst/>
          </a:prstGeom>
        </p:spPr>
        <p:txBody>
          <a:bodyPr/>
          <a:lstStyle/>
          <a:p>
            <a:r>
              <a:rPr lang="en-US" dirty="0"/>
              <a:t>Click icon to add picture</a:t>
            </a:r>
          </a:p>
        </p:txBody>
      </p:sp>
      <p:pic>
        <p:nvPicPr>
          <p:cNvPr id="12" name="Picture Placeholder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860086" y="1874845"/>
            <a:ext cx="5242268" cy="4173530"/>
          </a:xfrm>
          <a:prstGeom prst="rect">
            <a:avLst/>
          </a:prstGeom>
        </p:spPr>
      </p:pic>
      <p:sp>
        <p:nvSpPr>
          <p:cNvPr id="5" name="Content Placeholder 4"/>
          <p:cNvSpPr>
            <a:spLocks noGrp="1"/>
          </p:cNvSpPr>
          <p:nvPr>
            <p:ph sz="quarter" idx="11"/>
          </p:nvPr>
        </p:nvSpPr>
        <p:spPr>
          <a:xfrm>
            <a:off x="6400804" y="1892301"/>
            <a:ext cx="4953001" cy="41560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10626355" y="6440556"/>
            <a:ext cx="1346043" cy="299954"/>
          </a:xfrm>
          <a:prstGeom prst="rect">
            <a:avLst/>
          </a:prstGeom>
          <a:noFill/>
        </p:spPr>
        <p:txBody>
          <a:bodyPr wrap="square" rtlCol="0">
            <a:spAutoFit/>
          </a:bodyPr>
          <a:lstStyle/>
          <a:p>
            <a:pPr algn="ctr"/>
            <a:endParaRPr lang="en-US" sz="1349" dirty="0"/>
          </a:p>
        </p:txBody>
      </p:sp>
      <p:sp>
        <p:nvSpPr>
          <p:cNvPr id="14" name="TextBox 13"/>
          <p:cNvSpPr txBox="1"/>
          <p:nvPr userDrawn="1"/>
        </p:nvSpPr>
        <p:spPr>
          <a:xfrm>
            <a:off x="10683151" y="6462983"/>
            <a:ext cx="1271849" cy="299954"/>
          </a:xfrm>
          <a:prstGeom prst="rect">
            <a:avLst/>
          </a:prstGeom>
          <a:noFill/>
        </p:spPr>
        <p:txBody>
          <a:bodyPr wrap="square" rtlCol="0">
            <a:spAutoFit/>
          </a:bodyPr>
          <a:lstStyle/>
          <a:p>
            <a:pPr algn="r"/>
            <a:fld id="{C5A241D4-F6DD-49DB-9359-86E3B5F36E1A}" type="slidenum">
              <a:rPr lang="en-US" sz="1349" smtClean="0">
                <a:latin typeface="Arial Rounded MT Bold" panose="020F0704030504030204" pitchFamily="34" charset="0"/>
              </a:rPr>
              <a:t>‹#›</a:t>
            </a:fld>
            <a:endParaRPr lang="en-US" sz="1349" dirty="0">
              <a:latin typeface="Arial Rounded MT Bold" panose="020F0704030504030204" pitchFamily="34" charset="0"/>
            </a:endParaRPr>
          </a:p>
        </p:txBody>
      </p:sp>
      <p:pic>
        <p:nvPicPr>
          <p:cNvPr id="16" name="yiv2391684017B1FF1C08-791E-489D-BD6F-D4B337CAD29F" descr="dBUbv28eOg8u5OqygMRP"/>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23199"/>
          <a:stretch/>
        </p:blipFill>
        <p:spPr bwMode="auto">
          <a:xfrm>
            <a:off x="639167" y="6342697"/>
            <a:ext cx="1596037" cy="59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188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0406907" y="2752244"/>
            <a:ext cx="1619476" cy="3496163"/>
          </a:xfrm>
          <a:prstGeom prst="rect">
            <a:avLst/>
          </a:prstGeom>
        </p:spPr>
      </p:pic>
      <p:sp>
        <p:nvSpPr>
          <p:cNvPr id="9" name="Title 4"/>
          <p:cNvSpPr>
            <a:spLocks noGrp="1"/>
          </p:cNvSpPr>
          <p:nvPr>
            <p:ph type="title"/>
          </p:nvPr>
        </p:nvSpPr>
        <p:spPr>
          <a:xfrm>
            <a:off x="838205" y="365129"/>
            <a:ext cx="10515600" cy="1325563"/>
          </a:xfrm>
          <a:prstGeom prst="rect">
            <a:avLst/>
          </a:prstGeom>
        </p:spPr>
        <p:txBody>
          <a:bodyPr/>
          <a:lstStyle>
            <a:lvl1pPr>
              <a:defRPr sz="3600" cap="all" baseline="0">
                <a:solidFill>
                  <a:srgbClr val="A70533"/>
                </a:solidFill>
              </a:defRPr>
            </a:lvl1pPr>
          </a:lstStyle>
          <a:p>
            <a:r>
              <a:rPr lang="en-US" dirty="0">
                <a:solidFill>
                  <a:srgbClr val="A70533"/>
                </a:solidFill>
              </a:rPr>
              <a:t>Click to edit Master title style</a:t>
            </a:r>
            <a:endParaRPr lang="en-US" dirty="0"/>
          </a:p>
        </p:txBody>
      </p:sp>
      <p:cxnSp>
        <p:nvCxnSpPr>
          <p:cNvPr id="10" name="Straight Connector 9"/>
          <p:cNvCxnSpPr/>
          <p:nvPr userDrawn="1"/>
        </p:nvCxnSpPr>
        <p:spPr>
          <a:xfrm flipV="1">
            <a:off x="0" y="6256020"/>
            <a:ext cx="12192000" cy="7620"/>
          </a:xfrm>
          <a:prstGeom prst="line">
            <a:avLst/>
          </a:prstGeom>
          <a:ln w="101600">
            <a:solidFill>
              <a:srgbClr val="A705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0" y="6380882"/>
            <a:ext cx="12192000" cy="7620"/>
          </a:xfrm>
          <a:prstGeom prst="line">
            <a:avLst/>
          </a:prstGeom>
          <a:ln w="38100" cmpd="sng">
            <a:solidFill>
              <a:srgbClr val="D89F74"/>
            </a:solidFill>
          </a:ln>
        </p:spPr>
        <p:style>
          <a:lnRef idx="3">
            <a:schemeClr val="accent4"/>
          </a:lnRef>
          <a:fillRef idx="0">
            <a:schemeClr val="accent4"/>
          </a:fillRef>
          <a:effectRef idx="2">
            <a:schemeClr val="accent4"/>
          </a:effectRef>
          <a:fontRef idx="minor">
            <a:schemeClr val="tx1"/>
          </a:fontRef>
        </p:style>
      </p:cxnSp>
      <p:sp>
        <p:nvSpPr>
          <p:cNvPr id="6" name="TextBox 5"/>
          <p:cNvSpPr txBox="1"/>
          <p:nvPr userDrawn="1"/>
        </p:nvSpPr>
        <p:spPr>
          <a:xfrm>
            <a:off x="10626355" y="6440556"/>
            <a:ext cx="1346043" cy="299954"/>
          </a:xfrm>
          <a:prstGeom prst="rect">
            <a:avLst/>
          </a:prstGeom>
          <a:noFill/>
        </p:spPr>
        <p:txBody>
          <a:bodyPr wrap="square" rtlCol="0">
            <a:spAutoFit/>
          </a:bodyPr>
          <a:lstStyle/>
          <a:p>
            <a:pPr algn="ctr"/>
            <a:endParaRPr lang="en-US" sz="1349" dirty="0"/>
          </a:p>
        </p:txBody>
      </p:sp>
      <p:sp>
        <p:nvSpPr>
          <p:cNvPr id="7" name="TextBox 6"/>
          <p:cNvSpPr txBox="1"/>
          <p:nvPr userDrawn="1"/>
        </p:nvSpPr>
        <p:spPr>
          <a:xfrm>
            <a:off x="10683151" y="6462983"/>
            <a:ext cx="1271849" cy="299954"/>
          </a:xfrm>
          <a:prstGeom prst="rect">
            <a:avLst/>
          </a:prstGeom>
          <a:noFill/>
        </p:spPr>
        <p:txBody>
          <a:bodyPr wrap="square" rtlCol="0">
            <a:spAutoFit/>
          </a:bodyPr>
          <a:lstStyle/>
          <a:p>
            <a:pPr algn="r"/>
            <a:fld id="{C5A241D4-F6DD-49DB-9359-86E3B5F36E1A}" type="slidenum">
              <a:rPr lang="en-US" sz="1349" smtClean="0">
                <a:latin typeface="Arial Rounded MT Bold" panose="020F0704030504030204" pitchFamily="34" charset="0"/>
              </a:rPr>
              <a:t>‹#›</a:t>
            </a:fld>
            <a:endParaRPr lang="en-US" sz="1349" dirty="0">
              <a:latin typeface="Arial Rounded MT Bold" panose="020F0704030504030204" pitchFamily="34" charset="0"/>
            </a:endParaRPr>
          </a:p>
        </p:txBody>
      </p:sp>
      <p:pic>
        <p:nvPicPr>
          <p:cNvPr id="13" name="yiv2391684017B1FF1C08-791E-489D-BD6F-D4B337CAD29F" descr="dBUbv28eOg8u5OqygMRP"/>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23199"/>
          <a:stretch/>
        </p:blipFill>
        <p:spPr bwMode="auto">
          <a:xfrm>
            <a:off x="639167" y="6342697"/>
            <a:ext cx="1596037" cy="59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692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w Photo 1">
    <p:spTree>
      <p:nvGrpSpPr>
        <p:cNvPr id="1" name=""/>
        <p:cNvGrpSpPr/>
        <p:nvPr/>
      </p:nvGrpSpPr>
      <p:grpSpPr>
        <a:xfrm>
          <a:off x="0" y="0"/>
          <a:ext cx="0" cy="0"/>
          <a:chOff x="0" y="0"/>
          <a:chExt cx="0" cy="0"/>
        </a:xfrm>
      </p:grpSpPr>
      <p:sp>
        <p:nvSpPr>
          <p:cNvPr id="7" name="Rectangle 6"/>
          <p:cNvSpPr/>
          <p:nvPr userDrawn="1"/>
        </p:nvSpPr>
        <p:spPr>
          <a:xfrm>
            <a:off x="0" y="1959432"/>
            <a:ext cx="12192000" cy="4913661"/>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itle 1"/>
          <p:cNvSpPr>
            <a:spLocks noGrp="1"/>
          </p:cNvSpPr>
          <p:nvPr>
            <p:ph type="ctrTitle" hasCustomPrompt="1"/>
          </p:nvPr>
        </p:nvSpPr>
        <p:spPr>
          <a:xfrm>
            <a:off x="304800" y="5029204"/>
            <a:ext cx="6908800" cy="990599"/>
          </a:xfrm>
          <a:prstGeom prst="rect">
            <a:avLst/>
          </a:prstGeom>
        </p:spPr>
        <p:txBody>
          <a:bodyPr anchor="b" anchorCtr="0"/>
          <a:lstStyle>
            <a:lvl1pPr algn="l">
              <a:defRPr sz="240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304800" y="6080760"/>
            <a:ext cx="6908800" cy="381000"/>
          </a:xfrm>
          <a:prstGeom prst="rect">
            <a:avLst/>
          </a:prstGeom>
        </p:spPr>
        <p:txBody>
          <a:bodyPr>
            <a:noAutofit/>
          </a:bodyPr>
          <a:lstStyle>
            <a:lvl1pPr marL="0" indent="0">
              <a:buNone/>
              <a:defRPr sz="1600">
                <a:solidFill>
                  <a:schemeClr val="bg1"/>
                </a:solidFill>
              </a:defRPr>
            </a:lvl1pPr>
            <a:lvl2pPr marL="457218" indent="0">
              <a:buNone/>
              <a:defRPr/>
            </a:lvl2pPr>
            <a:lvl3pPr marL="914435" indent="0">
              <a:buNone/>
              <a:defRPr/>
            </a:lvl3pPr>
            <a:lvl4pPr marL="1371651" indent="0">
              <a:buNone/>
              <a:defRPr/>
            </a:lvl4pPr>
            <a:lvl5pPr marL="1828869" indent="0">
              <a:buNone/>
              <a:defRPr/>
            </a:lvl5pPr>
          </a:lstStyle>
          <a:p>
            <a:pPr lvl="0"/>
            <a:r>
              <a:rPr lang="en-US" dirty="0"/>
              <a:t>Presenter Name | Date</a:t>
            </a:r>
          </a:p>
        </p:txBody>
      </p:sp>
      <p:pic>
        <p:nvPicPr>
          <p:cNvPr id="12"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3608" y="5163357"/>
            <a:ext cx="3336414" cy="1219201"/>
          </a:xfrm>
          <a:prstGeom prst="rect">
            <a:avLst/>
          </a:prstGeom>
          <a:ln w="12700">
            <a:miter lim="400000"/>
          </a:ln>
        </p:spPr>
      </p:pic>
      <p:sp>
        <p:nvSpPr>
          <p:cNvPr id="14"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Tree>
    <p:extLst>
      <p:ext uri="{BB962C8B-B14F-4D97-AF65-F5344CB8AC3E}">
        <p14:creationId xmlns:p14="http://schemas.microsoft.com/office/powerpoint/2010/main" val="389803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w Photo 2">
    <p:spTree>
      <p:nvGrpSpPr>
        <p:cNvPr id="1" name=""/>
        <p:cNvGrpSpPr/>
        <p:nvPr/>
      </p:nvGrpSpPr>
      <p:grpSpPr>
        <a:xfrm>
          <a:off x="0" y="0"/>
          <a:ext cx="0" cy="0"/>
          <a:chOff x="0" y="0"/>
          <a:chExt cx="0" cy="0"/>
        </a:xfrm>
      </p:grpSpPr>
      <p:sp>
        <p:nvSpPr>
          <p:cNvPr id="7" name="Rectangle 6"/>
          <p:cNvSpPr/>
          <p:nvPr userDrawn="1"/>
        </p:nvSpPr>
        <p:spPr>
          <a:xfrm>
            <a:off x="0" y="3616783"/>
            <a:ext cx="12192000" cy="3247115"/>
          </a:xfrm>
          <a:prstGeom prst="rect">
            <a:avLst/>
          </a:prstGeom>
          <a:blipFill>
            <a:blip r:embed="rId2">
              <a:alphaModFix amt="90000"/>
            </a:blip>
            <a:srcRect/>
            <a:stretch>
              <a:fillRect t="-11175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ctrTitle" hasCustomPrompt="1"/>
          </p:nvPr>
        </p:nvSpPr>
        <p:spPr>
          <a:xfrm>
            <a:off x="304800" y="5288975"/>
            <a:ext cx="6339840" cy="1005840"/>
          </a:xfrm>
          <a:prstGeom prst="rect">
            <a:avLst/>
          </a:prstGeom>
        </p:spPr>
        <p:txBody>
          <a:bodyPr anchor="b" anchorCtr="0">
            <a:normAutofit/>
          </a:bodyPr>
          <a:lstStyle>
            <a:lvl1pPr algn="l">
              <a:lnSpc>
                <a:spcPts val="4300"/>
              </a:lnSpc>
              <a:spcBef>
                <a:spcPts val="0"/>
              </a:spcBef>
              <a:defRPr sz="2400" cap="none">
                <a:solidFill>
                  <a:schemeClr val="bg1"/>
                </a:solidFill>
              </a:defRPr>
            </a:lvl1pPr>
          </a:lstStyle>
          <a:p>
            <a:r>
              <a:rPr lang="en-US" dirty="0"/>
              <a:t>Title Slide</a:t>
            </a:r>
          </a:p>
        </p:txBody>
      </p:sp>
      <p:sp>
        <p:nvSpPr>
          <p:cNvPr id="3" name="Subtitle 2"/>
          <p:cNvSpPr>
            <a:spLocks noGrp="1"/>
          </p:cNvSpPr>
          <p:nvPr>
            <p:ph type="subTitle" idx="1" hasCustomPrompt="1"/>
          </p:nvPr>
        </p:nvSpPr>
        <p:spPr>
          <a:xfrm>
            <a:off x="304800" y="6340535"/>
            <a:ext cx="6339840" cy="386940"/>
          </a:xfrm>
          <a:prstGeom prst="rect">
            <a:avLst/>
          </a:prstGeom>
        </p:spPr>
        <p:txBody>
          <a:bodyPr>
            <a:noAutofit/>
          </a:bodyPr>
          <a:lstStyle>
            <a:lvl1pPr marL="0" indent="0" algn="l">
              <a:buNone/>
              <a:defRPr sz="1600" cap="none" baseline="0">
                <a:solidFill>
                  <a:schemeClr val="bg1"/>
                </a:solidFill>
              </a:defRPr>
            </a:lvl1pPr>
            <a:lvl2pPr marL="457218" indent="0" algn="ctr">
              <a:buNone/>
              <a:defRPr>
                <a:solidFill>
                  <a:schemeClr val="tx1">
                    <a:tint val="75000"/>
                  </a:schemeClr>
                </a:solidFill>
              </a:defRPr>
            </a:lvl2pPr>
            <a:lvl3pPr marL="914435" indent="0" algn="ctr">
              <a:buNone/>
              <a:defRPr>
                <a:solidFill>
                  <a:schemeClr val="tx1">
                    <a:tint val="75000"/>
                  </a:schemeClr>
                </a:solidFill>
              </a:defRPr>
            </a:lvl3pPr>
            <a:lvl4pPr marL="1371651" indent="0" algn="ctr">
              <a:buNone/>
              <a:defRPr>
                <a:solidFill>
                  <a:schemeClr val="tx1">
                    <a:tint val="75000"/>
                  </a:schemeClr>
                </a:solidFill>
              </a:defRPr>
            </a:lvl4pPr>
            <a:lvl5pPr marL="1828869" indent="0" algn="ctr">
              <a:buNone/>
              <a:defRPr>
                <a:solidFill>
                  <a:schemeClr val="tx1">
                    <a:tint val="75000"/>
                  </a:schemeClr>
                </a:solidFill>
              </a:defRPr>
            </a:lvl5pPr>
            <a:lvl6pPr marL="2286085" indent="0" algn="ctr">
              <a:buNone/>
              <a:defRPr>
                <a:solidFill>
                  <a:schemeClr val="tx1">
                    <a:tint val="75000"/>
                  </a:schemeClr>
                </a:solidFill>
              </a:defRPr>
            </a:lvl6pPr>
            <a:lvl7pPr marL="2743302" indent="0" algn="ctr">
              <a:buNone/>
              <a:defRPr>
                <a:solidFill>
                  <a:schemeClr val="tx1">
                    <a:tint val="75000"/>
                  </a:schemeClr>
                </a:solidFill>
              </a:defRPr>
            </a:lvl7pPr>
            <a:lvl8pPr marL="3200520" indent="0" algn="ctr">
              <a:buNone/>
              <a:defRPr>
                <a:solidFill>
                  <a:schemeClr val="tx1">
                    <a:tint val="75000"/>
                  </a:schemeClr>
                </a:solidFill>
              </a:defRPr>
            </a:lvl8pPr>
            <a:lvl9pPr marL="3657738" indent="0" algn="ctr">
              <a:buNone/>
              <a:defRPr>
                <a:solidFill>
                  <a:schemeClr val="tx1">
                    <a:tint val="75000"/>
                  </a:schemeClr>
                </a:solidFill>
              </a:defRPr>
            </a:lvl9pPr>
          </a:lstStyle>
          <a:p>
            <a:r>
              <a:rPr lang="en-US" dirty="0"/>
              <a:t>Presenter name  |  Date</a:t>
            </a:r>
          </a:p>
        </p:txBody>
      </p:sp>
      <p:sp>
        <p:nvSpPr>
          <p:cNvPr id="6" name="Text Placeholder 6"/>
          <p:cNvSpPr txBox="1">
            <a:spLocks/>
          </p:cNvSpPr>
          <p:nvPr userDrawn="1"/>
        </p:nvSpPr>
        <p:spPr>
          <a:xfrm>
            <a:off x="7620004" y="662940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9202" y="5706324"/>
            <a:ext cx="3535680" cy="875486"/>
          </a:xfrm>
          <a:prstGeom prst="rect">
            <a:avLst/>
          </a:prstGeom>
        </p:spPr>
      </p:pic>
    </p:spTree>
    <p:extLst>
      <p:ext uri="{BB962C8B-B14F-4D97-AF65-F5344CB8AC3E}">
        <p14:creationId xmlns:p14="http://schemas.microsoft.com/office/powerpoint/2010/main" val="252639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w Photo 3">
    <p:spTree>
      <p:nvGrpSpPr>
        <p:cNvPr id="1" name=""/>
        <p:cNvGrpSpPr/>
        <p:nvPr/>
      </p:nvGrpSpPr>
      <p:grpSpPr>
        <a:xfrm>
          <a:off x="0" y="0"/>
          <a:ext cx="0" cy="0"/>
          <a:chOff x="0" y="0"/>
          <a:chExt cx="0" cy="0"/>
        </a:xfrm>
      </p:grpSpPr>
      <p:sp>
        <p:nvSpPr>
          <p:cNvPr id="8" name="Rectangle 7"/>
          <p:cNvSpPr>
            <a:spLocks noChangeAspect="1"/>
          </p:cNvSpPr>
          <p:nvPr userDrawn="1"/>
        </p:nvSpPr>
        <p:spPr>
          <a:xfrm>
            <a:off x="2" y="-10391"/>
            <a:ext cx="9122228" cy="6867144"/>
          </a:xfrm>
          <a:prstGeom prst="rect">
            <a:avLst/>
          </a:prstGeom>
          <a:blipFill>
            <a:blip r:embed="rId2">
              <a:alphaModFix amt="90000"/>
            </a:blip>
            <a:srcRect/>
            <a:stretch>
              <a:fillRect l="-22" r="-3377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ctrTitle" hasCustomPrompt="1"/>
          </p:nvPr>
        </p:nvSpPr>
        <p:spPr>
          <a:xfrm>
            <a:off x="304800" y="1856455"/>
            <a:ext cx="3535680" cy="1428389"/>
          </a:xfrm>
          <a:prstGeom prst="rect">
            <a:avLst/>
          </a:prstGeom>
        </p:spPr>
        <p:txBody>
          <a:bodyPr anchor="b" anchorCtr="0">
            <a:normAutofit/>
          </a:bodyPr>
          <a:lstStyle>
            <a:lvl1pPr algn="l">
              <a:lnSpc>
                <a:spcPts val="4300"/>
              </a:lnSpc>
              <a:spcBef>
                <a:spcPts val="0"/>
              </a:spcBef>
              <a:defRPr sz="2400" cap="none" baseline="0">
                <a:solidFill>
                  <a:schemeClr val="bg1"/>
                </a:solidFill>
              </a:defRPr>
            </a:lvl1pPr>
          </a:lstStyle>
          <a:p>
            <a:r>
              <a:rPr lang="en-US" dirty="0"/>
              <a:t>Title Slide</a:t>
            </a:r>
          </a:p>
        </p:txBody>
      </p:sp>
      <p:sp>
        <p:nvSpPr>
          <p:cNvPr id="3" name="Subtitle 2"/>
          <p:cNvSpPr>
            <a:spLocks noGrp="1"/>
          </p:cNvSpPr>
          <p:nvPr>
            <p:ph type="subTitle" idx="1" hasCustomPrompt="1"/>
          </p:nvPr>
        </p:nvSpPr>
        <p:spPr>
          <a:xfrm>
            <a:off x="304800" y="3291840"/>
            <a:ext cx="3535680" cy="731520"/>
          </a:xfrm>
          <a:prstGeom prst="rect">
            <a:avLst/>
          </a:prstGeom>
        </p:spPr>
        <p:txBody>
          <a:bodyPr>
            <a:noAutofit/>
          </a:bodyPr>
          <a:lstStyle>
            <a:lvl1pPr marL="0" indent="0" algn="l">
              <a:buNone/>
              <a:defRPr sz="1600" cap="none" baseline="0">
                <a:solidFill>
                  <a:schemeClr val="bg1"/>
                </a:solidFill>
              </a:defRPr>
            </a:lvl1pPr>
            <a:lvl2pPr marL="457218" indent="0" algn="ctr">
              <a:buNone/>
              <a:defRPr>
                <a:solidFill>
                  <a:schemeClr val="tx1">
                    <a:tint val="75000"/>
                  </a:schemeClr>
                </a:solidFill>
              </a:defRPr>
            </a:lvl2pPr>
            <a:lvl3pPr marL="914435" indent="0" algn="ctr">
              <a:buNone/>
              <a:defRPr>
                <a:solidFill>
                  <a:schemeClr val="tx1">
                    <a:tint val="75000"/>
                  </a:schemeClr>
                </a:solidFill>
              </a:defRPr>
            </a:lvl3pPr>
            <a:lvl4pPr marL="1371651" indent="0" algn="ctr">
              <a:buNone/>
              <a:defRPr>
                <a:solidFill>
                  <a:schemeClr val="tx1">
                    <a:tint val="75000"/>
                  </a:schemeClr>
                </a:solidFill>
              </a:defRPr>
            </a:lvl4pPr>
            <a:lvl5pPr marL="1828869" indent="0" algn="ctr">
              <a:buNone/>
              <a:defRPr>
                <a:solidFill>
                  <a:schemeClr val="tx1">
                    <a:tint val="75000"/>
                  </a:schemeClr>
                </a:solidFill>
              </a:defRPr>
            </a:lvl5pPr>
            <a:lvl6pPr marL="2286085" indent="0" algn="ctr">
              <a:buNone/>
              <a:defRPr>
                <a:solidFill>
                  <a:schemeClr val="tx1">
                    <a:tint val="75000"/>
                  </a:schemeClr>
                </a:solidFill>
              </a:defRPr>
            </a:lvl6pPr>
            <a:lvl7pPr marL="2743302" indent="0" algn="ctr">
              <a:buNone/>
              <a:defRPr>
                <a:solidFill>
                  <a:schemeClr val="tx1">
                    <a:tint val="75000"/>
                  </a:schemeClr>
                </a:solidFill>
              </a:defRPr>
            </a:lvl7pPr>
            <a:lvl8pPr marL="3200520" indent="0" algn="ctr">
              <a:buNone/>
              <a:defRPr>
                <a:solidFill>
                  <a:schemeClr val="tx1">
                    <a:tint val="75000"/>
                  </a:schemeClr>
                </a:solidFill>
              </a:defRPr>
            </a:lvl8pPr>
            <a:lvl9pPr marL="3657738" indent="0" algn="ctr">
              <a:buNone/>
              <a:defRPr>
                <a:solidFill>
                  <a:schemeClr val="tx1">
                    <a:tint val="75000"/>
                  </a:schemeClr>
                </a:solidFill>
              </a:defRPr>
            </a:lvl9pPr>
          </a:lstStyle>
          <a:p>
            <a:r>
              <a:rPr lang="en-US" dirty="0"/>
              <a:t>Presenter name</a:t>
            </a:r>
          </a:p>
          <a:p>
            <a:r>
              <a:rPr lang="en-US" dirty="0"/>
              <a:t>Date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473" y="5681225"/>
            <a:ext cx="3804795" cy="942122"/>
          </a:xfrm>
          <a:prstGeom prst="rect">
            <a:avLst/>
          </a:prstGeom>
        </p:spPr>
      </p:pic>
      <p:sp>
        <p:nvSpPr>
          <p:cNvPr id="10" name="Text Placeholder 6"/>
          <p:cNvSpPr txBox="1">
            <a:spLocks/>
          </p:cNvSpPr>
          <p:nvPr userDrawn="1"/>
        </p:nvSpPr>
        <p:spPr>
          <a:xfrm>
            <a:off x="3048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Tree>
    <p:extLst>
      <p:ext uri="{BB962C8B-B14F-4D97-AF65-F5344CB8AC3E}">
        <p14:creationId xmlns:p14="http://schemas.microsoft.com/office/powerpoint/2010/main" val="28601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Text Only">
    <p:spTree>
      <p:nvGrpSpPr>
        <p:cNvPr id="1" name=""/>
        <p:cNvGrpSpPr/>
        <p:nvPr/>
      </p:nvGrpSpPr>
      <p:grpSpPr>
        <a:xfrm>
          <a:off x="0" y="0"/>
          <a:ext cx="0" cy="0"/>
          <a:chOff x="0" y="0"/>
          <a:chExt cx="0" cy="0"/>
        </a:xfrm>
      </p:grpSpPr>
      <p:sp>
        <p:nvSpPr>
          <p:cNvPr id="9" name="Rectangle 8"/>
          <p:cNvSpPr/>
          <p:nvPr userDrawn="1"/>
        </p:nvSpPr>
        <p:spPr>
          <a:xfrm>
            <a:off x="0" y="1959432"/>
            <a:ext cx="12192000" cy="4913661"/>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itle 1"/>
          <p:cNvSpPr>
            <a:spLocks noGrp="1"/>
          </p:cNvSpPr>
          <p:nvPr>
            <p:ph type="ctrTitle" hasCustomPrompt="1"/>
          </p:nvPr>
        </p:nvSpPr>
        <p:spPr>
          <a:xfrm>
            <a:off x="304800" y="457204"/>
            <a:ext cx="6908800" cy="990599"/>
          </a:xfrm>
          <a:prstGeom prst="rect">
            <a:avLst/>
          </a:prstGeom>
        </p:spPr>
        <p:txBody>
          <a:bodyPr anchor="b" anchorCtr="0"/>
          <a:lstStyle>
            <a:lvl1pPr algn="l">
              <a:defRPr sz="2400" baseline="0">
                <a:solidFill>
                  <a:schemeClr val="accent1"/>
                </a:solidFill>
              </a:defRPr>
            </a:lvl1pPr>
          </a:lstStyle>
          <a:p>
            <a:r>
              <a:rPr lang="en-US" dirty="0"/>
              <a:t>Title Slide – text only</a:t>
            </a:r>
          </a:p>
        </p:txBody>
      </p:sp>
      <p:sp>
        <p:nvSpPr>
          <p:cNvPr id="10" name="Text Placeholder 5"/>
          <p:cNvSpPr>
            <a:spLocks noGrp="1"/>
          </p:cNvSpPr>
          <p:nvPr>
            <p:ph type="body" sz="quarter" idx="10" hasCustomPrompt="1"/>
          </p:nvPr>
        </p:nvSpPr>
        <p:spPr>
          <a:xfrm>
            <a:off x="304800" y="1554480"/>
            <a:ext cx="6908800" cy="381000"/>
          </a:xfrm>
          <a:prstGeom prst="rect">
            <a:avLst/>
          </a:prstGeom>
        </p:spPr>
        <p:txBody>
          <a:bodyPr>
            <a:noAutofit/>
          </a:bodyPr>
          <a:lstStyle>
            <a:lvl1pPr marL="0" indent="0">
              <a:buNone/>
              <a:defRPr sz="1600">
                <a:solidFill>
                  <a:schemeClr val="accent2"/>
                </a:solidFill>
              </a:defRPr>
            </a:lvl1pPr>
            <a:lvl2pPr marL="457218" indent="0">
              <a:buNone/>
              <a:defRPr/>
            </a:lvl2pPr>
            <a:lvl3pPr marL="914435" indent="0">
              <a:buNone/>
              <a:defRPr/>
            </a:lvl3pPr>
            <a:lvl4pPr marL="1371651" indent="0">
              <a:buNone/>
              <a:defRPr/>
            </a:lvl4pPr>
            <a:lvl5pPr marL="1828869" indent="0">
              <a:buNone/>
              <a:defRPr/>
            </a:lvl5pPr>
          </a:lstStyle>
          <a:p>
            <a:pPr lvl="0"/>
            <a:r>
              <a:rPr lang="en-US" dirty="0"/>
              <a:t>Presenter Name | Date</a:t>
            </a:r>
          </a:p>
        </p:txBody>
      </p:sp>
      <p:pic>
        <p:nvPicPr>
          <p:cNvPr id="12"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3608" y="5163357"/>
            <a:ext cx="3336414" cy="1219201"/>
          </a:xfrm>
          <a:prstGeom prst="rect">
            <a:avLst/>
          </a:prstGeom>
          <a:ln w="12700">
            <a:miter lim="400000"/>
          </a:ln>
        </p:spPr>
      </p:pic>
      <p:sp>
        <p:nvSpPr>
          <p:cNvPr id="14"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Tree>
    <p:extLst>
      <p:ext uri="{BB962C8B-B14F-4D97-AF65-F5344CB8AC3E}">
        <p14:creationId xmlns:p14="http://schemas.microsoft.com/office/powerpoint/2010/main" val="384149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Closing w Photo">
    <p:spTree>
      <p:nvGrpSpPr>
        <p:cNvPr id="1" name=""/>
        <p:cNvGrpSpPr/>
        <p:nvPr/>
      </p:nvGrpSpPr>
      <p:grpSpPr>
        <a:xfrm>
          <a:off x="0" y="0"/>
          <a:ext cx="0" cy="0"/>
          <a:chOff x="0" y="0"/>
          <a:chExt cx="0" cy="0"/>
        </a:xfrm>
      </p:grpSpPr>
      <p:sp>
        <p:nvSpPr>
          <p:cNvPr id="11" name="Rectangle 10"/>
          <p:cNvSpPr>
            <a:spLocks noChangeAspect="1"/>
          </p:cNvSpPr>
          <p:nvPr userDrawn="1"/>
        </p:nvSpPr>
        <p:spPr>
          <a:xfrm>
            <a:off x="2" y="-10391"/>
            <a:ext cx="10940142" cy="6867144"/>
          </a:xfrm>
          <a:prstGeom prst="rect">
            <a:avLst/>
          </a:prstGeom>
          <a:blipFill>
            <a:blip r:embed="rId2">
              <a:alphaModFix amt="90000"/>
            </a:blip>
            <a:srcRect/>
            <a:stretch>
              <a:fillRect l="-19" r="-1154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ctrTitle" hasCustomPrompt="1"/>
          </p:nvPr>
        </p:nvSpPr>
        <p:spPr>
          <a:xfrm>
            <a:off x="304800" y="1856453"/>
            <a:ext cx="3535680" cy="914400"/>
          </a:xfrm>
          <a:prstGeom prst="rect">
            <a:avLst/>
          </a:prstGeom>
        </p:spPr>
        <p:txBody>
          <a:bodyPr anchor="b" anchorCtr="0">
            <a:normAutofit/>
          </a:bodyPr>
          <a:lstStyle>
            <a:lvl1pPr algn="l">
              <a:lnSpc>
                <a:spcPts val="4300"/>
              </a:lnSpc>
              <a:spcBef>
                <a:spcPts val="0"/>
              </a:spcBef>
              <a:defRPr sz="2400" cap="none" baseline="0">
                <a:solidFill>
                  <a:schemeClr val="bg1"/>
                </a:solidFill>
              </a:defRPr>
            </a:lvl1pPr>
          </a:lstStyle>
          <a:p>
            <a:r>
              <a:rPr lang="en-US" dirty="0"/>
              <a:t>Thank you!</a:t>
            </a:r>
          </a:p>
        </p:txBody>
      </p:sp>
      <p:sp>
        <p:nvSpPr>
          <p:cNvPr id="3" name="Subtitle 2"/>
          <p:cNvSpPr>
            <a:spLocks noGrp="1"/>
          </p:cNvSpPr>
          <p:nvPr>
            <p:ph type="subTitle" idx="1" hasCustomPrompt="1"/>
          </p:nvPr>
        </p:nvSpPr>
        <p:spPr>
          <a:xfrm>
            <a:off x="304800" y="2834640"/>
            <a:ext cx="3657600" cy="731520"/>
          </a:xfrm>
          <a:prstGeom prst="rect">
            <a:avLst/>
          </a:prstGeom>
        </p:spPr>
        <p:txBody>
          <a:bodyPr>
            <a:noAutofit/>
          </a:bodyPr>
          <a:lstStyle>
            <a:lvl1pPr marL="0" indent="0" algn="l">
              <a:spcAft>
                <a:spcPts val="0"/>
              </a:spcAft>
              <a:buNone/>
              <a:defRPr sz="1200" cap="none" baseline="0">
                <a:solidFill>
                  <a:schemeClr val="bg1"/>
                </a:solidFill>
              </a:defRPr>
            </a:lvl1pPr>
            <a:lvl2pPr marL="457218" indent="0" algn="ctr">
              <a:buNone/>
              <a:defRPr>
                <a:solidFill>
                  <a:schemeClr val="tx1">
                    <a:tint val="75000"/>
                  </a:schemeClr>
                </a:solidFill>
              </a:defRPr>
            </a:lvl2pPr>
            <a:lvl3pPr marL="914435" indent="0" algn="ctr">
              <a:buNone/>
              <a:defRPr>
                <a:solidFill>
                  <a:schemeClr val="tx1">
                    <a:tint val="75000"/>
                  </a:schemeClr>
                </a:solidFill>
              </a:defRPr>
            </a:lvl3pPr>
            <a:lvl4pPr marL="1371651" indent="0" algn="ctr">
              <a:buNone/>
              <a:defRPr>
                <a:solidFill>
                  <a:schemeClr val="tx1">
                    <a:tint val="75000"/>
                  </a:schemeClr>
                </a:solidFill>
              </a:defRPr>
            </a:lvl4pPr>
            <a:lvl5pPr marL="1828869" indent="0" algn="ctr">
              <a:buNone/>
              <a:defRPr>
                <a:solidFill>
                  <a:schemeClr val="tx1">
                    <a:tint val="75000"/>
                  </a:schemeClr>
                </a:solidFill>
              </a:defRPr>
            </a:lvl5pPr>
            <a:lvl6pPr marL="2286085" indent="0" algn="ctr">
              <a:buNone/>
              <a:defRPr>
                <a:solidFill>
                  <a:schemeClr val="tx1">
                    <a:tint val="75000"/>
                  </a:schemeClr>
                </a:solidFill>
              </a:defRPr>
            </a:lvl6pPr>
            <a:lvl7pPr marL="2743302" indent="0" algn="ctr">
              <a:buNone/>
              <a:defRPr>
                <a:solidFill>
                  <a:schemeClr val="tx1">
                    <a:tint val="75000"/>
                  </a:schemeClr>
                </a:solidFill>
              </a:defRPr>
            </a:lvl7pPr>
            <a:lvl8pPr marL="3200520" indent="0" algn="ctr">
              <a:buNone/>
              <a:defRPr>
                <a:solidFill>
                  <a:schemeClr val="tx1">
                    <a:tint val="75000"/>
                  </a:schemeClr>
                </a:solidFill>
              </a:defRPr>
            </a:lvl8pPr>
            <a:lvl9pPr marL="3657738" indent="0" algn="ctr">
              <a:buNone/>
              <a:defRPr>
                <a:solidFill>
                  <a:schemeClr val="tx1">
                    <a:tint val="75000"/>
                  </a:schemeClr>
                </a:solidFill>
              </a:defRPr>
            </a:lvl9pPr>
          </a:lstStyle>
          <a:p>
            <a:r>
              <a:rPr lang="en-US" dirty="0"/>
              <a:t>Name</a:t>
            </a:r>
          </a:p>
          <a:p>
            <a:r>
              <a:rPr lang="en-US" dirty="0"/>
              <a:t>Contact #</a:t>
            </a:r>
          </a:p>
          <a:p>
            <a:r>
              <a:rPr lang="en-US" dirty="0"/>
              <a:t>Email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473" y="5681225"/>
            <a:ext cx="3804795" cy="942122"/>
          </a:xfrm>
          <a:prstGeom prst="rect">
            <a:avLst/>
          </a:prstGeom>
        </p:spPr>
      </p:pic>
      <p:sp>
        <p:nvSpPr>
          <p:cNvPr id="10" name="Text Placeholder 6"/>
          <p:cNvSpPr txBox="1">
            <a:spLocks/>
          </p:cNvSpPr>
          <p:nvPr userDrawn="1"/>
        </p:nvSpPr>
        <p:spPr>
          <a:xfrm>
            <a:off x="3048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
        <p:nvSpPr>
          <p:cNvPr id="13" name="Text Placeholder 12"/>
          <p:cNvSpPr>
            <a:spLocks noGrp="1"/>
          </p:cNvSpPr>
          <p:nvPr>
            <p:ph type="body" sz="quarter" idx="10"/>
          </p:nvPr>
        </p:nvSpPr>
        <p:spPr>
          <a:xfrm>
            <a:off x="304800" y="3615747"/>
            <a:ext cx="3657600" cy="800100"/>
          </a:xfrm>
        </p:spPr>
        <p:txBody>
          <a:bodyPr>
            <a:noAutofit/>
          </a:bodyPr>
          <a:lstStyle>
            <a:lvl1pPr marL="0" indent="0">
              <a:spcAft>
                <a:spcPts val="0"/>
              </a:spcAft>
              <a:buNone/>
              <a:defRPr sz="1200">
                <a:solidFill>
                  <a:schemeClr val="bg1"/>
                </a:solidFill>
              </a:defRPr>
            </a:lvl1pPr>
            <a:lvl2pPr marL="231782" indent="0">
              <a:buNone/>
              <a:defRPr sz="1600">
                <a:solidFill>
                  <a:schemeClr val="bg1"/>
                </a:solidFill>
              </a:defRPr>
            </a:lvl2pPr>
            <a:lvl3pPr marL="454043" indent="0">
              <a:buNone/>
              <a:defRPr sz="1600">
                <a:solidFill>
                  <a:schemeClr val="bg1"/>
                </a:solidFill>
              </a:defRPr>
            </a:lvl3pPr>
            <a:lvl4pPr marL="690586" indent="0">
              <a:buNone/>
              <a:defRPr sz="1600">
                <a:solidFill>
                  <a:schemeClr val="bg1"/>
                </a:solidFill>
              </a:defRPr>
            </a:lvl4pPr>
            <a:lvl5pPr marL="919197" indent="0">
              <a:buNone/>
              <a:defRPr sz="1600">
                <a:solidFill>
                  <a:schemeClr val="bg1"/>
                </a:solidFill>
              </a:defRPr>
            </a:lvl5pPr>
          </a:lstStyle>
          <a:p>
            <a:pPr lvl="0"/>
            <a:endParaRPr lang="en-US" dirty="0"/>
          </a:p>
        </p:txBody>
      </p:sp>
    </p:spTree>
    <p:extLst>
      <p:ext uri="{BB962C8B-B14F-4D97-AF65-F5344CB8AC3E}">
        <p14:creationId xmlns:p14="http://schemas.microsoft.com/office/powerpoint/2010/main" val="369553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Text Only">
    <p:spTree>
      <p:nvGrpSpPr>
        <p:cNvPr id="1" name=""/>
        <p:cNvGrpSpPr/>
        <p:nvPr/>
      </p:nvGrpSpPr>
      <p:grpSpPr>
        <a:xfrm>
          <a:off x="0" y="0"/>
          <a:ext cx="0" cy="0"/>
          <a:chOff x="0" y="0"/>
          <a:chExt cx="0" cy="0"/>
        </a:xfrm>
      </p:grpSpPr>
      <p:sp>
        <p:nvSpPr>
          <p:cNvPr id="9" name="Rectangle 8"/>
          <p:cNvSpPr/>
          <p:nvPr userDrawn="1"/>
        </p:nvSpPr>
        <p:spPr>
          <a:xfrm>
            <a:off x="0" y="1298122"/>
            <a:ext cx="12192000" cy="5576078"/>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itle 1"/>
          <p:cNvSpPr>
            <a:spLocks noGrp="1"/>
          </p:cNvSpPr>
          <p:nvPr>
            <p:ph type="ctrTitle" hasCustomPrompt="1"/>
          </p:nvPr>
        </p:nvSpPr>
        <p:spPr>
          <a:xfrm>
            <a:off x="304800" y="457204"/>
            <a:ext cx="6908800" cy="990599"/>
          </a:xfrm>
          <a:prstGeom prst="rect">
            <a:avLst/>
          </a:prstGeom>
        </p:spPr>
        <p:txBody>
          <a:bodyPr anchor="b" anchorCtr="0"/>
          <a:lstStyle>
            <a:lvl1pPr algn="l">
              <a:defRPr sz="2400" baseline="0">
                <a:solidFill>
                  <a:schemeClr val="accent1"/>
                </a:solidFill>
              </a:defRPr>
            </a:lvl1pPr>
          </a:lstStyle>
          <a:p>
            <a:r>
              <a:rPr lang="en-US" dirty="0"/>
              <a:t>Thank you!</a:t>
            </a:r>
          </a:p>
        </p:txBody>
      </p:sp>
      <p:pic>
        <p:nvPicPr>
          <p:cNvPr id="12"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3608" y="5163357"/>
            <a:ext cx="3336414" cy="1219201"/>
          </a:xfrm>
          <a:prstGeom prst="rect">
            <a:avLst/>
          </a:prstGeom>
          <a:ln w="12700">
            <a:miter lim="400000"/>
          </a:ln>
        </p:spPr>
      </p:pic>
      <p:sp>
        <p:nvSpPr>
          <p:cNvPr id="14"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
        <p:nvSpPr>
          <p:cNvPr id="7" name="Subtitle 2"/>
          <p:cNvSpPr>
            <a:spLocks noGrp="1"/>
          </p:cNvSpPr>
          <p:nvPr>
            <p:ph type="subTitle" idx="1" hasCustomPrompt="1"/>
          </p:nvPr>
        </p:nvSpPr>
        <p:spPr>
          <a:xfrm>
            <a:off x="304800" y="5120637"/>
            <a:ext cx="3657600" cy="731520"/>
          </a:xfrm>
          <a:prstGeom prst="rect">
            <a:avLst/>
          </a:prstGeom>
        </p:spPr>
        <p:txBody>
          <a:bodyPr>
            <a:noAutofit/>
          </a:bodyPr>
          <a:lstStyle>
            <a:lvl1pPr marL="0" indent="0" algn="l">
              <a:spcAft>
                <a:spcPts val="0"/>
              </a:spcAft>
              <a:buNone/>
              <a:defRPr sz="1200" cap="none" baseline="0">
                <a:solidFill>
                  <a:schemeClr val="bg1"/>
                </a:solidFill>
              </a:defRPr>
            </a:lvl1pPr>
            <a:lvl2pPr marL="457218" indent="0" algn="ctr">
              <a:buNone/>
              <a:defRPr>
                <a:solidFill>
                  <a:schemeClr val="tx1">
                    <a:tint val="75000"/>
                  </a:schemeClr>
                </a:solidFill>
              </a:defRPr>
            </a:lvl2pPr>
            <a:lvl3pPr marL="914435" indent="0" algn="ctr">
              <a:buNone/>
              <a:defRPr>
                <a:solidFill>
                  <a:schemeClr val="tx1">
                    <a:tint val="75000"/>
                  </a:schemeClr>
                </a:solidFill>
              </a:defRPr>
            </a:lvl3pPr>
            <a:lvl4pPr marL="1371651" indent="0" algn="ctr">
              <a:buNone/>
              <a:defRPr>
                <a:solidFill>
                  <a:schemeClr val="tx1">
                    <a:tint val="75000"/>
                  </a:schemeClr>
                </a:solidFill>
              </a:defRPr>
            </a:lvl4pPr>
            <a:lvl5pPr marL="1828869" indent="0" algn="ctr">
              <a:buNone/>
              <a:defRPr>
                <a:solidFill>
                  <a:schemeClr val="tx1">
                    <a:tint val="75000"/>
                  </a:schemeClr>
                </a:solidFill>
              </a:defRPr>
            </a:lvl5pPr>
            <a:lvl6pPr marL="2286085" indent="0" algn="ctr">
              <a:buNone/>
              <a:defRPr>
                <a:solidFill>
                  <a:schemeClr val="tx1">
                    <a:tint val="75000"/>
                  </a:schemeClr>
                </a:solidFill>
              </a:defRPr>
            </a:lvl6pPr>
            <a:lvl7pPr marL="2743302" indent="0" algn="ctr">
              <a:buNone/>
              <a:defRPr>
                <a:solidFill>
                  <a:schemeClr val="tx1">
                    <a:tint val="75000"/>
                  </a:schemeClr>
                </a:solidFill>
              </a:defRPr>
            </a:lvl7pPr>
            <a:lvl8pPr marL="3200520" indent="0" algn="ctr">
              <a:buNone/>
              <a:defRPr>
                <a:solidFill>
                  <a:schemeClr val="tx1">
                    <a:tint val="75000"/>
                  </a:schemeClr>
                </a:solidFill>
              </a:defRPr>
            </a:lvl8pPr>
            <a:lvl9pPr marL="3657738" indent="0" algn="ctr">
              <a:buNone/>
              <a:defRPr>
                <a:solidFill>
                  <a:schemeClr val="tx1">
                    <a:tint val="75000"/>
                  </a:schemeClr>
                </a:solidFill>
              </a:defRPr>
            </a:lvl9pPr>
          </a:lstStyle>
          <a:p>
            <a:r>
              <a:rPr lang="en-US" dirty="0"/>
              <a:t>Name</a:t>
            </a:r>
          </a:p>
          <a:p>
            <a:r>
              <a:rPr lang="en-US" dirty="0"/>
              <a:t>Contact #</a:t>
            </a:r>
          </a:p>
          <a:p>
            <a:r>
              <a:rPr lang="en-US" dirty="0"/>
              <a:t>Email</a:t>
            </a:r>
          </a:p>
        </p:txBody>
      </p:sp>
      <p:sp>
        <p:nvSpPr>
          <p:cNvPr id="11" name="Text Placeholder 12"/>
          <p:cNvSpPr>
            <a:spLocks noGrp="1"/>
          </p:cNvSpPr>
          <p:nvPr>
            <p:ph type="body" sz="quarter" idx="10"/>
          </p:nvPr>
        </p:nvSpPr>
        <p:spPr>
          <a:xfrm>
            <a:off x="304800" y="5897880"/>
            <a:ext cx="3657600" cy="800100"/>
          </a:xfrm>
        </p:spPr>
        <p:txBody>
          <a:bodyPr>
            <a:noAutofit/>
          </a:bodyPr>
          <a:lstStyle>
            <a:lvl1pPr marL="0" indent="0">
              <a:spcAft>
                <a:spcPts val="0"/>
              </a:spcAft>
              <a:buNone/>
              <a:defRPr sz="1200">
                <a:solidFill>
                  <a:schemeClr val="bg1"/>
                </a:solidFill>
              </a:defRPr>
            </a:lvl1pPr>
            <a:lvl2pPr marL="231782" indent="0">
              <a:buNone/>
              <a:defRPr sz="1600">
                <a:solidFill>
                  <a:schemeClr val="bg1"/>
                </a:solidFill>
              </a:defRPr>
            </a:lvl2pPr>
            <a:lvl3pPr marL="454043" indent="0">
              <a:buNone/>
              <a:defRPr sz="1600">
                <a:solidFill>
                  <a:schemeClr val="bg1"/>
                </a:solidFill>
              </a:defRPr>
            </a:lvl3pPr>
            <a:lvl4pPr marL="690586" indent="0">
              <a:buNone/>
              <a:defRPr sz="1600">
                <a:solidFill>
                  <a:schemeClr val="bg1"/>
                </a:solidFill>
              </a:defRPr>
            </a:lvl4pPr>
            <a:lvl5pPr marL="919197" indent="0">
              <a:buNone/>
              <a:defRPr sz="1600">
                <a:solidFill>
                  <a:schemeClr val="bg1"/>
                </a:solidFill>
              </a:defRPr>
            </a:lvl5pPr>
          </a:lstStyle>
          <a:p>
            <a:pPr lvl="0"/>
            <a:endParaRPr lang="en-US" dirty="0"/>
          </a:p>
        </p:txBody>
      </p:sp>
    </p:spTree>
    <p:extLst>
      <p:ext uri="{BB962C8B-B14F-4D97-AF65-F5344CB8AC3E}">
        <p14:creationId xmlns:p14="http://schemas.microsoft.com/office/powerpoint/2010/main" val="37374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sclaimer - GGB ONLY">
    <p:spTree>
      <p:nvGrpSpPr>
        <p:cNvPr id="1" name=""/>
        <p:cNvGrpSpPr/>
        <p:nvPr/>
      </p:nvGrpSpPr>
      <p:grpSpPr>
        <a:xfrm>
          <a:off x="0" y="0"/>
          <a:ext cx="0" cy="0"/>
          <a:chOff x="0" y="0"/>
          <a:chExt cx="0" cy="0"/>
        </a:xfrm>
      </p:grpSpPr>
      <p:sp>
        <p:nvSpPr>
          <p:cNvPr id="8" name="Rectangle 7"/>
          <p:cNvSpPr/>
          <p:nvPr userDrawn="1"/>
        </p:nvSpPr>
        <p:spPr>
          <a:xfrm>
            <a:off x="0" y="1298122"/>
            <a:ext cx="12192000" cy="5576078"/>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Content Placeholder 1"/>
          <p:cNvSpPr txBox="1">
            <a:spLocks/>
          </p:cNvSpPr>
          <p:nvPr userDrawn="1"/>
        </p:nvSpPr>
        <p:spPr>
          <a:xfrm>
            <a:off x="304800" y="4937760"/>
            <a:ext cx="7315200" cy="1828800"/>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35" rtl="0" eaLnBrk="1" fontAlgn="auto" latinLnBrk="0" hangingPunct="1">
              <a:lnSpc>
                <a:spcPct val="114000"/>
              </a:lnSpc>
              <a:spcBef>
                <a:spcPts val="0"/>
              </a:spcBef>
              <a:spcAft>
                <a:spcPts val="0"/>
              </a:spcAft>
              <a:buClr>
                <a:srgbClr val="6FACDE"/>
              </a:buClr>
              <a:buSzTx/>
              <a:buFont typeface="Arial" panose="020B0604020202020204" pitchFamily="34" charset="0"/>
              <a:buNone/>
              <a:tabLst>
                <a:tab pos="168283" algn="l"/>
              </a:tabLst>
              <a:defRPr/>
            </a:pPr>
            <a:r>
              <a:rPr kumimoji="0" lang="en-US" sz="850" b="0" i="0" u="none" strike="noStrike" kern="1200" cap="none" spc="0" normalizeH="0" baseline="0" noProof="0" dirty="0">
                <a:ln>
                  <a:noFill/>
                </a:ln>
                <a:solidFill>
                  <a:srgbClr val="6FACDE">
                    <a:lumMod val="40000"/>
                    <a:lumOff val="60000"/>
                  </a:srgbClr>
                </a:solidFill>
                <a:effectLst/>
                <a:uLnTx/>
                <a:uFillTx/>
                <a:latin typeface="Arial"/>
                <a:ea typeface="+mn-ea"/>
                <a:cs typeface="+mn-cs"/>
              </a:rPr>
              <a:t>The information contained herein is offered as insurance industry guidance and provided as an overview of current market risks and available coverages and is intended for discussion purposes only. This publication is not intended to offer legal advice or client-specific risk management advice. Any description of insurance coverages is not meant to interpret specific coverages that your company may already have in place or that may be generally available. General insurance descriptions contained herein do not include complete insurance policy definitions, terms, and/or conditions, and should not be relied on for coverage interpretation. Actual insurance policies must always be consulted for full coverage details and analysis.</a:t>
            </a:r>
          </a:p>
          <a:p>
            <a:pPr marL="0" marR="0" lvl="0" indent="0" algn="l" defTabSz="914435" rtl="0" eaLnBrk="1" fontAlgn="auto" latinLnBrk="0" hangingPunct="1">
              <a:lnSpc>
                <a:spcPct val="114000"/>
              </a:lnSpc>
              <a:spcBef>
                <a:spcPts val="0"/>
              </a:spcBef>
              <a:spcAft>
                <a:spcPts val="0"/>
              </a:spcAft>
              <a:buClr>
                <a:srgbClr val="6FACDE"/>
              </a:buClr>
              <a:buSzTx/>
              <a:buFont typeface="Arial" panose="020B0604020202020204" pitchFamily="34" charset="0"/>
              <a:buNone/>
              <a:tabLst>
                <a:tab pos="168283" algn="l"/>
              </a:tabLst>
              <a:defRPr/>
            </a:pPr>
            <a:r>
              <a:rPr kumimoji="0" lang="en-US" sz="850" b="0" i="0" u="none" strike="noStrike" kern="1200" cap="none" spc="0" normalizeH="0" baseline="0" noProof="0" dirty="0">
                <a:ln>
                  <a:noFill/>
                </a:ln>
                <a:solidFill>
                  <a:srgbClr val="6FACDE">
                    <a:lumMod val="40000"/>
                    <a:lumOff val="60000"/>
                  </a:srgbClr>
                </a:solidFill>
                <a:effectLst/>
                <a:uLnTx/>
                <a:uFillTx/>
                <a:latin typeface="Arial"/>
                <a:ea typeface="+mn-ea"/>
                <a:cs typeface="+mn-cs"/>
              </a:rPr>
              <a:t>Insurance brokerage and related services to be provided by Arthur J. Gallagher Risk Management Services, Inc. (License No. 0D69293) and/or its affiliate Arthur J. Gallagher &amp; Co. Insurance Brokers of California, Inc. (License No. 0726293).</a:t>
            </a:r>
          </a:p>
        </p:txBody>
      </p:sp>
      <p:sp>
        <p:nvSpPr>
          <p:cNvPr id="9" name="Title 1"/>
          <p:cNvSpPr>
            <a:spLocks noGrp="1"/>
          </p:cNvSpPr>
          <p:nvPr>
            <p:ph type="ctrTitle" hasCustomPrompt="1"/>
          </p:nvPr>
        </p:nvSpPr>
        <p:spPr>
          <a:xfrm>
            <a:off x="304800" y="1090565"/>
            <a:ext cx="7395164" cy="1102122"/>
          </a:xfrm>
          <a:prstGeom prst="rect">
            <a:avLst/>
          </a:prstGeom>
        </p:spPr>
        <p:txBody>
          <a:bodyPr anchor="b" anchorCtr="0">
            <a:normAutofit/>
          </a:bodyPr>
          <a:lstStyle>
            <a:lvl1pPr algn="l">
              <a:lnSpc>
                <a:spcPts val="4300"/>
              </a:lnSpc>
              <a:spcBef>
                <a:spcPts val="0"/>
              </a:spcBef>
              <a:defRPr sz="3001" cap="none">
                <a:solidFill>
                  <a:schemeClr val="accent1"/>
                </a:solidFill>
              </a:defRPr>
            </a:lvl1pPr>
          </a:lstStyle>
          <a:p>
            <a:r>
              <a:rPr lang="en-US" dirty="0"/>
              <a:t>Disclaimer – </a:t>
            </a:r>
            <a:r>
              <a:rPr lang="en-US" dirty="0" err="1"/>
              <a:t>GGB</a:t>
            </a:r>
            <a:r>
              <a:rPr lang="en-US" dirty="0"/>
              <a:t> </a:t>
            </a:r>
          </a:p>
        </p:txBody>
      </p:sp>
      <p:pic>
        <p:nvPicPr>
          <p:cNvPr id="13"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3608" y="5163357"/>
            <a:ext cx="3336414" cy="1219201"/>
          </a:xfrm>
          <a:prstGeom prst="rect">
            <a:avLst/>
          </a:prstGeom>
          <a:ln w="12700">
            <a:miter lim="400000"/>
          </a:ln>
        </p:spPr>
      </p:pic>
      <p:sp>
        <p:nvSpPr>
          <p:cNvPr id="14"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Tree>
    <p:extLst>
      <p:ext uri="{BB962C8B-B14F-4D97-AF65-F5344CB8AC3E}">
        <p14:creationId xmlns:p14="http://schemas.microsoft.com/office/powerpoint/2010/main" val="292738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4403" b="539"/>
          <a:stretch/>
        </p:blipFill>
        <p:spPr>
          <a:xfrm flipH="1">
            <a:off x="0" y="2484120"/>
            <a:ext cx="12192000" cy="4382644"/>
          </a:xfrm>
          <a:prstGeom prst="rect">
            <a:avLst/>
          </a:prstGeom>
          <a:effectLst/>
        </p:spPr>
      </p:pic>
      <p:sp>
        <p:nvSpPr>
          <p:cNvPr id="8" name="Title 1"/>
          <p:cNvSpPr>
            <a:spLocks noGrp="1"/>
          </p:cNvSpPr>
          <p:nvPr>
            <p:ph type="ctrTitle" hasCustomPrompt="1"/>
          </p:nvPr>
        </p:nvSpPr>
        <p:spPr>
          <a:xfrm>
            <a:off x="304800" y="1097284"/>
            <a:ext cx="6908800" cy="990599"/>
          </a:xfrm>
          <a:prstGeom prst="rect">
            <a:avLst/>
          </a:prstGeom>
        </p:spPr>
        <p:txBody>
          <a:bodyPr anchor="b" anchorCtr="0"/>
          <a:lstStyle>
            <a:lvl1pPr algn="l">
              <a:defRPr sz="2400" baseline="0">
                <a:solidFill>
                  <a:schemeClr val="accent1"/>
                </a:solidFill>
              </a:defRPr>
            </a:lvl1pPr>
          </a:lstStyle>
          <a:p>
            <a:r>
              <a:rPr lang="en-US" dirty="0"/>
              <a:t>Divider Slide</a:t>
            </a:r>
          </a:p>
        </p:txBody>
      </p:sp>
      <p:sp>
        <p:nvSpPr>
          <p:cNvPr id="10" name="Text Placeholder 5"/>
          <p:cNvSpPr>
            <a:spLocks noGrp="1"/>
          </p:cNvSpPr>
          <p:nvPr>
            <p:ph type="body" sz="quarter" idx="10" hasCustomPrompt="1"/>
          </p:nvPr>
        </p:nvSpPr>
        <p:spPr>
          <a:xfrm>
            <a:off x="304800" y="2103120"/>
            <a:ext cx="6908800" cy="381000"/>
          </a:xfrm>
          <a:prstGeom prst="rect">
            <a:avLst/>
          </a:prstGeom>
        </p:spPr>
        <p:txBody>
          <a:bodyPr>
            <a:noAutofit/>
          </a:bodyPr>
          <a:lstStyle>
            <a:lvl1pPr marL="0" indent="0">
              <a:buNone/>
              <a:defRPr sz="1600" baseline="0">
                <a:solidFill>
                  <a:schemeClr val="accent2"/>
                </a:solidFill>
              </a:defRPr>
            </a:lvl1pPr>
            <a:lvl2pPr marL="457218" indent="0">
              <a:buNone/>
              <a:defRPr/>
            </a:lvl2pPr>
            <a:lvl3pPr marL="914435" indent="0">
              <a:buNone/>
              <a:defRPr/>
            </a:lvl3pPr>
            <a:lvl4pPr marL="1371651" indent="0">
              <a:buNone/>
              <a:defRPr/>
            </a:lvl4pPr>
            <a:lvl5pPr marL="1828869" indent="0">
              <a:buNone/>
              <a:defRPr/>
            </a:lvl5pPr>
          </a:lstStyle>
          <a:p>
            <a:pPr lvl="0"/>
            <a:r>
              <a:rPr lang="en-US" dirty="0"/>
              <a:t>Subheading/topic</a:t>
            </a:r>
          </a:p>
        </p:txBody>
      </p:sp>
      <p:sp>
        <p:nvSpPr>
          <p:cNvPr id="14"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279" y="63740"/>
            <a:ext cx="2385980" cy="546543"/>
          </a:xfrm>
          <a:prstGeom prst="rect">
            <a:avLst/>
          </a:prstGeom>
        </p:spPr>
      </p:pic>
    </p:spTree>
    <p:extLst>
      <p:ext uri="{BB962C8B-B14F-4D97-AF65-F5344CB8AC3E}">
        <p14:creationId xmlns:p14="http://schemas.microsoft.com/office/powerpoint/2010/main" val="133898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384" r="43533" b="357"/>
          <a:stretch/>
        </p:blipFill>
        <p:spPr>
          <a:xfrm flipH="1">
            <a:off x="3392118" y="-7884"/>
            <a:ext cx="8799884" cy="6865884"/>
          </a:xfrm>
          <a:prstGeom prst="rect">
            <a:avLst/>
          </a:prstGeom>
          <a:effectLst/>
        </p:spPr>
      </p:pic>
      <p:sp>
        <p:nvSpPr>
          <p:cNvPr id="8" name="Title 1"/>
          <p:cNvSpPr>
            <a:spLocks noGrp="1"/>
          </p:cNvSpPr>
          <p:nvPr>
            <p:ph type="ctrTitle" hasCustomPrompt="1"/>
          </p:nvPr>
        </p:nvSpPr>
        <p:spPr>
          <a:xfrm>
            <a:off x="304800" y="2531231"/>
            <a:ext cx="6908800" cy="990599"/>
          </a:xfrm>
          <a:prstGeom prst="rect">
            <a:avLst/>
          </a:prstGeom>
        </p:spPr>
        <p:txBody>
          <a:bodyPr anchor="b" anchorCtr="0"/>
          <a:lstStyle>
            <a:lvl1pPr algn="l">
              <a:defRPr sz="2400" baseline="0">
                <a:solidFill>
                  <a:schemeClr val="accent1"/>
                </a:solidFill>
              </a:defRPr>
            </a:lvl1pPr>
          </a:lstStyle>
          <a:p>
            <a:r>
              <a:rPr lang="en-US" dirty="0"/>
              <a:t>Divider Slide</a:t>
            </a:r>
          </a:p>
        </p:txBody>
      </p:sp>
      <p:sp>
        <p:nvSpPr>
          <p:cNvPr id="10" name="Text Placeholder 5"/>
          <p:cNvSpPr>
            <a:spLocks noGrp="1"/>
          </p:cNvSpPr>
          <p:nvPr>
            <p:ph type="body" sz="quarter" idx="10" hasCustomPrompt="1"/>
          </p:nvPr>
        </p:nvSpPr>
        <p:spPr>
          <a:xfrm>
            <a:off x="304800" y="3537067"/>
            <a:ext cx="6908800" cy="381000"/>
          </a:xfrm>
          <a:prstGeom prst="rect">
            <a:avLst/>
          </a:prstGeom>
        </p:spPr>
        <p:txBody>
          <a:bodyPr>
            <a:noAutofit/>
          </a:bodyPr>
          <a:lstStyle>
            <a:lvl1pPr marL="0" indent="0">
              <a:buNone/>
              <a:defRPr sz="1600">
                <a:solidFill>
                  <a:schemeClr val="accent2"/>
                </a:solidFill>
              </a:defRPr>
            </a:lvl1pPr>
            <a:lvl2pPr marL="457218" indent="0">
              <a:buNone/>
              <a:defRPr/>
            </a:lvl2pPr>
            <a:lvl3pPr marL="914435" indent="0">
              <a:buNone/>
              <a:defRPr/>
            </a:lvl3pPr>
            <a:lvl4pPr marL="1371651" indent="0">
              <a:buNone/>
              <a:defRPr/>
            </a:lvl4pPr>
            <a:lvl5pPr marL="1828869" indent="0">
              <a:buNone/>
              <a:defRPr/>
            </a:lvl5pPr>
          </a:lstStyle>
          <a:p>
            <a:pPr lvl="0"/>
            <a:r>
              <a:rPr lang="en-US" dirty="0"/>
              <a:t>Subheading/topic</a:t>
            </a:r>
          </a:p>
        </p:txBody>
      </p:sp>
      <p:sp>
        <p:nvSpPr>
          <p:cNvPr id="14"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279" y="63740"/>
            <a:ext cx="2385980" cy="546543"/>
          </a:xfrm>
          <a:prstGeom prst="rect">
            <a:avLst/>
          </a:prstGeom>
        </p:spPr>
      </p:pic>
    </p:spTree>
    <p:extLst>
      <p:ext uri="{BB962C8B-B14F-4D97-AF65-F5344CB8AC3E}">
        <p14:creationId xmlns:p14="http://schemas.microsoft.com/office/powerpoint/2010/main" val="48832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Left Photo">
    <p:spTree>
      <p:nvGrpSpPr>
        <p:cNvPr id="1" name=""/>
        <p:cNvGrpSpPr/>
        <p:nvPr/>
      </p:nvGrpSpPr>
      <p:grpSpPr>
        <a:xfrm>
          <a:off x="0" y="0"/>
          <a:ext cx="0" cy="0"/>
          <a:chOff x="0" y="0"/>
          <a:chExt cx="0" cy="0"/>
        </a:xfrm>
      </p:grpSpPr>
      <p:sp>
        <p:nvSpPr>
          <p:cNvPr id="10" name="Rectangle 9"/>
          <p:cNvSpPr>
            <a:spLocks/>
          </p:cNvSpPr>
          <p:nvPr userDrawn="1"/>
        </p:nvSpPr>
        <p:spPr>
          <a:xfrm>
            <a:off x="2" y="0"/>
            <a:ext cx="12206343" cy="6867144"/>
          </a:xfrm>
          <a:prstGeom prst="rect">
            <a:avLst/>
          </a:prstGeom>
          <a:blipFill>
            <a:blip r:embed="rId2">
              <a:alphaModFix amt="90000"/>
            </a:blip>
            <a:srcRect/>
            <a:stretch>
              <a:fillRect r="-6" b="2"/>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Content Placeholder 2"/>
          <p:cNvSpPr>
            <a:spLocks noGrp="1"/>
          </p:cNvSpPr>
          <p:nvPr>
            <p:ph idx="13" hasCustomPrompt="1"/>
          </p:nvPr>
        </p:nvSpPr>
        <p:spPr>
          <a:xfrm>
            <a:off x="5730240" y="1737360"/>
            <a:ext cx="5608320" cy="4023360"/>
          </a:xfrm>
        </p:spPr>
        <p:txBody>
          <a:bodyPr/>
          <a:lstStyle>
            <a:lvl1pPr marL="228609" marR="0" indent="-228609" algn="l" defTabSz="457218"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79" marR="0" indent="-230197" algn="l" defTabSz="457218"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40" marR="0" indent="-230197" algn="l" defTabSz="457218"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35" marR="0" indent="-223846" algn="l" defTabSz="457218"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61" marR="0" indent="-223846" algn="l" defTabSz="457218" rtl="0" eaLnBrk="1" fontAlgn="auto" latinLnBrk="0" hangingPunct="1">
              <a:lnSpc>
                <a:spcPct val="100000"/>
              </a:lnSpc>
              <a:spcBef>
                <a:spcPct val="20000"/>
              </a:spcBef>
              <a:spcAft>
                <a:spcPts val="900"/>
              </a:spcAft>
              <a:buClr>
                <a:schemeClr val="accent2"/>
              </a:buClr>
              <a:buSzTx/>
              <a:buFont typeface="Arial"/>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61" lvl="4" indent="-223846" algn="l" defTabSz="457218" rtl="0" eaLnBrk="1" latinLnBrk="0" hangingPunct="1">
              <a:spcBef>
                <a:spcPct val="20000"/>
              </a:spcBef>
              <a:buClr>
                <a:schemeClr val="accent2"/>
              </a:buClr>
              <a:buFont typeface="Arial"/>
              <a:buChar char="–"/>
            </a:pPr>
            <a:r>
              <a:rPr lang="en-US" dirty="0"/>
              <a:t>Fifth level</a:t>
            </a:r>
          </a:p>
        </p:txBody>
      </p:sp>
      <p:sp>
        <p:nvSpPr>
          <p:cNvPr id="6" name="Text Placeholder 8"/>
          <p:cNvSpPr>
            <a:spLocks noGrp="1"/>
          </p:cNvSpPr>
          <p:nvPr>
            <p:ph type="body" sz="quarter" idx="14" hasCustomPrompt="1"/>
          </p:nvPr>
        </p:nvSpPr>
        <p:spPr>
          <a:xfrm>
            <a:off x="5730240" y="1234440"/>
            <a:ext cx="5608320" cy="411480"/>
          </a:xfrm>
          <a:prstGeom prst="rect">
            <a:avLst/>
          </a:prstGeom>
        </p:spPr>
        <p:txBody>
          <a:bodyPr>
            <a:noAutofit/>
          </a:bodyPr>
          <a:lstStyle>
            <a:lvl1pPr marL="0" indent="0">
              <a:buNone/>
              <a:defRPr sz="1801" b="1">
                <a:solidFill>
                  <a:schemeClr val="accent2"/>
                </a:solidFill>
                <a:latin typeface="+mj-lt"/>
              </a:defRPr>
            </a:lvl1pPr>
          </a:lstStyle>
          <a:p>
            <a:pPr lvl="0"/>
            <a:r>
              <a:rPr lang="en-US" dirty="0"/>
              <a:t>Subtitle</a:t>
            </a:r>
          </a:p>
        </p:txBody>
      </p:sp>
      <p:sp>
        <p:nvSpPr>
          <p:cNvPr id="7"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8" y="63740"/>
            <a:ext cx="2385980" cy="546543"/>
          </a:xfrm>
          <a:prstGeom prst="rect">
            <a:avLst/>
          </a:prstGeom>
        </p:spPr>
      </p:pic>
    </p:spTree>
    <p:extLst>
      <p:ext uri="{BB962C8B-B14F-4D97-AF65-F5344CB8AC3E}">
        <p14:creationId xmlns:p14="http://schemas.microsoft.com/office/powerpoint/2010/main" val="259394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Right Photo">
    <p:spTree>
      <p:nvGrpSpPr>
        <p:cNvPr id="1" name=""/>
        <p:cNvGrpSpPr/>
        <p:nvPr/>
      </p:nvGrpSpPr>
      <p:grpSpPr>
        <a:xfrm>
          <a:off x="0" y="0"/>
          <a:ext cx="0" cy="0"/>
          <a:chOff x="0" y="0"/>
          <a:chExt cx="0" cy="0"/>
        </a:xfrm>
      </p:grpSpPr>
      <p:sp>
        <p:nvSpPr>
          <p:cNvPr id="10" name="Rectangle 9"/>
          <p:cNvSpPr>
            <a:spLocks noChangeAspect="1"/>
          </p:cNvSpPr>
          <p:nvPr userDrawn="1"/>
        </p:nvSpPr>
        <p:spPr>
          <a:xfrm>
            <a:off x="6" y="0"/>
            <a:ext cx="12205854" cy="6858000"/>
          </a:xfrm>
          <a:prstGeom prst="rect">
            <a:avLst/>
          </a:prstGeom>
          <a:blipFill>
            <a:blip r:embed="rId2">
              <a:alphaModFix amt="90000"/>
            </a:blip>
            <a:srcRect/>
            <a:stretch>
              <a:fillRect l="-123" t="-166" r="-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Content Placeholder 2"/>
          <p:cNvSpPr>
            <a:spLocks noGrp="1"/>
          </p:cNvSpPr>
          <p:nvPr>
            <p:ph idx="1" hasCustomPrompt="1"/>
          </p:nvPr>
        </p:nvSpPr>
        <p:spPr>
          <a:xfrm>
            <a:off x="304800" y="1737360"/>
            <a:ext cx="5608320" cy="4297680"/>
          </a:xfrm>
          <a:prstGeom prst="rect">
            <a:avLst/>
          </a:prstGeom>
        </p:spPr>
        <p:txBody>
          <a:bodyPr/>
          <a:lstStyle>
            <a:lvl1pPr marL="228609" marR="0" indent="-228609" algn="l" defTabSz="457218"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79" marR="0" indent="-230197" algn="l" defTabSz="457218" rtl="0" eaLnBrk="1" fontAlgn="auto" latinLnBrk="0" hangingPunct="1">
              <a:lnSpc>
                <a:spcPct val="100000"/>
              </a:lnSpc>
              <a:spcBef>
                <a:spcPts val="0"/>
              </a:spcBef>
              <a:spcAft>
                <a:spcPts val="900"/>
              </a:spcAft>
              <a:buClr>
                <a:srgbClr val="6FACDE"/>
              </a:buClr>
              <a:buSzTx/>
              <a:buFont typeface="Arial"/>
              <a:buChar char="–"/>
              <a:tabLst/>
              <a:defRPr sz="1401">
                <a:solidFill>
                  <a:schemeClr val="tx2"/>
                </a:solidFill>
              </a:defRPr>
            </a:lvl2pPr>
            <a:lvl3pPr marL="684240" marR="0" indent="-230197" algn="l" defTabSz="457218"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a:solidFill>
                  <a:schemeClr val="tx2"/>
                </a:solidFill>
              </a:defRPr>
            </a:lvl3pPr>
            <a:lvl4pPr marL="914435" marR="0" indent="-223846" algn="l" defTabSz="457218" rtl="0" eaLnBrk="1" fontAlgn="auto" latinLnBrk="0" hangingPunct="1">
              <a:lnSpc>
                <a:spcPct val="100000"/>
              </a:lnSpc>
              <a:spcBef>
                <a:spcPts val="0"/>
              </a:spcBef>
              <a:spcAft>
                <a:spcPts val="900"/>
              </a:spcAft>
              <a:buClr>
                <a:srgbClr val="6FACDE"/>
              </a:buClr>
              <a:buSzTx/>
              <a:buFont typeface="Arial"/>
              <a:buChar char="–"/>
              <a:tabLst/>
              <a:defRPr sz="1300">
                <a:solidFill>
                  <a:schemeClr val="tx2"/>
                </a:solidFill>
              </a:defRPr>
            </a:lvl4pPr>
            <a:lvl5pPr marL="1255761" marR="0" indent="-223846" algn="l" defTabSz="457218" rtl="0" eaLnBrk="1" fontAlgn="auto" latinLnBrk="0" hangingPunct="1">
              <a:lnSpc>
                <a:spcPct val="100000"/>
              </a:lnSpc>
              <a:spcBef>
                <a:spcPct val="20000"/>
              </a:spcBef>
              <a:spcAft>
                <a:spcPts val="900"/>
              </a:spcAft>
              <a:buClr>
                <a:schemeClr val="accent2"/>
              </a:buClr>
              <a:buSzTx/>
              <a:buFont typeface="Arial"/>
              <a:buChar char="–"/>
              <a:tabLst/>
              <a:defRPr sz="13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61" lvl="4" indent="-223846" algn="l" defTabSz="457218" rtl="0" eaLnBrk="1" latinLnBrk="0" hangingPunct="1">
              <a:spcBef>
                <a:spcPct val="20000"/>
              </a:spcBef>
              <a:buClr>
                <a:schemeClr val="accent2"/>
              </a:buClr>
              <a:buFont typeface="Arial"/>
              <a:buChar char="–"/>
            </a:pPr>
            <a:r>
              <a:rPr lang="en-US" dirty="0"/>
              <a:t>Fifth level</a:t>
            </a:r>
          </a:p>
        </p:txBody>
      </p:sp>
      <p:sp>
        <p:nvSpPr>
          <p:cNvPr id="7" name="Text Placeholder 8"/>
          <p:cNvSpPr>
            <a:spLocks noGrp="1"/>
          </p:cNvSpPr>
          <p:nvPr>
            <p:ph type="body" sz="quarter" idx="13" hasCustomPrompt="1"/>
          </p:nvPr>
        </p:nvSpPr>
        <p:spPr>
          <a:xfrm>
            <a:off x="304800" y="1234440"/>
            <a:ext cx="5608320" cy="411480"/>
          </a:xfrm>
          <a:prstGeom prst="rect">
            <a:avLst/>
          </a:prstGeom>
        </p:spPr>
        <p:txBody>
          <a:bodyPr>
            <a:noAutofit/>
          </a:bodyPr>
          <a:lstStyle>
            <a:lvl1pPr marL="0" indent="0">
              <a:buNone/>
              <a:defRPr sz="1801" b="1">
                <a:solidFill>
                  <a:schemeClr val="accent2"/>
                </a:solidFill>
                <a:latin typeface="+mj-lt"/>
              </a:defRPr>
            </a:lvl1pPr>
          </a:lstStyle>
          <a:p>
            <a:pPr lvl="0"/>
            <a:r>
              <a:rPr lang="en-US" dirty="0"/>
              <a:t>Subtitle</a:t>
            </a:r>
          </a:p>
        </p:txBody>
      </p:sp>
      <p:sp>
        <p:nvSpPr>
          <p:cNvPr id="9"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
        <p:nvSpPr>
          <p:cNvPr id="8" name="TextBox 7"/>
          <p:cNvSpPr txBox="1"/>
          <p:nvPr userDrawn="1"/>
        </p:nvSpPr>
        <p:spPr>
          <a:xfrm>
            <a:off x="304805" y="6583680"/>
            <a:ext cx="692727" cy="184794"/>
          </a:xfrm>
          <a:prstGeom prst="rect">
            <a:avLst/>
          </a:prstGeom>
          <a:noFill/>
        </p:spPr>
        <p:txBody>
          <a:bodyPr wrap="square" rtlCol="0">
            <a:spAutoFit/>
          </a:bodyPr>
          <a:lstStyle/>
          <a:p>
            <a:pPr marL="0" marR="0" lvl="0" indent="0" algn="l" defTabSz="457218" rtl="0" eaLnBrk="1" fontAlgn="auto" latinLnBrk="0" hangingPunct="1">
              <a:lnSpc>
                <a:spcPct val="100000"/>
              </a:lnSpc>
              <a:spcBef>
                <a:spcPts val="0"/>
              </a:spcBef>
              <a:spcAft>
                <a:spcPts val="0"/>
              </a:spcAft>
              <a:buClrTx/>
              <a:buSzTx/>
              <a:buFontTx/>
              <a:buNone/>
              <a:tabLst/>
              <a:defRPr/>
            </a:pPr>
            <a:fld id="{47A85379-F5D1-4B17-9A88-B6775F35A499}" type="slidenum">
              <a:rPr kumimoji="0" lang="en-US" sz="601" b="0" i="0" u="none" strike="noStrike" kern="1200" cap="none" spc="0" normalizeH="0" baseline="0" noProof="0" smtClean="0">
                <a:ln>
                  <a:noFill/>
                </a:ln>
                <a:solidFill>
                  <a:srgbClr val="6FACDE">
                    <a:lumMod val="40000"/>
                    <a:lumOff val="60000"/>
                  </a:srgbClr>
                </a:solidFill>
                <a:effectLst/>
                <a:uLnTx/>
                <a:uFillTx/>
                <a:latin typeface="Arial"/>
                <a:ea typeface="+mn-ea"/>
                <a:cs typeface="+mn-cs"/>
              </a:rPr>
              <a:pPr marL="0" marR="0" lvl="0" indent="0" algn="l" defTabSz="457218" rtl="0" eaLnBrk="1" fontAlgn="auto" latinLnBrk="0" hangingPunct="1">
                <a:lnSpc>
                  <a:spcPct val="100000"/>
                </a:lnSpc>
                <a:spcBef>
                  <a:spcPts val="0"/>
                </a:spcBef>
                <a:spcAft>
                  <a:spcPts val="0"/>
                </a:spcAft>
                <a:buClrTx/>
                <a:buSzTx/>
                <a:buFontTx/>
                <a:buNone/>
                <a:tabLst/>
                <a:defRPr/>
              </a:pPr>
              <a:t>‹#›</a:t>
            </a:fld>
            <a:endPar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endParaRPr>
          </a:p>
        </p:txBody>
      </p:sp>
    </p:spTree>
    <p:extLst>
      <p:ext uri="{BB962C8B-B14F-4D97-AF65-F5344CB8AC3E}">
        <p14:creationId xmlns:p14="http://schemas.microsoft.com/office/powerpoint/2010/main" val="280132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Grid">
    <p:spTree>
      <p:nvGrpSpPr>
        <p:cNvPr id="1" name=""/>
        <p:cNvGrpSpPr/>
        <p:nvPr/>
      </p:nvGrpSpPr>
      <p:grpSpPr>
        <a:xfrm>
          <a:off x="0" y="0"/>
          <a:ext cx="0" cy="0"/>
          <a:chOff x="0" y="0"/>
          <a:chExt cx="0" cy="0"/>
        </a:xfrm>
      </p:grpSpPr>
      <p:sp>
        <p:nvSpPr>
          <p:cNvPr id="10" name="Rectangle 9"/>
          <p:cNvSpPr>
            <a:spLocks noChangeAspect="1"/>
          </p:cNvSpPr>
          <p:nvPr userDrawn="1"/>
        </p:nvSpPr>
        <p:spPr>
          <a:xfrm>
            <a:off x="6" y="0"/>
            <a:ext cx="12205854" cy="6858000"/>
          </a:xfrm>
          <a:prstGeom prst="rect">
            <a:avLst/>
          </a:prstGeom>
          <a:blipFill>
            <a:blip r:embed="rId2">
              <a:alphaModFix amt="90000"/>
            </a:blip>
            <a:srcRect/>
            <a:stretch>
              <a:fillRect l="-123" t="-166" r="-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Content Placeholder 2"/>
          <p:cNvSpPr>
            <a:spLocks noGrp="1"/>
          </p:cNvSpPr>
          <p:nvPr>
            <p:ph idx="1" hasCustomPrompt="1"/>
          </p:nvPr>
        </p:nvSpPr>
        <p:spPr>
          <a:xfrm>
            <a:off x="304800" y="1737360"/>
            <a:ext cx="5364480" cy="4389120"/>
          </a:xfrm>
        </p:spPr>
        <p:txBody>
          <a:bodyPr/>
          <a:lstStyle>
            <a:lvl1pPr marL="228609" marR="0" indent="-228609" algn="l" defTabSz="457218"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79" marR="0" indent="-230197" algn="l" defTabSz="457218"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40" marR="0" indent="-230197" algn="l" defTabSz="457218"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35" marR="0" indent="-223846" algn="l" defTabSz="457218"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61" marR="0" indent="-223846" algn="l" defTabSz="457218" rtl="0" eaLnBrk="1" fontAlgn="auto" latinLnBrk="0" hangingPunct="1">
              <a:lnSpc>
                <a:spcPct val="100000"/>
              </a:lnSpc>
              <a:spcBef>
                <a:spcPct val="20000"/>
              </a:spcBef>
              <a:spcAft>
                <a:spcPts val="900"/>
              </a:spcAft>
              <a:buClr>
                <a:schemeClr val="accent2"/>
              </a:buClr>
              <a:buSzTx/>
              <a:buFont typeface="Arial"/>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61" lvl="4" indent="-223846" algn="l" defTabSz="457218" rtl="0" eaLnBrk="1" latinLnBrk="0" hangingPunct="1">
              <a:spcBef>
                <a:spcPct val="20000"/>
              </a:spcBef>
              <a:buClr>
                <a:schemeClr val="accent2"/>
              </a:buClr>
              <a:buFont typeface="Arial"/>
              <a:buChar char="–"/>
            </a:pPr>
            <a:r>
              <a:rPr lang="en-US" dirty="0"/>
              <a:t>Fifth level</a:t>
            </a:r>
          </a:p>
        </p:txBody>
      </p:sp>
      <p:sp>
        <p:nvSpPr>
          <p:cNvPr id="6" name="Text Placeholder 8"/>
          <p:cNvSpPr>
            <a:spLocks noGrp="1"/>
          </p:cNvSpPr>
          <p:nvPr>
            <p:ph type="body" sz="quarter" idx="13" hasCustomPrompt="1"/>
          </p:nvPr>
        </p:nvSpPr>
        <p:spPr>
          <a:xfrm>
            <a:off x="304800" y="1234440"/>
            <a:ext cx="5364480" cy="411480"/>
          </a:xfrm>
          <a:prstGeom prst="rect">
            <a:avLst/>
          </a:prstGeom>
        </p:spPr>
        <p:txBody>
          <a:bodyPr>
            <a:noAutofit/>
          </a:bodyPr>
          <a:lstStyle>
            <a:lvl1pPr marL="0" indent="0">
              <a:buNone/>
              <a:defRPr sz="1801" b="1">
                <a:solidFill>
                  <a:schemeClr val="accent2"/>
                </a:solidFill>
                <a:latin typeface="+mj-lt"/>
              </a:defRPr>
            </a:lvl1pPr>
          </a:lstStyle>
          <a:p>
            <a:pPr lvl="0"/>
            <a:r>
              <a:rPr lang="en-US" dirty="0"/>
              <a:t>Subtitle</a:t>
            </a:r>
          </a:p>
        </p:txBody>
      </p:sp>
      <p:sp>
        <p:nvSpPr>
          <p:cNvPr id="7"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09766" y="91442"/>
            <a:ext cx="2385982" cy="546543"/>
          </a:xfrm>
          <a:prstGeom prst="rect">
            <a:avLst/>
          </a:prstGeom>
        </p:spPr>
      </p:pic>
      <p:sp>
        <p:nvSpPr>
          <p:cNvPr id="9" name="Shape 393">
            <a:extLst>
              <a:ext uri="{FF2B5EF4-FFF2-40B4-BE49-F238E27FC236}">
                <a16:creationId xmlns:a16="http://schemas.microsoft.com/office/drawing/2014/main" id="{55080A59-49F8-4173-B90A-D4F77A9CC548}"/>
              </a:ext>
            </a:extLst>
          </p:cNvPr>
          <p:cNvSpPr/>
          <p:nvPr userDrawn="1"/>
        </p:nvSpPr>
        <p:spPr>
          <a:xfrm>
            <a:off x="6601992" y="3257555"/>
            <a:ext cx="5152919" cy="0"/>
          </a:xfrm>
          <a:prstGeom prst="line">
            <a:avLst/>
          </a:prstGeom>
          <a:ln w="3175">
            <a:solidFill>
              <a:srgbClr val="FFFFFF"/>
            </a:solidFill>
            <a:miter lim="400000"/>
          </a:ln>
        </p:spPr>
        <p:txBody>
          <a:bodyPr lIns="19051" tIns="19051" rIns="19051" bIns="19051" anchor="ctr"/>
          <a:lstStyle/>
          <a:p>
            <a:pPr marL="0" marR="0" lvl="0" indent="0" algn="ctr" defTabSz="309575" rtl="0" eaLnBrk="1" fontAlgn="auto" latinLnBrk="0" hangingPunct="1">
              <a:lnSpc>
                <a:spcPct val="100000"/>
              </a:lnSpc>
              <a:spcBef>
                <a:spcPts val="0"/>
              </a:spcBef>
              <a:spcAft>
                <a:spcPts val="0"/>
              </a:spcAft>
              <a:buClrTx/>
              <a:buSzTx/>
              <a:buFontTx/>
              <a:buNone/>
              <a:tabLst/>
              <a:defRPr sz="1200">
                <a:latin typeface="Helvetica Light"/>
                <a:ea typeface="Helvetica Light"/>
                <a:cs typeface="Helvetica Light"/>
                <a:sym typeface="Helvetica Light"/>
              </a:defRPr>
            </a:pPr>
            <a:endParaRPr kumimoji="0" sz="1200" b="0" i="0" u="none" strike="noStrike" kern="1200" cap="none" spc="0" normalizeH="0" baseline="0" noProof="0" dirty="0">
              <a:ln>
                <a:noFill/>
              </a:ln>
              <a:solidFill>
                <a:srgbClr val="000000"/>
              </a:solidFill>
              <a:effectLst/>
              <a:uLnTx/>
              <a:uFillTx/>
              <a:latin typeface="Helvetica Light"/>
              <a:sym typeface="Helvetica Light"/>
            </a:endParaRPr>
          </a:p>
        </p:txBody>
      </p:sp>
      <p:sp>
        <p:nvSpPr>
          <p:cNvPr id="11" name="Shape 394">
            <a:extLst>
              <a:ext uri="{FF2B5EF4-FFF2-40B4-BE49-F238E27FC236}">
                <a16:creationId xmlns:a16="http://schemas.microsoft.com/office/drawing/2014/main" id="{E38B0E98-5E44-4A84-8A96-99BBD67678FA}"/>
              </a:ext>
            </a:extLst>
          </p:cNvPr>
          <p:cNvSpPr/>
          <p:nvPr userDrawn="1"/>
        </p:nvSpPr>
        <p:spPr>
          <a:xfrm flipV="1">
            <a:off x="9217060" y="1341967"/>
            <a:ext cx="2" cy="3864689"/>
          </a:xfrm>
          <a:prstGeom prst="line">
            <a:avLst/>
          </a:prstGeom>
          <a:ln w="3175">
            <a:solidFill>
              <a:srgbClr val="FFFFFF"/>
            </a:solidFill>
            <a:miter lim="400000"/>
          </a:ln>
        </p:spPr>
        <p:txBody>
          <a:bodyPr lIns="19051" tIns="19051" rIns="19051" bIns="19051" anchor="ctr"/>
          <a:lstStyle/>
          <a:p>
            <a:pPr marL="0" marR="0" lvl="0" indent="0" algn="ctr" defTabSz="309575" rtl="0" eaLnBrk="1" fontAlgn="auto" latinLnBrk="0" hangingPunct="1">
              <a:lnSpc>
                <a:spcPct val="100000"/>
              </a:lnSpc>
              <a:spcBef>
                <a:spcPts val="0"/>
              </a:spcBef>
              <a:spcAft>
                <a:spcPts val="0"/>
              </a:spcAft>
              <a:buClrTx/>
              <a:buSzTx/>
              <a:buFontTx/>
              <a:buNone/>
              <a:tabLst/>
              <a:defRPr sz="1200">
                <a:latin typeface="Helvetica Light"/>
                <a:ea typeface="Helvetica Light"/>
                <a:cs typeface="Helvetica Light"/>
                <a:sym typeface="Helvetica Light"/>
              </a:defRPr>
            </a:pPr>
            <a:endParaRPr kumimoji="0" sz="1200" b="0" i="0" u="none" strike="noStrike" kern="1200" cap="none" spc="0" normalizeH="0" baseline="0" noProof="0" dirty="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155096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Yellow Accent">
    <p:spTree>
      <p:nvGrpSpPr>
        <p:cNvPr id="1" name=""/>
        <p:cNvGrpSpPr/>
        <p:nvPr/>
      </p:nvGrpSpPr>
      <p:grpSpPr>
        <a:xfrm>
          <a:off x="0" y="0"/>
          <a:ext cx="0" cy="0"/>
          <a:chOff x="0" y="0"/>
          <a:chExt cx="0" cy="0"/>
        </a:xfrm>
      </p:grpSpPr>
      <p:sp>
        <p:nvSpPr>
          <p:cNvPr id="10" name="Rectangle 9"/>
          <p:cNvSpPr/>
          <p:nvPr userDrawn="1"/>
        </p:nvSpPr>
        <p:spPr>
          <a:xfrm>
            <a:off x="0" y="5235551"/>
            <a:ext cx="12192000" cy="1622453"/>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Content Placeholder 2"/>
          <p:cNvSpPr>
            <a:spLocks noGrp="1"/>
          </p:cNvSpPr>
          <p:nvPr>
            <p:ph idx="1" hasCustomPrompt="1"/>
          </p:nvPr>
        </p:nvSpPr>
        <p:spPr>
          <a:xfrm>
            <a:off x="304800" y="1737360"/>
            <a:ext cx="10363200" cy="4297680"/>
          </a:xfrm>
          <a:prstGeom prst="rect">
            <a:avLst/>
          </a:prstGeom>
        </p:spPr>
        <p:txBody>
          <a:bodyPr/>
          <a:lstStyle>
            <a:lvl1pPr marL="228609" marR="0" indent="-228609" algn="l" defTabSz="457218"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79" marR="0" indent="-230197" algn="l" defTabSz="457218" rtl="0" eaLnBrk="1" fontAlgn="auto" latinLnBrk="0" hangingPunct="1">
              <a:lnSpc>
                <a:spcPct val="100000"/>
              </a:lnSpc>
              <a:spcBef>
                <a:spcPts val="0"/>
              </a:spcBef>
              <a:spcAft>
                <a:spcPts val="900"/>
              </a:spcAft>
              <a:buClr>
                <a:srgbClr val="6FACDE"/>
              </a:buClr>
              <a:buSzTx/>
              <a:buFont typeface="Arial"/>
              <a:buChar char="–"/>
              <a:tabLst/>
              <a:defRPr sz="1401">
                <a:solidFill>
                  <a:schemeClr val="tx2"/>
                </a:solidFill>
              </a:defRPr>
            </a:lvl2pPr>
            <a:lvl3pPr marL="684240" marR="0" indent="-230197" algn="l" defTabSz="457218"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a:solidFill>
                  <a:schemeClr val="tx2"/>
                </a:solidFill>
              </a:defRPr>
            </a:lvl3pPr>
            <a:lvl4pPr marL="914435" marR="0" indent="-223846" algn="l" defTabSz="457218" rtl="0" eaLnBrk="1" fontAlgn="auto" latinLnBrk="0" hangingPunct="1">
              <a:lnSpc>
                <a:spcPct val="100000"/>
              </a:lnSpc>
              <a:spcBef>
                <a:spcPts val="0"/>
              </a:spcBef>
              <a:spcAft>
                <a:spcPts val="900"/>
              </a:spcAft>
              <a:buClr>
                <a:srgbClr val="6FACDE"/>
              </a:buClr>
              <a:buSzTx/>
              <a:buFont typeface="Arial"/>
              <a:buChar char="–"/>
              <a:tabLst/>
              <a:defRPr sz="1300">
                <a:solidFill>
                  <a:schemeClr val="tx2"/>
                </a:solidFill>
              </a:defRPr>
            </a:lvl4pPr>
            <a:lvl5pPr marL="1255761" marR="0" indent="-223846" algn="l" defTabSz="457218" rtl="0" eaLnBrk="1" fontAlgn="auto" latinLnBrk="0" hangingPunct="1">
              <a:lnSpc>
                <a:spcPct val="100000"/>
              </a:lnSpc>
              <a:spcBef>
                <a:spcPct val="20000"/>
              </a:spcBef>
              <a:spcAft>
                <a:spcPts val="900"/>
              </a:spcAft>
              <a:buClr>
                <a:schemeClr val="accent2"/>
              </a:buClr>
              <a:buSzTx/>
              <a:buFont typeface="Arial"/>
              <a:buChar char="–"/>
              <a:tabLst/>
              <a:defRPr sz="13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61" lvl="4" indent="-223846" algn="l" defTabSz="457218" rtl="0" eaLnBrk="1" latinLnBrk="0" hangingPunct="1">
              <a:spcBef>
                <a:spcPct val="20000"/>
              </a:spcBef>
              <a:buClr>
                <a:schemeClr val="accent2"/>
              </a:buClr>
              <a:buFont typeface="Arial"/>
              <a:buChar char="–"/>
            </a:pPr>
            <a:r>
              <a:rPr lang="en-US" dirty="0"/>
              <a:t>Fifth level</a:t>
            </a:r>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8">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1801" b="1">
                <a:solidFill>
                  <a:schemeClr val="accent2"/>
                </a:solidFill>
                <a:latin typeface="+mj-lt"/>
              </a:defRPr>
            </a:lvl1pPr>
          </a:lstStyle>
          <a:p>
            <a:pPr lvl="0"/>
            <a:r>
              <a:rPr lang="en-US" dirty="0"/>
              <a:t>Subtitle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8" y="63740"/>
            <a:ext cx="2385980" cy="546543"/>
          </a:xfrm>
          <a:prstGeom prst="rect">
            <a:avLst/>
          </a:prstGeom>
        </p:spPr>
      </p:pic>
      <p:sp>
        <p:nvSpPr>
          <p:cNvPr id="9"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
        <p:nvSpPr>
          <p:cNvPr id="11" name="TextBox 10"/>
          <p:cNvSpPr txBox="1"/>
          <p:nvPr userDrawn="1"/>
        </p:nvSpPr>
        <p:spPr>
          <a:xfrm>
            <a:off x="304805" y="6583680"/>
            <a:ext cx="692727" cy="184794"/>
          </a:xfrm>
          <a:prstGeom prst="rect">
            <a:avLst/>
          </a:prstGeom>
          <a:noFill/>
        </p:spPr>
        <p:txBody>
          <a:bodyPr wrap="square" rtlCol="0">
            <a:spAutoFit/>
          </a:bodyPr>
          <a:lstStyle/>
          <a:p>
            <a:pPr marL="0" marR="0" lvl="0" indent="0" algn="l" defTabSz="457218" rtl="0" eaLnBrk="1" fontAlgn="auto" latinLnBrk="0" hangingPunct="1">
              <a:lnSpc>
                <a:spcPct val="100000"/>
              </a:lnSpc>
              <a:spcBef>
                <a:spcPts val="0"/>
              </a:spcBef>
              <a:spcAft>
                <a:spcPts val="0"/>
              </a:spcAft>
              <a:buClrTx/>
              <a:buSzTx/>
              <a:buFontTx/>
              <a:buNone/>
              <a:tabLst/>
              <a:defRPr/>
            </a:pPr>
            <a:fld id="{47A85379-F5D1-4B17-9A88-B6775F35A499}" type="slidenum">
              <a:rPr kumimoji="0" lang="en-US" sz="601" b="0" i="0" u="none" strike="noStrike" kern="1200" cap="none" spc="0" normalizeH="0" baseline="0" noProof="0" smtClean="0">
                <a:ln>
                  <a:noFill/>
                </a:ln>
                <a:solidFill>
                  <a:srgbClr val="6FACDE">
                    <a:lumMod val="40000"/>
                    <a:lumOff val="60000"/>
                  </a:srgbClr>
                </a:solidFill>
                <a:effectLst/>
                <a:uLnTx/>
                <a:uFillTx/>
                <a:latin typeface="Arial"/>
                <a:ea typeface="+mn-ea"/>
                <a:cs typeface="+mn-cs"/>
              </a:rPr>
              <a:pPr marL="0" marR="0" lvl="0" indent="0" algn="l" defTabSz="457218" rtl="0" eaLnBrk="1" fontAlgn="auto" latinLnBrk="0" hangingPunct="1">
                <a:lnSpc>
                  <a:spcPct val="100000"/>
                </a:lnSpc>
                <a:spcBef>
                  <a:spcPts val="0"/>
                </a:spcBef>
                <a:spcAft>
                  <a:spcPts val="0"/>
                </a:spcAft>
                <a:buClrTx/>
                <a:buSzTx/>
                <a:buFontTx/>
                <a:buNone/>
                <a:tabLst/>
                <a:defRPr/>
              </a:pPr>
              <a:t>‹#›</a:t>
            </a:fld>
            <a:endPar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endParaRPr>
          </a:p>
        </p:txBody>
      </p:sp>
    </p:spTree>
    <p:extLst>
      <p:ext uri="{BB962C8B-B14F-4D97-AF65-F5344CB8AC3E}">
        <p14:creationId xmlns:p14="http://schemas.microsoft.com/office/powerpoint/2010/main" val="26124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tline Orange Accent">
    <p:spTree>
      <p:nvGrpSpPr>
        <p:cNvPr id="1" name=""/>
        <p:cNvGrpSpPr/>
        <p:nvPr/>
      </p:nvGrpSpPr>
      <p:grpSpPr>
        <a:xfrm>
          <a:off x="0" y="0"/>
          <a:ext cx="0" cy="0"/>
          <a:chOff x="0" y="0"/>
          <a:chExt cx="0" cy="0"/>
        </a:xfrm>
      </p:grpSpPr>
      <p:sp>
        <p:nvSpPr>
          <p:cNvPr id="12" name="Rectangle 11"/>
          <p:cNvSpPr/>
          <p:nvPr userDrawn="1"/>
        </p:nvSpPr>
        <p:spPr>
          <a:xfrm>
            <a:off x="0" y="5235551"/>
            <a:ext cx="12192000" cy="1622453"/>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Content Placeholder 2"/>
          <p:cNvSpPr>
            <a:spLocks noGrp="1"/>
          </p:cNvSpPr>
          <p:nvPr>
            <p:ph idx="1" hasCustomPrompt="1"/>
          </p:nvPr>
        </p:nvSpPr>
        <p:spPr>
          <a:xfrm>
            <a:off x="304800" y="1737360"/>
            <a:ext cx="10363200" cy="4297680"/>
          </a:xfrm>
          <a:prstGeom prst="rect">
            <a:avLst/>
          </a:prstGeom>
        </p:spPr>
        <p:txBody>
          <a:bodyPr/>
          <a:lstStyle>
            <a:lvl1pPr marL="342913" marR="0" indent="-342913" algn="l" defTabSz="457218" rtl="0" eaLnBrk="1" fontAlgn="auto" latinLnBrk="0" hangingPunct="1">
              <a:lnSpc>
                <a:spcPct val="100000"/>
              </a:lnSpc>
              <a:spcBef>
                <a:spcPts val="0"/>
              </a:spcBef>
              <a:spcAft>
                <a:spcPts val="900"/>
              </a:spcAft>
              <a:buClr>
                <a:srgbClr val="6FACDE"/>
              </a:buClr>
              <a:buSzTx/>
              <a:buFont typeface="+mj-lt"/>
              <a:buAutoNum type="romanUcPeriod"/>
              <a:tabLst/>
              <a:defRPr sz="1600">
                <a:solidFill>
                  <a:schemeClr val="tx2"/>
                </a:solidFill>
              </a:defRPr>
            </a:lvl1pPr>
            <a:lvl2pPr marL="574697" marR="0" indent="-342913" algn="l" defTabSz="457218" rtl="0" eaLnBrk="1" fontAlgn="auto" latinLnBrk="0" hangingPunct="1">
              <a:lnSpc>
                <a:spcPct val="100000"/>
              </a:lnSpc>
              <a:spcBef>
                <a:spcPts val="0"/>
              </a:spcBef>
              <a:spcAft>
                <a:spcPts val="900"/>
              </a:spcAft>
              <a:buClr>
                <a:srgbClr val="6FACDE"/>
              </a:buClr>
              <a:buSzTx/>
              <a:buFont typeface="+mj-lt"/>
              <a:buAutoNum type="alphaUcPeriod"/>
              <a:tabLst/>
              <a:defRPr sz="1401">
                <a:solidFill>
                  <a:schemeClr val="tx2"/>
                </a:solidFill>
              </a:defRPr>
            </a:lvl2pPr>
            <a:lvl3pPr marL="796954" marR="0" indent="-342913" algn="l" defTabSz="457218" rtl="0" eaLnBrk="1" fontAlgn="auto" latinLnBrk="0" hangingPunct="1">
              <a:lnSpc>
                <a:spcPct val="100000"/>
              </a:lnSpc>
              <a:spcBef>
                <a:spcPts val="0"/>
              </a:spcBef>
              <a:spcAft>
                <a:spcPts val="900"/>
              </a:spcAft>
              <a:buClr>
                <a:srgbClr val="6FACDE"/>
              </a:buClr>
              <a:buSzTx/>
              <a:buFont typeface="+mj-lt"/>
              <a:buAutoNum type="arabicPeriod"/>
              <a:tabLst/>
              <a:defRPr sz="1300">
                <a:solidFill>
                  <a:schemeClr val="tx2"/>
                </a:solidFill>
              </a:defRPr>
            </a:lvl3pPr>
            <a:lvl4pPr marL="1033499" marR="0" indent="-342913" algn="l" defTabSz="457218" rtl="0" eaLnBrk="1" fontAlgn="auto" latinLnBrk="0" hangingPunct="1">
              <a:lnSpc>
                <a:spcPct val="100000"/>
              </a:lnSpc>
              <a:spcBef>
                <a:spcPts val="0"/>
              </a:spcBef>
              <a:spcAft>
                <a:spcPts val="900"/>
              </a:spcAft>
              <a:buClr>
                <a:srgbClr val="6FACDE"/>
              </a:buClr>
              <a:buSzTx/>
              <a:buFont typeface="+mj-lt"/>
              <a:buAutoNum type="alphaLcParenR"/>
              <a:tabLst/>
              <a:defRPr sz="1300">
                <a:solidFill>
                  <a:schemeClr val="tx2"/>
                </a:solidFill>
              </a:defRPr>
            </a:lvl4pPr>
            <a:lvl5pPr marL="1374826" marR="0" indent="-342913" algn="l" defTabSz="457218" rtl="0" eaLnBrk="1" fontAlgn="auto" latinLnBrk="0" hangingPunct="1">
              <a:lnSpc>
                <a:spcPct val="100000"/>
              </a:lnSpc>
              <a:spcBef>
                <a:spcPct val="20000"/>
              </a:spcBef>
              <a:spcAft>
                <a:spcPts val="900"/>
              </a:spcAft>
              <a:buClr>
                <a:schemeClr val="accent2"/>
              </a:buClr>
              <a:buSzTx/>
              <a:buFont typeface="+mj-lt"/>
              <a:buAutoNum type="romanLcPeriod"/>
              <a:tabLst/>
              <a:defRPr sz="13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61" lvl="4" indent="-223846" algn="l" defTabSz="457218" rtl="0" eaLnBrk="1" latinLnBrk="0" hangingPunct="1">
              <a:spcBef>
                <a:spcPct val="20000"/>
              </a:spcBef>
              <a:buClr>
                <a:schemeClr val="accent2"/>
              </a:buClr>
              <a:buFont typeface="Arial"/>
              <a:buChar char="–"/>
            </a:pPr>
            <a:r>
              <a:rPr lang="en-US" dirty="0"/>
              <a:t>Fifth level</a:t>
            </a:r>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8">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1801" b="1">
                <a:solidFill>
                  <a:schemeClr val="accent2"/>
                </a:solidFill>
                <a:latin typeface="+mj-lt"/>
              </a:defRPr>
            </a:lvl1pPr>
          </a:lstStyle>
          <a:p>
            <a:pPr lvl="0"/>
            <a:r>
              <a:rPr lang="en-US" dirty="0"/>
              <a:t>Subtitle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8" y="63740"/>
            <a:ext cx="2385980" cy="546543"/>
          </a:xfrm>
          <a:prstGeom prst="rect">
            <a:avLst/>
          </a:prstGeom>
        </p:spPr>
      </p:pic>
      <p:sp>
        <p:nvSpPr>
          <p:cNvPr id="11"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
        <p:nvSpPr>
          <p:cNvPr id="10" name="TextBox 9"/>
          <p:cNvSpPr txBox="1"/>
          <p:nvPr userDrawn="1"/>
        </p:nvSpPr>
        <p:spPr>
          <a:xfrm>
            <a:off x="304805" y="6583680"/>
            <a:ext cx="692727" cy="184794"/>
          </a:xfrm>
          <a:prstGeom prst="rect">
            <a:avLst/>
          </a:prstGeom>
          <a:noFill/>
        </p:spPr>
        <p:txBody>
          <a:bodyPr wrap="square" rtlCol="0">
            <a:spAutoFit/>
          </a:bodyPr>
          <a:lstStyle/>
          <a:p>
            <a:pPr marL="0" marR="0" lvl="0" indent="0" algn="l" defTabSz="457218" rtl="0" eaLnBrk="1" fontAlgn="auto" latinLnBrk="0" hangingPunct="1">
              <a:lnSpc>
                <a:spcPct val="100000"/>
              </a:lnSpc>
              <a:spcBef>
                <a:spcPts val="0"/>
              </a:spcBef>
              <a:spcAft>
                <a:spcPts val="0"/>
              </a:spcAft>
              <a:buClrTx/>
              <a:buSzTx/>
              <a:buFontTx/>
              <a:buNone/>
              <a:tabLst/>
              <a:defRPr/>
            </a:pPr>
            <a:fld id="{47A85379-F5D1-4B17-9A88-B6775F35A499}" type="slidenum">
              <a:rPr kumimoji="0" lang="en-US" sz="601" b="0" i="0" u="none" strike="noStrike" kern="1200" cap="none" spc="0" normalizeH="0" baseline="0" noProof="0" smtClean="0">
                <a:ln>
                  <a:noFill/>
                </a:ln>
                <a:solidFill>
                  <a:srgbClr val="6FACDE">
                    <a:lumMod val="40000"/>
                    <a:lumOff val="60000"/>
                  </a:srgbClr>
                </a:solidFill>
                <a:effectLst/>
                <a:uLnTx/>
                <a:uFillTx/>
                <a:latin typeface="Arial"/>
                <a:ea typeface="+mn-ea"/>
                <a:cs typeface="+mn-cs"/>
              </a:rPr>
              <a:pPr marL="0" marR="0" lvl="0" indent="0" algn="l" defTabSz="457218" rtl="0" eaLnBrk="1" fontAlgn="auto" latinLnBrk="0" hangingPunct="1">
                <a:lnSpc>
                  <a:spcPct val="100000"/>
                </a:lnSpc>
                <a:spcBef>
                  <a:spcPts val="0"/>
                </a:spcBef>
                <a:spcAft>
                  <a:spcPts val="0"/>
                </a:spcAft>
                <a:buClrTx/>
                <a:buSzTx/>
                <a:buFontTx/>
                <a:buNone/>
                <a:tabLst/>
                <a:defRPr/>
              </a:pPr>
              <a:t>‹#›</a:t>
            </a:fld>
            <a:endPar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endParaRPr>
          </a:p>
        </p:txBody>
      </p:sp>
    </p:spTree>
    <p:extLst>
      <p:ext uri="{BB962C8B-B14F-4D97-AF65-F5344CB8AC3E}">
        <p14:creationId xmlns:p14="http://schemas.microsoft.com/office/powerpoint/2010/main" val="334106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8" y="0"/>
            <a:ext cx="5651497"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1" rIns="91440" bIns="45721" numCol="1" anchor="t" anchorCtr="0" compatLnSpc="1">
            <a:prstTxWarp prst="textNoShape">
              <a:avLst/>
            </a:prstTxWarp>
          </a:bodyPr>
          <a:lstStyle/>
          <a:p>
            <a:endParaRPr lang="en-US" sz="1801" dirty="0"/>
          </a:p>
        </p:txBody>
      </p:sp>
      <p:sp>
        <p:nvSpPr>
          <p:cNvPr id="11" name="Freeform 6"/>
          <p:cNvSpPr>
            <a:spLocks/>
          </p:cNvSpPr>
          <p:nvPr/>
        </p:nvSpPr>
        <p:spPr bwMode="auto">
          <a:xfrm>
            <a:off x="6256874"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1" rIns="91440" bIns="45721" numCol="1" anchor="t" anchorCtr="0" compatLnSpc="1">
            <a:prstTxWarp prst="textNoShape">
              <a:avLst/>
            </a:prstTxWarp>
          </a:bodyPr>
          <a:lstStyle/>
          <a:p>
            <a:pPr lvl="0"/>
            <a:endParaRPr lang="en-US" sz="1801" dirty="0"/>
          </a:p>
        </p:txBody>
      </p:sp>
      <p:sp>
        <p:nvSpPr>
          <p:cNvPr id="12" name="Freeform 7"/>
          <p:cNvSpPr>
            <a:spLocks/>
          </p:cNvSpPr>
          <p:nvPr/>
        </p:nvSpPr>
        <p:spPr bwMode="auto">
          <a:xfrm>
            <a:off x="6062140" y="0"/>
            <a:ext cx="1528233"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1" rIns="91440" bIns="45721" numCol="1" anchor="t" anchorCtr="0" compatLnSpc="1">
            <a:prstTxWarp prst="textNoShape">
              <a:avLst/>
            </a:prstTxWarp>
          </a:bodyPr>
          <a:lstStyle/>
          <a:p>
            <a:pPr lvl="0"/>
            <a:endParaRPr lang="en-US" sz="1801" dirty="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8"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dirty="0"/>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18" indent="0" algn="ctr">
              <a:buNone/>
              <a:defRPr sz="2000"/>
            </a:lvl2pPr>
            <a:lvl3pPr marL="914435" indent="0" algn="ctr">
              <a:buNone/>
              <a:defRPr sz="1801"/>
            </a:lvl3pPr>
            <a:lvl4pPr marL="1371651" indent="0" algn="ctr">
              <a:buNone/>
              <a:defRPr sz="1600"/>
            </a:lvl4pPr>
            <a:lvl5pPr marL="1828869" indent="0" algn="ctr">
              <a:buNone/>
              <a:defRPr sz="1600"/>
            </a:lvl5pPr>
            <a:lvl6pPr marL="2286085" indent="0" algn="ctr">
              <a:buNone/>
              <a:defRPr sz="1600"/>
            </a:lvl6pPr>
            <a:lvl7pPr marL="2743302" indent="0" algn="ctr">
              <a:buNone/>
              <a:defRPr sz="1600"/>
            </a:lvl7pPr>
            <a:lvl8pPr marL="3200520" indent="0" algn="ctr">
              <a:buNone/>
              <a:defRPr sz="1600"/>
            </a:lvl8pPr>
            <a:lvl9pPr marL="3657738" indent="0" algn="ctr">
              <a:buNone/>
              <a:defRPr sz="1600"/>
            </a:lvl9pPr>
          </a:lstStyle>
          <a:p>
            <a:r>
              <a:rPr lang="en-US"/>
              <a:t>Click to edit Master subtitle style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3335908"/>
            <a:ext cx="1415404" cy="3522092"/>
          </a:xfrm>
          <a:prstGeom prst="rect">
            <a:avLst/>
          </a:prstGeom>
        </p:spPr>
      </p:pic>
      <p:sp>
        <p:nvSpPr>
          <p:cNvPr id="9" name="TextBox 8"/>
          <p:cNvSpPr txBox="1"/>
          <p:nvPr userDrawn="1"/>
        </p:nvSpPr>
        <p:spPr>
          <a:xfrm>
            <a:off x="7942217" y="2069515"/>
            <a:ext cx="3995058" cy="2554545"/>
          </a:xfrm>
          <a:prstGeom prst="rect">
            <a:avLst/>
          </a:prstGeom>
          <a:noFill/>
        </p:spPr>
        <p:txBody>
          <a:bodyPr wrap="square" rtlCol="0">
            <a:spAutoFit/>
          </a:bodyPr>
          <a:lstStyle/>
          <a:p>
            <a:pPr algn="r"/>
            <a:r>
              <a:rPr lang="en-US" sz="3200" dirty="0">
                <a:solidFill>
                  <a:schemeClr val="bg1"/>
                </a:solidFill>
              </a:rPr>
              <a:t>The only thing worse than being blind is having sight and no vision – </a:t>
            </a:r>
          </a:p>
          <a:p>
            <a:pPr algn="r"/>
            <a:r>
              <a:rPr lang="en-US" sz="3200" i="1" dirty="0">
                <a:solidFill>
                  <a:schemeClr val="bg1"/>
                </a:solidFill>
              </a:rPr>
              <a:t>Helen Keller</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utline Green Accent">
    <p:spTree>
      <p:nvGrpSpPr>
        <p:cNvPr id="1" name=""/>
        <p:cNvGrpSpPr/>
        <p:nvPr/>
      </p:nvGrpSpPr>
      <p:grpSpPr>
        <a:xfrm>
          <a:off x="0" y="0"/>
          <a:ext cx="0" cy="0"/>
          <a:chOff x="0" y="0"/>
          <a:chExt cx="0" cy="0"/>
        </a:xfrm>
      </p:grpSpPr>
      <p:sp>
        <p:nvSpPr>
          <p:cNvPr id="12" name="Rectangle 11"/>
          <p:cNvSpPr/>
          <p:nvPr userDrawn="1"/>
        </p:nvSpPr>
        <p:spPr>
          <a:xfrm>
            <a:off x="0" y="5235551"/>
            <a:ext cx="12192000" cy="1622453"/>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8">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1801" b="1">
                <a:solidFill>
                  <a:schemeClr val="accent2"/>
                </a:solidFill>
                <a:latin typeface="+mj-lt"/>
              </a:defRPr>
            </a:lvl1pPr>
          </a:lstStyle>
          <a:p>
            <a:pPr lvl="0"/>
            <a:r>
              <a:rPr lang="en-US" dirty="0"/>
              <a:t>Subtitle</a:t>
            </a:r>
          </a:p>
        </p:txBody>
      </p:sp>
      <p:sp>
        <p:nvSpPr>
          <p:cNvPr id="4" name="Text Placeholder 3"/>
          <p:cNvSpPr>
            <a:spLocks noGrp="1"/>
          </p:cNvSpPr>
          <p:nvPr>
            <p:ph type="body" sz="quarter" idx="14"/>
          </p:nvPr>
        </p:nvSpPr>
        <p:spPr>
          <a:xfrm>
            <a:off x="304800" y="1737364"/>
            <a:ext cx="10363200" cy="4185267"/>
          </a:xfrm>
        </p:spPr>
        <p:txBody>
          <a:bodyPr/>
          <a:lstStyle>
            <a:lvl1pPr marL="461979" indent="-461979">
              <a:buFont typeface="+mj-lt"/>
              <a:buAutoNum type="romanUcPeriod"/>
              <a:defRPr/>
            </a:lvl1pPr>
            <a:lvl2pPr marL="798543" indent="-336562">
              <a:buFont typeface="+mj-lt"/>
              <a:buAutoNum type="alphaUcPeriod"/>
              <a:defRPr/>
            </a:lvl2pPr>
            <a:lvl3pPr marL="1144631" indent="-344502">
              <a:buFont typeface="+mj-lt"/>
              <a:buAutoNum type="arabicPeriod"/>
              <a:defRPr/>
            </a:lvl3pPr>
            <a:lvl4pPr marL="1482781" indent="-342913">
              <a:buFont typeface="+mj-lt"/>
              <a:buAutoNum type="alphaLcParenR"/>
              <a:defRPr/>
            </a:lvl4pPr>
            <a:lvl5pPr marL="1828869" indent="-344502">
              <a:buFont typeface="+mj-lt"/>
              <a:buAutoNum type="romanLcPeriod"/>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8" y="63740"/>
            <a:ext cx="2385980" cy="546543"/>
          </a:xfrm>
          <a:prstGeom prst="rect">
            <a:avLst/>
          </a:prstGeom>
        </p:spPr>
      </p:pic>
      <p:sp>
        <p:nvSpPr>
          <p:cNvPr id="10"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
        <p:nvSpPr>
          <p:cNvPr id="8" name="TextBox 7"/>
          <p:cNvSpPr txBox="1"/>
          <p:nvPr userDrawn="1"/>
        </p:nvSpPr>
        <p:spPr>
          <a:xfrm>
            <a:off x="304805" y="6583680"/>
            <a:ext cx="692727" cy="184794"/>
          </a:xfrm>
          <a:prstGeom prst="rect">
            <a:avLst/>
          </a:prstGeom>
          <a:noFill/>
        </p:spPr>
        <p:txBody>
          <a:bodyPr wrap="square" rtlCol="0">
            <a:spAutoFit/>
          </a:bodyPr>
          <a:lstStyle/>
          <a:p>
            <a:pPr marL="0" marR="0" lvl="0" indent="0" algn="l" defTabSz="457218" rtl="0" eaLnBrk="1" fontAlgn="auto" latinLnBrk="0" hangingPunct="1">
              <a:lnSpc>
                <a:spcPct val="100000"/>
              </a:lnSpc>
              <a:spcBef>
                <a:spcPts val="0"/>
              </a:spcBef>
              <a:spcAft>
                <a:spcPts val="0"/>
              </a:spcAft>
              <a:buClrTx/>
              <a:buSzTx/>
              <a:buFontTx/>
              <a:buNone/>
              <a:tabLst/>
              <a:defRPr/>
            </a:pPr>
            <a:fld id="{47A85379-F5D1-4B17-9A88-B6775F35A499}" type="slidenum">
              <a:rPr kumimoji="0" lang="en-US" sz="601" b="0" i="0" u="none" strike="noStrike" kern="1200" cap="none" spc="0" normalizeH="0" baseline="0" noProof="0" smtClean="0">
                <a:ln>
                  <a:noFill/>
                </a:ln>
                <a:solidFill>
                  <a:srgbClr val="6FACDE">
                    <a:lumMod val="40000"/>
                    <a:lumOff val="60000"/>
                  </a:srgbClr>
                </a:solidFill>
                <a:effectLst/>
                <a:uLnTx/>
                <a:uFillTx/>
                <a:latin typeface="Arial"/>
                <a:ea typeface="+mn-ea"/>
                <a:cs typeface="+mn-cs"/>
              </a:rPr>
              <a:pPr marL="0" marR="0" lvl="0" indent="0" algn="l" defTabSz="457218" rtl="0" eaLnBrk="1" fontAlgn="auto" latinLnBrk="0" hangingPunct="1">
                <a:lnSpc>
                  <a:spcPct val="100000"/>
                </a:lnSpc>
                <a:spcBef>
                  <a:spcPts val="0"/>
                </a:spcBef>
                <a:spcAft>
                  <a:spcPts val="0"/>
                </a:spcAft>
                <a:buClrTx/>
                <a:buSzTx/>
                <a:buFontTx/>
                <a:buNone/>
                <a:tabLst/>
                <a:defRPr/>
              </a:pPr>
              <a:t>‹#›</a:t>
            </a:fld>
            <a:endPar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endParaRPr>
          </a:p>
        </p:txBody>
      </p:sp>
    </p:spTree>
    <p:extLst>
      <p:ext uri="{BB962C8B-B14F-4D97-AF65-F5344CB8AC3E}">
        <p14:creationId xmlns:p14="http://schemas.microsoft.com/office/powerpoint/2010/main" val="274147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Blue Acc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737360"/>
            <a:ext cx="10363200" cy="4206240"/>
          </a:xfrm>
          <a:prstGeom prst="rect">
            <a:avLst/>
          </a:prstGeom>
        </p:spPr>
        <p:txBody>
          <a:bodyPr/>
          <a:lstStyle>
            <a:lvl1pPr marL="0" marR="0" indent="0" algn="l" defTabSz="457218"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457218" rtl="0" eaLnBrk="1" fontAlgn="auto" latinLnBrk="0" hangingPunct="1">
              <a:lnSpc>
                <a:spcPct val="100000"/>
              </a:lnSpc>
              <a:spcBef>
                <a:spcPct val="20000"/>
              </a:spcBef>
              <a:spcAft>
                <a:spcPts val="0"/>
              </a:spcAft>
              <a:buClrTx/>
              <a:buSzTx/>
              <a:buFont typeface="Arial"/>
              <a:buNone/>
              <a:tabLst/>
              <a:defRPr/>
            </a:pPr>
            <a:r>
              <a:rPr lang="en-US" dirty="0"/>
              <a:t>Click to add text</a:t>
            </a:r>
          </a:p>
        </p:txBody>
      </p:sp>
      <p:sp>
        <p:nvSpPr>
          <p:cNvPr id="5" name="Title Placeholder 1"/>
          <p:cNvSpPr>
            <a:spLocks noGrp="1"/>
          </p:cNvSpPr>
          <p:nvPr>
            <p:ph type="title"/>
          </p:nvPr>
        </p:nvSpPr>
        <p:spPr>
          <a:xfrm>
            <a:off x="304800" y="182880"/>
            <a:ext cx="8046720" cy="822960"/>
          </a:xfrm>
          <a:prstGeom prst="rect">
            <a:avLst/>
          </a:prstGeom>
        </p:spPr>
        <p:txBody>
          <a:bodyPr vert="horz" lIns="91440" tIns="45720" rIns="91440" bIns="45720" rtlCol="0" anchor="b" anchorCtr="0">
            <a:normAutofit/>
          </a:bodyPr>
          <a:lstStyle>
            <a:lvl1pPr defTabSz="119068">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a:buNone/>
              <a:defRPr lang="en-US" sz="2000" b="1" kern="1200" dirty="0">
                <a:solidFill>
                  <a:schemeClr val="accent2"/>
                </a:solidFill>
                <a:latin typeface="+mj-lt"/>
                <a:ea typeface="+mn-ea"/>
                <a:cs typeface="Times New Roman"/>
              </a:defRPr>
            </a:lvl1pPr>
          </a:lstStyle>
          <a:p>
            <a:pPr marL="0" lvl="0" indent="0" algn="l" defTabSz="457218" rtl="0" eaLnBrk="1" latinLnBrk="0" hangingPunct="1">
              <a:spcBef>
                <a:spcPts val="0"/>
              </a:spcBef>
              <a:spcAft>
                <a:spcPts val="900"/>
              </a:spcAft>
              <a:buClr>
                <a:schemeClr val="accent2"/>
              </a:buClr>
              <a:buFont typeface="Arial"/>
              <a:buNone/>
            </a:pPr>
            <a:r>
              <a:rPr lang="en-US" dirty="0"/>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81328" y="63740"/>
            <a:ext cx="2385980" cy="546543"/>
          </a:xfrm>
          <a:prstGeom prst="rect">
            <a:avLst/>
          </a:prstGeom>
        </p:spPr>
      </p:pic>
      <p:sp>
        <p:nvSpPr>
          <p:cNvPr id="8"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
        <p:nvSpPr>
          <p:cNvPr id="10" name="TextBox 9"/>
          <p:cNvSpPr txBox="1"/>
          <p:nvPr userDrawn="1"/>
        </p:nvSpPr>
        <p:spPr>
          <a:xfrm>
            <a:off x="304805" y="6583680"/>
            <a:ext cx="692727" cy="184794"/>
          </a:xfrm>
          <a:prstGeom prst="rect">
            <a:avLst/>
          </a:prstGeom>
          <a:noFill/>
        </p:spPr>
        <p:txBody>
          <a:bodyPr wrap="square" rtlCol="0">
            <a:spAutoFit/>
          </a:bodyPr>
          <a:lstStyle/>
          <a:p>
            <a:pPr marL="0" marR="0" lvl="0" indent="0" algn="l" defTabSz="457218" rtl="0" eaLnBrk="1" fontAlgn="auto" latinLnBrk="0" hangingPunct="1">
              <a:lnSpc>
                <a:spcPct val="100000"/>
              </a:lnSpc>
              <a:spcBef>
                <a:spcPts val="0"/>
              </a:spcBef>
              <a:spcAft>
                <a:spcPts val="0"/>
              </a:spcAft>
              <a:buClrTx/>
              <a:buSzTx/>
              <a:buFontTx/>
              <a:buNone/>
              <a:tabLst/>
              <a:defRPr/>
            </a:pPr>
            <a:fld id="{47A85379-F5D1-4B17-9A88-B6775F35A499}" type="slidenum">
              <a:rPr kumimoji="0" lang="en-US" sz="601" b="0" i="0" u="none" strike="noStrike" kern="1200" cap="none" spc="0" normalizeH="0" baseline="0" noProof="0" smtClean="0">
                <a:ln>
                  <a:noFill/>
                </a:ln>
                <a:solidFill>
                  <a:srgbClr val="6FACDE">
                    <a:lumMod val="40000"/>
                    <a:lumOff val="60000"/>
                  </a:srgbClr>
                </a:solidFill>
                <a:effectLst/>
                <a:uLnTx/>
                <a:uFillTx/>
                <a:latin typeface="Arial"/>
                <a:ea typeface="+mn-ea"/>
                <a:cs typeface="+mn-cs"/>
              </a:rPr>
              <a:pPr marL="0" marR="0" lvl="0" indent="0" algn="l" defTabSz="457218" rtl="0" eaLnBrk="1" fontAlgn="auto" latinLnBrk="0" hangingPunct="1">
                <a:lnSpc>
                  <a:spcPct val="100000"/>
                </a:lnSpc>
                <a:spcBef>
                  <a:spcPts val="0"/>
                </a:spcBef>
                <a:spcAft>
                  <a:spcPts val="0"/>
                </a:spcAft>
                <a:buClrTx/>
                <a:buSzTx/>
                <a:buFontTx/>
                <a:buNone/>
                <a:tabLst/>
                <a:defRPr/>
              </a:pPr>
              <a:t>‹#›</a:t>
            </a:fld>
            <a:endPar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endParaRPr>
          </a:p>
        </p:txBody>
      </p:sp>
      <p:sp>
        <p:nvSpPr>
          <p:cNvPr id="11" name="Rectangle 10"/>
          <p:cNvSpPr/>
          <p:nvPr userDrawn="1"/>
        </p:nvSpPr>
        <p:spPr>
          <a:xfrm>
            <a:off x="0" y="5235551"/>
            <a:ext cx="12192000" cy="1622453"/>
          </a:xfrm>
          <a:prstGeom prst="rect">
            <a:avLst/>
          </a:prstGeom>
          <a:blipFill dpi="0" rotWithShape="1">
            <a:blip r:embed="rId3">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5898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w Subtitl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304800" y="1371600"/>
            <a:ext cx="10363200" cy="411480"/>
          </a:xfrm>
          <a:prstGeom prst="rect">
            <a:avLst/>
          </a:prstGeom>
        </p:spPr>
        <p:txBody>
          <a:bodyPr>
            <a:noAutofit/>
          </a:bodyPr>
          <a:lstStyle>
            <a:lvl1pPr>
              <a:buNone/>
              <a:defRPr lang="en-US" sz="1801" b="1" kern="1200" dirty="0">
                <a:solidFill>
                  <a:schemeClr val="accent2"/>
                </a:solidFill>
                <a:latin typeface="+mj-lt"/>
                <a:ea typeface="+mn-ea"/>
                <a:cs typeface="Times New Roman"/>
              </a:defRPr>
            </a:lvl1pPr>
          </a:lstStyle>
          <a:p>
            <a:pPr marL="0" lvl="0" indent="0" algn="l" defTabSz="457218" rtl="0" eaLnBrk="1" latinLnBrk="0" hangingPunct="1">
              <a:spcBef>
                <a:spcPts val="0"/>
              </a:spcBef>
              <a:spcAft>
                <a:spcPts val="900"/>
              </a:spcAft>
              <a:buClr>
                <a:schemeClr val="accent2"/>
              </a:buClr>
              <a:buFont typeface="Arial"/>
              <a:buNone/>
            </a:pPr>
            <a:r>
              <a:rPr lang="en-US" dirty="0"/>
              <a:t>Subtitle</a:t>
            </a:r>
          </a:p>
        </p:txBody>
      </p:sp>
      <p:sp>
        <p:nvSpPr>
          <p:cNvPr id="6" name="Rectangle 5"/>
          <p:cNvSpPr/>
          <p:nvPr userDrawn="1"/>
        </p:nvSpPr>
        <p:spPr>
          <a:xfrm flipH="1">
            <a:off x="4418481" y="-7882"/>
            <a:ext cx="7794540" cy="978726"/>
          </a:xfrm>
          <a:prstGeom prst="rect">
            <a:avLst/>
          </a:prstGeom>
          <a:blipFill dpi="0" rotWithShape="1">
            <a:blip r:embed="rId2">
              <a:alphaModFix amt="90000"/>
            </a:blip>
            <a:srcRect/>
            <a:stretch>
              <a:fillRect t="906" r="-74962" b="-4902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9894" y="63740"/>
            <a:ext cx="2385982" cy="546543"/>
          </a:xfrm>
          <a:prstGeom prst="rect">
            <a:avLst/>
          </a:prstGeom>
        </p:spPr>
      </p:pic>
      <p:sp>
        <p:nvSpPr>
          <p:cNvPr id="9"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
        <p:nvSpPr>
          <p:cNvPr id="10" name="Title Placeholder 1"/>
          <p:cNvSpPr>
            <a:spLocks noGrp="1"/>
          </p:cNvSpPr>
          <p:nvPr>
            <p:ph type="title"/>
          </p:nvPr>
        </p:nvSpPr>
        <p:spPr>
          <a:xfrm>
            <a:off x="304800" y="457200"/>
            <a:ext cx="7924800" cy="822960"/>
          </a:xfrm>
          <a:prstGeom prst="rect">
            <a:avLst/>
          </a:prstGeom>
        </p:spPr>
        <p:txBody>
          <a:bodyPr vert="horz" lIns="91440" tIns="45720" rIns="91440" bIns="45720" rtlCol="0" anchor="b" anchorCtr="0">
            <a:normAutofit/>
          </a:bodyPr>
          <a:lstStyle>
            <a:lvl1pPr defTabSz="119068">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30143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2" y="5633951"/>
            <a:ext cx="6884226" cy="1225420"/>
          </a:xfrm>
          <a:prstGeom prst="rect">
            <a:avLst/>
          </a:prstGeom>
        </p:spPr>
      </p:pic>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8">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8" y="63740"/>
            <a:ext cx="2385980" cy="546543"/>
          </a:xfrm>
          <a:prstGeom prst="rect">
            <a:avLst/>
          </a:prstGeom>
        </p:spPr>
      </p:pic>
      <p:sp>
        <p:nvSpPr>
          <p:cNvPr id="6"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Tree>
    <p:extLst>
      <p:ext uri="{BB962C8B-B14F-4D97-AF65-F5344CB8AC3E}">
        <p14:creationId xmlns:p14="http://schemas.microsoft.com/office/powerpoint/2010/main" val="36080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w Subtitle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2" y="5641848"/>
            <a:ext cx="6884226" cy="1225420"/>
          </a:xfrm>
          <a:prstGeom prst="rect">
            <a:avLst/>
          </a:prstGeom>
        </p:spPr>
      </p:pic>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8">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a:buNone/>
              <a:defRPr lang="en-US" sz="1801" b="1" kern="1200" dirty="0">
                <a:solidFill>
                  <a:schemeClr val="accent2"/>
                </a:solidFill>
                <a:latin typeface="+mj-lt"/>
                <a:ea typeface="+mn-ea"/>
                <a:cs typeface="Times New Roman"/>
              </a:defRPr>
            </a:lvl1pPr>
          </a:lstStyle>
          <a:p>
            <a:pPr marL="0" lvl="0" indent="0" algn="l" defTabSz="457218" rtl="0" eaLnBrk="1" latinLnBrk="0" hangingPunct="1">
              <a:spcBef>
                <a:spcPts val="0"/>
              </a:spcBef>
              <a:spcAft>
                <a:spcPts val="900"/>
              </a:spcAft>
              <a:buClr>
                <a:schemeClr val="accent2"/>
              </a:buClr>
              <a:buFont typeface="Arial"/>
              <a:buNone/>
            </a:pPr>
            <a:r>
              <a:rPr lang="en-US" dirty="0"/>
              <a:t>Subtitle</a:t>
            </a:r>
          </a:p>
        </p:txBody>
      </p:sp>
      <p:sp>
        <p:nvSpPr>
          <p:cNvPr id="9"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8" y="63740"/>
            <a:ext cx="2385980" cy="546543"/>
          </a:xfrm>
          <a:prstGeom prst="rect">
            <a:avLst/>
          </a:prstGeom>
        </p:spPr>
      </p:pic>
    </p:spTree>
    <p:extLst>
      <p:ext uri="{BB962C8B-B14F-4D97-AF65-F5344CB8AC3E}">
        <p14:creationId xmlns:p14="http://schemas.microsoft.com/office/powerpoint/2010/main" val="20295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2" y="5641848"/>
            <a:ext cx="6884226" cy="1225420"/>
          </a:xfrm>
          <a:prstGeom prst="rect">
            <a:avLst/>
          </a:prstGeom>
        </p:spPr>
      </p:pic>
      <p:sp>
        <p:nvSpPr>
          <p:cNvPr id="3" name="Content Placeholder 2"/>
          <p:cNvSpPr>
            <a:spLocks noGrp="1"/>
          </p:cNvSpPr>
          <p:nvPr>
            <p:ph idx="1" hasCustomPrompt="1"/>
          </p:nvPr>
        </p:nvSpPr>
        <p:spPr>
          <a:xfrm>
            <a:off x="304800" y="1463040"/>
            <a:ext cx="10363200" cy="4480560"/>
          </a:xfrm>
          <a:prstGeom prst="rect">
            <a:avLst/>
          </a:prstGeom>
        </p:spPr>
        <p:txBody>
          <a:bodyPr/>
          <a:lstStyle>
            <a:lvl1pPr marL="461979" marR="0" indent="-461979" algn="l" defTabSz="457218" rtl="0" eaLnBrk="1" fontAlgn="auto" latinLnBrk="0" hangingPunct="1">
              <a:lnSpc>
                <a:spcPct val="100000"/>
              </a:lnSpc>
              <a:spcBef>
                <a:spcPts val="0"/>
              </a:spcBef>
              <a:spcAft>
                <a:spcPts val="900"/>
              </a:spcAft>
              <a:buClr>
                <a:srgbClr val="6FACDE"/>
              </a:buClr>
              <a:buSzTx/>
              <a:buFont typeface="+mj-lt"/>
              <a:buAutoNum type="romanUcPeriod"/>
              <a:tabLst/>
              <a:defRPr lang="en-US" sz="2000" kern="1200" noProof="0" dirty="0" smtClean="0">
                <a:solidFill>
                  <a:schemeClr val="tx2"/>
                </a:solidFill>
                <a:latin typeface="+mn-lt"/>
                <a:ea typeface="+mn-ea"/>
                <a:cs typeface="Times New Roman"/>
              </a:defRPr>
            </a:lvl1pPr>
            <a:lvl2pPr marL="798543" marR="0" indent="-336562" algn="l" defTabSz="457218" rtl="0" eaLnBrk="1" fontAlgn="auto" latinLnBrk="0" hangingPunct="1">
              <a:lnSpc>
                <a:spcPct val="100000"/>
              </a:lnSpc>
              <a:spcBef>
                <a:spcPts val="0"/>
              </a:spcBef>
              <a:spcAft>
                <a:spcPts val="900"/>
              </a:spcAft>
              <a:buClr>
                <a:srgbClr val="6FACDE"/>
              </a:buClr>
              <a:buSzTx/>
              <a:buFont typeface="+mj-lt"/>
              <a:buAutoNum type="alphaUcPeriod"/>
              <a:tabLst/>
              <a:defRPr lang="en-US" sz="1801" kern="1200" noProof="0" dirty="0" smtClean="0">
                <a:solidFill>
                  <a:schemeClr val="tx2"/>
                </a:solidFill>
                <a:latin typeface="+mn-lt"/>
                <a:ea typeface="+mn-ea"/>
                <a:cs typeface="Times New Roman"/>
              </a:defRPr>
            </a:lvl2pPr>
            <a:lvl3pPr marL="1144631" marR="0" indent="-346088" algn="l" defTabSz="457218" rtl="0" eaLnBrk="1" fontAlgn="auto" latinLnBrk="0" hangingPunct="1">
              <a:lnSpc>
                <a:spcPct val="100000"/>
              </a:lnSpc>
              <a:spcBef>
                <a:spcPts val="0"/>
              </a:spcBef>
              <a:spcAft>
                <a:spcPts val="900"/>
              </a:spcAft>
              <a:buClr>
                <a:srgbClr val="6FACDE"/>
              </a:buClr>
              <a:buSzTx/>
              <a:buFont typeface="+mj-lt"/>
              <a:buAutoNum type="arabicPeriod"/>
              <a:tabLst/>
              <a:defRPr lang="en-US" sz="1600" kern="1200" noProof="0" dirty="0" smtClean="0">
                <a:solidFill>
                  <a:schemeClr val="tx2"/>
                </a:solidFill>
                <a:latin typeface="+mn-lt"/>
                <a:ea typeface="+mn-ea"/>
                <a:cs typeface="Times New Roman"/>
              </a:defRPr>
            </a:lvl3pPr>
            <a:lvl4pPr marL="1482781" marR="0" indent="-341327" algn="l" defTabSz="457218" rtl="0" eaLnBrk="1" fontAlgn="auto" latinLnBrk="0" hangingPunct="1">
              <a:lnSpc>
                <a:spcPct val="100000"/>
              </a:lnSpc>
              <a:spcBef>
                <a:spcPts val="0"/>
              </a:spcBef>
              <a:spcAft>
                <a:spcPts val="900"/>
              </a:spcAft>
              <a:buClr>
                <a:srgbClr val="6FACDE"/>
              </a:buClr>
              <a:buSzTx/>
              <a:buFont typeface="+mj-lt"/>
              <a:buAutoNum type="alphaLcParenR"/>
              <a:tabLst/>
              <a:defRPr lang="en-US" sz="1600" kern="1200" noProof="0" dirty="0" smtClean="0">
                <a:solidFill>
                  <a:schemeClr val="tx2"/>
                </a:solidFill>
                <a:latin typeface="+mn-lt"/>
                <a:ea typeface="+mn-ea"/>
                <a:cs typeface="Times New Roman"/>
              </a:defRPr>
            </a:lvl4pPr>
            <a:lvl5pPr marL="1828869" marR="0" indent="-344502" algn="l" defTabSz="457218" rtl="0" eaLnBrk="1" fontAlgn="auto" latinLnBrk="0" hangingPunct="1">
              <a:lnSpc>
                <a:spcPct val="100000"/>
              </a:lnSpc>
              <a:spcBef>
                <a:spcPts val="0"/>
              </a:spcBef>
              <a:spcAft>
                <a:spcPts val="900"/>
              </a:spcAft>
              <a:buClr>
                <a:srgbClr val="6FACDE"/>
              </a:buClr>
              <a:buSzTx/>
              <a:buFont typeface="+mj-lt"/>
              <a:buAutoNum type="romanLcPeriod"/>
              <a:tabLst/>
              <a:defRPr lang="en-US" sz="1600" kern="1200" noProof="0" dirty="0">
                <a:solidFill>
                  <a:schemeClr val="tx2"/>
                </a:solidFill>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8">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8" y="63740"/>
            <a:ext cx="2385980" cy="546543"/>
          </a:xfrm>
          <a:prstGeom prst="rect">
            <a:avLst/>
          </a:prstGeom>
        </p:spPr>
      </p:pic>
      <p:sp>
        <p:nvSpPr>
          <p:cNvPr id="6"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Tree>
    <p:extLst>
      <p:ext uri="{BB962C8B-B14F-4D97-AF65-F5344CB8AC3E}">
        <p14:creationId xmlns:p14="http://schemas.microsoft.com/office/powerpoint/2010/main" val="217348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Outline w Subtit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2" y="5641848"/>
            <a:ext cx="6884226" cy="1225420"/>
          </a:xfrm>
          <a:prstGeom prst="rect">
            <a:avLst/>
          </a:prstGeom>
        </p:spPr>
      </p:pic>
      <p:sp>
        <p:nvSpPr>
          <p:cNvPr id="2" name="Title 1"/>
          <p:cNvSpPr>
            <a:spLocks noGrp="1"/>
          </p:cNvSpPr>
          <p:nvPr>
            <p:ph type="title"/>
          </p:nvPr>
        </p:nvSpPr>
        <p:spPr>
          <a:xfrm>
            <a:off x="304800" y="182880"/>
            <a:ext cx="79248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304800" y="1737360"/>
            <a:ext cx="5364480" cy="4023360"/>
          </a:xfrm>
        </p:spPr>
        <p:txBody>
          <a:bodyPr/>
          <a:lstStyle>
            <a:lvl1pPr marL="461979" marR="0" indent="-461979" algn="l" defTabSz="457218"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43" marR="0" indent="-341327" algn="l" defTabSz="457218" rtl="0" eaLnBrk="1" fontAlgn="auto" latinLnBrk="0" hangingPunct="1">
              <a:lnSpc>
                <a:spcPct val="100000"/>
              </a:lnSpc>
              <a:spcBef>
                <a:spcPts val="0"/>
              </a:spcBef>
              <a:spcAft>
                <a:spcPts val="900"/>
              </a:spcAft>
              <a:buClr>
                <a:srgbClr val="6FACDE"/>
              </a:buClr>
              <a:buSzTx/>
              <a:buFont typeface="+mj-lt"/>
              <a:buAutoNum type="alphaUcPeriod"/>
              <a:tabLst/>
              <a:defRPr kumimoji="0" lang="en-US" sz="1801"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631" marR="0" indent="-346088" algn="l" defTabSz="457218"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81" marR="0" indent="-341327" algn="l" defTabSz="457218"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69" marR="0" indent="-346088" algn="l" defTabSz="457218"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hasCustomPrompt="1"/>
          </p:nvPr>
        </p:nvSpPr>
        <p:spPr>
          <a:xfrm>
            <a:off x="5974080" y="1737360"/>
            <a:ext cx="5364480" cy="4023360"/>
          </a:xfrm>
        </p:spPr>
        <p:txBody>
          <a:bodyPr/>
          <a:lstStyle>
            <a:lvl1pPr marL="461979" marR="0" indent="-461979" algn="l" defTabSz="457218"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43" marR="0" indent="-341327" algn="l" defTabSz="457218" rtl="0" eaLnBrk="1" fontAlgn="auto" latinLnBrk="0" hangingPunct="1">
              <a:lnSpc>
                <a:spcPct val="100000"/>
              </a:lnSpc>
              <a:spcBef>
                <a:spcPts val="0"/>
              </a:spcBef>
              <a:spcAft>
                <a:spcPts val="900"/>
              </a:spcAft>
              <a:buClr>
                <a:srgbClr val="6FACDE"/>
              </a:buClr>
              <a:buSzTx/>
              <a:buFont typeface="+mj-lt"/>
              <a:buAutoNum type="alphaUcPeriod"/>
              <a:tabLst/>
              <a:defRPr kumimoji="0" lang="en-US" sz="1801"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631" marR="0" indent="-346088" algn="l" defTabSz="457218"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81" marR="0" indent="-341327" algn="l" defTabSz="457218"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69" marR="0" indent="-346088" algn="l" defTabSz="457218"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6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7" name="Text Placeholder 8"/>
          <p:cNvSpPr>
            <a:spLocks noGrp="1"/>
          </p:cNvSpPr>
          <p:nvPr>
            <p:ph type="body" sz="quarter" idx="14" hasCustomPrompt="1"/>
          </p:nvPr>
        </p:nvSpPr>
        <p:spPr>
          <a:xfrm>
            <a:off x="304800" y="1234440"/>
            <a:ext cx="1105408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18" rtl="0" eaLnBrk="1" latinLnBrk="0" hangingPunct="1">
              <a:spcBef>
                <a:spcPts val="0"/>
              </a:spcBef>
              <a:spcAft>
                <a:spcPts val="900"/>
              </a:spcAft>
              <a:buClr>
                <a:schemeClr val="accent2"/>
              </a:buClr>
              <a:buFont typeface="Arial"/>
              <a:buNone/>
            </a:pPr>
            <a:r>
              <a:rPr lang="en-US" dirty="0"/>
              <a:t>Subtitle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8" y="63740"/>
            <a:ext cx="2385980" cy="546543"/>
          </a:xfrm>
          <a:prstGeom prst="rect">
            <a:avLst/>
          </a:prstGeom>
        </p:spPr>
      </p:pic>
      <p:sp>
        <p:nvSpPr>
          <p:cNvPr id="9"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Tree>
    <p:extLst>
      <p:ext uri="{BB962C8B-B14F-4D97-AF65-F5344CB8AC3E}">
        <p14:creationId xmlns:p14="http://schemas.microsoft.com/office/powerpoint/2010/main" val="38532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2" y="5641848"/>
            <a:ext cx="6884226" cy="1225420"/>
          </a:xfrm>
          <a:prstGeom prst="rect">
            <a:avLst/>
          </a:prstGeom>
        </p:spPr>
      </p:pic>
      <p:sp>
        <p:nvSpPr>
          <p:cNvPr id="3" name="Content Placeholder 2"/>
          <p:cNvSpPr>
            <a:spLocks noGrp="1"/>
          </p:cNvSpPr>
          <p:nvPr>
            <p:ph idx="1" hasCustomPrompt="1"/>
          </p:nvPr>
        </p:nvSpPr>
        <p:spPr>
          <a:xfrm>
            <a:off x="304800" y="1463040"/>
            <a:ext cx="10363200" cy="448056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8">
              <a:tabLst/>
              <a:defRPr>
                <a:solidFill>
                  <a:schemeClr val="accent1"/>
                </a:solidFill>
              </a:defRPr>
            </a:lvl1pPr>
          </a:lstStyle>
          <a:p>
            <a:r>
              <a:rPr lang="en-US" dirty="0"/>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8" y="63740"/>
            <a:ext cx="2385980" cy="546543"/>
          </a:xfrm>
          <a:prstGeom prst="rect">
            <a:avLst/>
          </a:prstGeom>
        </p:spPr>
      </p:pic>
      <p:sp>
        <p:nvSpPr>
          <p:cNvPr id="7"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Tree>
    <p:extLst>
      <p:ext uri="{BB962C8B-B14F-4D97-AF65-F5344CB8AC3E}">
        <p14:creationId xmlns:p14="http://schemas.microsoft.com/office/powerpoint/2010/main" val="103500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Right w Graphic">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2" y="5641848"/>
            <a:ext cx="6884226" cy="1225420"/>
          </a:xfrm>
          <a:prstGeom prst="rect">
            <a:avLst/>
          </a:prstGeom>
        </p:spPr>
      </p:pic>
      <p:sp>
        <p:nvSpPr>
          <p:cNvPr id="2" name="Title 1"/>
          <p:cNvSpPr>
            <a:spLocks noGrp="1"/>
          </p:cNvSpPr>
          <p:nvPr>
            <p:ph type="title"/>
          </p:nvPr>
        </p:nvSpPr>
        <p:spPr>
          <a:xfrm>
            <a:off x="304800" y="182880"/>
            <a:ext cx="7924800" cy="822960"/>
          </a:xfrm>
        </p:spPr>
        <p:txBody>
          <a:bodyPr/>
          <a:lstStyle>
            <a:lvl1pPr>
              <a:defRPr>
                <a:solidFill>
                  <a:schemeClr val="accent1"/>
                </a:solidFill>
              </a:defRPr>
            </a:lvl1pPr>
          </a:lstStyle>
          <a:p>
            <a:r>
              <a:rPr lang="en-US" dirty="0"/>
              <a:t>Click to edit Master title style</a:t>
            </a:r>
          </a:p>
        </p:txBody>
      </p:sp>
      <p:sp>
        <p:nvSpPr>
          <p:cNvPr id="8" name="Content Placeholder 2"/>
          <p:cNvSpPr>
            <a:spLocks noGrp="1"/>
          </p:cNvSpPr>
          <p:nvPr>
            <p:ph idx="13" hasCustomPrompt="1"/>
          </p:nvPr>
        </p:nvSpPr>
        <p:spPr>
          <a:xfrm>
            <a:off x="6705600" y="1737360"/>
            <a:ext cx="4876800" cy="4023360"/>
          </a:xfrm>
        </p:spPr>
        <p:txBody>
          <a:bodyPr>
            <a:normAutofit/>
          </a:bodyPr>
          <a:lstStyle>
            <a:lvl1pPr marL="0" indent="0">
              <a:buNone/>
              <a:defRPr sz="16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7" name="Text Placeholder 8"/>
          <p:cNvSpPr>
            <a:spLocks noGrp="1"/>
          </p:cNvSpPr>
          <p:nvPr>
            <p:ph type="body" sz="quarter" idx="14" hasCustomPrompt="1"/>
          </p:nvPr>
        </p:nvSpPr>
        <p:spPr>
          <a:xfrm>
            <a:off x="304800" y="1234440"/>
            <a:ext cx="10972800" cy="411480"/>
          </a:xfrm>
        </p:spPr>
        <p:txBody>
          <a:bodyPr>
            <a:noAutofit/>
          </a:bodyPr>
          <a:lstStyle>
            <a:lvl1pPr marL="0" indent="0">
              <a:buNone/>
              <a:defRPr lang="en-US" sz="1801" b="1" kern="1200" dirty="0">
                <a:solidFill>
                  <a:schemeClr val="accent2"/>
                </a:solidFill>
                <a:latin typeface="+mj-lt"/>
                <a:ea typeface="+mn-ea"/>
                <a:cs typeface="Times New Roman"/>
              </a:defRPr>
            </a:lvl1pPr>
          </a:lstStyle>
          <a:p>
            <a:pPr marL="0" lvl="0" indent="0" algn="l" defTabSz="457218" rtl="0" eaLnBrk="1" latinLnBrk="0" hangingPunct="1">
              <a:spcBef>
                <a:spcPts val="0"/>
              </a:spcBef>
              <a:spcAft>
                <a:spcPts val="900"/>
              </a:spcAft>
              <a:buClr>
                <a:schemeClr val="accent2"/>
              </a:buClr>
              <a:buFont typeface="Arial"/>
              <a:buNone/>
            </a:pPr>
            <a:r>
              <a:rPr lang="en-US" dirty="0"/>
              <a:t>Subtitle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8" y="63740"/>
            <a:ext cx="2385980" cy="546543"/>
          </a:xfrm>
          <a:prstGeom prst="rect">
            <a:avLst/>
          </a:prstGeom>
        </p:spPr>
      </p:pic>
      <p:sp>
        <p:nvSpPr>
          <p:cNvPr id="10"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Tree>
    <p:extLst>
      <p:ext uri="{BB962C8B-B14F-4D97-AF65-F5344CB8AC3E}">
        <p14:creationId xmlns:p14="http://schemas.microsoft.com/office/powerpoint/2010/main" val="202278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Left w Photo">
    <p:spTree>
      <p:nvGrpSpPr>
        <p:cNvPr id="1" name=""/>
        <p:cNvGrpSpPr/>
        <p:nvPr/>
      </p:nvGrpSpPr>
      <p:grpSpPr>
        <a:xfrm>
          <a:off x="0" y="0"/>
          <a:ext cx="0" cy="0"/>
          <a:chOff x="0" y="0"/>
          <a:chExt cx="0" cy="0"/>
        </a:xfrm>
      </p:grpSpPr>
      <p:sp>
        <p:nvSpPr>
          <p:cNvPr id="10" name="Rectangle 9"/>
          <p:cNvSpPr>
            <a:spLocks noChangeAspect="1"/>
          </p:cNvSpPr>
          <p:nvPr userDrawn="1"/>
        </p:nvSpPr>
        <p:spPr>
          <a:xfrm>
            <a:off x="0" y="0"/>
            <a:ext cx="12192000" cy="6867144"/>
          </a:xfrm>
          <a:prstGeom prst="rect">
            <a:avLst/>
          </a:prstGeom>
          <a:blipFill>
            <a:blip r:embed="rId2">
              <a:alphaModFix amt="90000"/>
            </a:blip>
            <a:srcRect/>
            <a:stretch>
              <a:fillRect l="-22963" r="-1054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1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304800" y="182880"/>
            <a:ext cx="79248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304800" y="1737360"/>
            <a:ext cx="4876800" cy="4480560"/>
          </a:xfrm>
        </p:spPr>
        <p:txBody>
          <a:bodyPr>
            <a:normAutofit/>
          </a:bodyPr>
          <a:lstStyle>
            <a:lvl1pPr marL="0" indent="0">
              <a:buNone/>
              <a:defRPr sz="1600">
                <a:solidFill>
                  <a:schemeClr val="tx2"/>
                </a:solidFill>
              </a:defRPr>
            </a:lvl1pPr>
          </a:lstStyle>
          <a:p>
            <a:pPr lvl="0"/>
            <a:r>
              <a:rPr lang="en-US" dirty="0"/>
              <a:t>Click to add text </a:t>
            </a:r>
          </a:p>
        </p:txBody>
      </p:sp>
      <p:sp>
        <p:nvSpPr>
          <p:cNvPr id="5" name="Text Placeholder 8"/>
          <p:cNvSpPr>
            <a:spLocks noGrp="1"/>
          </p:cNvSpPr>
          <p:nvPr>
            <p:ph type="body" sz="quarter" idx="13" hasCustomPrompt="1"/>
          </p:nvPr>
        </p:nvSpPr>
        <p:spPr>
          <a:xfrm>
            <a:off x="304800" y="1234440"/>
            <a:ext cx="10972800" cy="411480"/>
          </a:xfrm>
        </p:spPr>
        <p:txBody>
          <a:bodyPr>
            <a:noAutofit/>
          </a:bodyPr>
          <a:lstStyle>
            <a:lvl1pPr marL="0" indent="0">
              <a:buNone/>
              <a:defRPr lang="en-US" sz="1801" b="1" kern="1200" dirty="0">
                <a:solidFill>
                  <a:schemeClr val="accent2"/>
                </a:solidFill>
                <a:latin typeface="+mj-lt"/>
                <a:ea typeface="+mn-ea"/>
                <a:cs typeface="Times New Roman"/>
              </a:defRPr>
            </a:lvl1pPr>
          </a:lstStyle>
          <a:p>
            <a:pPr marL="0" lvl="0" indent="0" algn="l" defTabSz="457218" rtl="0" eaLnBrk="1" latinLnBrk="0" hangingPunct="1">
              <a:spcBef>
                <a:spcPts val="0"/>
              </a:spcBef>
              <a:spcAft>
                <a:spcPts val="900"/>
              </a:spcAft>
              <a:buClr>
                <a:schemeClr val="accent2"/>
              </a:buClr>
              <a:buFont typeface="Arial"/>
              <a:buNone/>
            </a:pPr>
            <a:r>
              <a:rPr lang="en-US" dirty="0"/>
              <a:t>Subtitle</a:t>
            </a:r>
          </a:p>
        </p:txBody>
      </p:sp>
      <p:sp>
        <p:nvSpPr>
          <p:cNvPr id="8"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
        <p:nvSpPr>
          <p:cNvPr id="9" name="TextBox 8"/>
          <p:cNvSpPr txBox="1"/>
          <p:nvPr userDrawn="1"/>
        </p:nvSpPr>
        <p:spPr>
          <a:xfrm>
            <a:off x="304805" y="6583680"/>
            <a:ext cx="692727" cy="184794"/>
          </a:xfrm>
          <a:prstGeom prst="rect">
            <a:avLst/>
          </a:prstGeom>
          <a:noFill/>
        </p:spPr>
        <p:txBody>
          <a:bodyPr wrap="square" rtlCol="0">
            <a:spAutoFit/>
          </a:bodyPr>
          <a:lstStyle/>
          <a:p>
            <a:pPr marL="0" marR="0" lvl="0" indent="0" algn="l" defTabSz="457218" rtl="0" eaLnBrk="1" fontAlgn="auto" latinLnBrk="0" hangingPunct="1">
              <a:lnSpc>
                <a:spcPct val="100000"/>
              </a:lnSpc>
              <a:spcBef>
                <a:spcPts val="0"/>
              </a:spcBef>
              <a:spcAft>
                <a:spcPts val="0"/>
              </a:spcAft>
              <a:buClrTx/>
              <a:buSzTx/>
              <a:buFontTx/>
              <a:buNone/>
              <a:tabLst/>
              <a:defRPr/>
            </a:pPr>
            <a:fld id="{47A85379-F5D1-4B17-9A88-B6775F35A499}" type="slidenum">
              <a:rPr kumimoji="0" lang="en-US" sz="601" b="0" i="0" u="none" strike="noStrike" kern="1200" cap="none" spc="0" normalizeH="0" baseline="0" noProof="0" smtClean="0">
                <a:ln>
                  <a:noFill/>
                </a:ln>
                <a:solidFill>
                  <a:srgbClr val="6FACDE">
                    <a:lumMod val="40000"/>
                    <a:lumOff val="60000"/>
                  </a:srgbClr>
                </a:solidFill>
                <a:effectLst/>
                <a:uLnTx/>
                <a:uFillTx/>
                <a:latin typeface="Arial"/>
                <a:ea typeface="+mn-ea"/>
                <a:cs typeface="+mn-cs"/>
              </a:rPr>
              <a:pPr marL="0" marR="0" lvl="0" indent="0" algn="l" defTabSz="457218" rtl="0" eaLnBrk="1" fontAlgn="auto" latinLnBrk="0" hangingPunct="1">
                <a:lnSpc>
                  <a:spcPct val="100000"/>
                </a:lnSpc>
                <a:spcBef>
                  <a:spcPts val="0"/>
                </a:spcBef>
                <a:spcAft>
                  <a:spcPts val="0"/>
                </a:spcAft>
                <a:buClrTx/>
                <a:buSzTx/>
                <a:buFontTx/>
                <a:buNone/>
                <a:tabLst/>
                <a:defRPr/>
              </a:pPr>
              <a:t>‹#›</a:t>
            </a:fld>
            <a:endPar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endParaRPr>
          </a:p>
        </p:txBody>
      </p:sp>
    </p:spTree>
    <p:extLst>
      <p:ext uri="{BB962C8B-B14F-4D97-AF65-F5344CB8AC3E}">
        <p14:creationId xmlns:p14="http://schemas.microsoft.com/office/powerpoint/2010/main" val="370410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1" rIns="91440" bIns="45721" numCol="1" anchor="t" anchorCtr="0" compatLnSpc="1">
            <a:prstTxWarp prst="textNoShape">
              <a:avLst/>
            </a:prstTxWarp>
          </a:bodyPr>
          <a:lstStyle/>
          <a:p>
            <a:endParaRPr lang="en-US" sz="1801" dirty="0"/>
          </a:p>
        </p:txBody>
      </p:sp>
      <p:sp>
        <p:nvSpPr>
          <p:cNvPr id="8" name="Freeform 6"/>
          <p:cNvSpPr>
            <a:spLocks/>
          </p:cNvSpPr>
          <p:nvPr/>
        </p:nvSpPr>
        <p:spPr bwMode="auto">
          <a:xfrm>
            <a:off x="9237137"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1" rIns="91440" bIns="45721" numCol="1" anchor="t" anchorCtr="0" compatLnSpc="1">
            <a:prstTxWarp prst="textNoShape">
              <a:avLst/>
            </a:prstTxWarp>
          </a:bodyPr>
          <a:lstStyle/>
          <a:p>
            <a:pPr lvl="0"/>
            <a:endParaRPr lang="en-US" sz="1801" dirty="0"/>
          </a:p>
        </p:txBody>
      </p:sp>
      <p:sp>
        <p:nvSpPr>
          <p:cNvPr id="9" name="Freeform 7"/>
          <p:cNvSpPr>
            <a:spLocks/>
          </p:cNvSpPr>
          <p:nvPr/>
        </p:nvSpPr>
        <p:spPr bwMode="auto">
          <a:xfrm>
            <a:off x="9173634" y="0"/>
            <a:ext cx="1460500"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1" rIns="91440" bIns="45721" numCol="1" anchor="t" anchorCtr="0" compatLnSpc="1">
            <a:prstTxWarp prst="textNoShape">
              <a:avLst/>
            </a:prstTxWarp>
          </a:bodyPr>
          <a:lstStyle/>
          <a:p>
            <a:pPr lvl="0"/>
            <a:endParaRPr lang="en-US" sz="1801" dirty="0"/>
          </a:p>
        </p:txBody>
      </p:sp>
      <p:sp>
        <p:nvSpPr>
          <p:cNvPr id="10" name="Freeform 7"/>
          <p:cNvSpPr>
            <a:spLocks/>
          </p:cNvSpPr>
          <p:nvPr/>
        </p:nvSpPr>
        <p:spPr bwMode="auto">
          <a:xfrm>
            <a:off x="9173634" y="0"/>
            <a:ext cx="1460500"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1" rIns="91440" bIns="45721" numCol="1" anchor="t" anchorCtr="0" compatLnSpc="1">
            <a:prstTxWarp prst="textNoShape">
              <a:avLst/>
            </a:prstTxWarp>
          </a:bodyPr>
          <a:lstStyle/>
          <a:p>
            <a:pPr lvl="0"/>
            <a:endParaRPr lang="en-US" sz="1801" dirty="0"/>
          </a:p>
        </p:txBody>
      </p:sp>
      <p:sp>
        <p:nvSpPr>
          <p:cNvPr id="2" name="Title 1"/>
          <p:cNvSpPr>
            <a:spLocks noGrp="1"/>
          </p:cNvSpPr>
          <p:nvPr>
            <p:ph type="title"/>
          </p:nvPr>
        </p:nvSpPr>
        <p:spPr>
          <a:xfrm>
            <a:off x="1295397"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6"/>
            <a:ext cx="8046718" cy="1011237"/>
          </a:xfrm>
        </p:spPr>
        <p:txBody>
          <a:bodyPr/>
          <a:lstStyle>
            <a:lvl1pPr marL="0" indent="0">
              <a:spcBef>
                <a:spcPts val="1200"/>
              </a:spcBef>
              <a:buNone/>
              <a:defRPr sz="2400">
                <a:solidFill>
                  <a:schemeClr val="tx1"/>
                </a:solidFill>
              </a:defRPr>
            </a:lvl1pPr>
            <a:lvl2pPr marL="457218" indent="0">
              <a:buNone/>
              <a:defRPr sz="2000">
                <a:solidFill>
                  <a:schemeClr val="tx1">
                    <a:tint val="75000"/>
                  </a:schemeClr>
                </a:solidFill>
              </a:defRPr>
            </a:lvl2pPr>
            <a:lvl3pPr marL="914435" indent="0">
              <a:buNone/>
              <a:defRPr sz="1801">
                <a:solidFill>
                  <a:schemeClr val="tx1">
                    <a:tint val="75000"/>
                  </a:schemeClr>
                </a:solidFill>
              </a:defRPr>
            </a:lvl3pPr>
            <a:lvl4pPr marL="1371651" indent="0">
              <a:buNone/>
              <a:defRPr sz="1600">
                <a:solidFill>
                  <a:schemeClr val="tx1">
                    <a:tint val="75000"/>
                  </a:schemeClr>
                </a:solidFill>
              </a:defRPr>
            </a:lvl4pPr>
            <a:lvl5pPr marL="1828869" indent="0">
              <a:buNone/>
              <a:defRPr sz="1600">
                <a:solidFill>
                  <a:schemeClr val="tx1">
                    <a:tint val="75000"/>
                  </a:schemeClr>
                </a:solidFill>
              </a:defRPr>
            </a:lvl5pPr>
            <a:lvl6pPr marL="2286085" indent="0">
              <a:buNone/>
              <a:defRPr sz="1600">
                <a:solidFill>
                  <a:schemeClr val="tx1">
                    <a:tint val="75000"/>
                  </a:schemeClr>
                </a:solidFill>
              </a:defRPr>
            </a:lvl6pPr>
            <a:lvl7pPr marL="2743302" indent="0">
              <a:buNone/>
              <a:defRPr sz="1600">
                <a:solidFill>
                  <a:schemeClr val="tx1">
                    <a:tint val="75000"/>
                  </a:schemeClr>
                </a:solidFill>
              </a:defRPr>
            </a:lvl7pPr>
            <a:lvl8pPr marL="3200520" indent="0">
              <a:buNone/>
              <a:defRPr sz="1600">
                <a:solidFill>
                  <a:schemeClr val="tx1">
                    <a:tint val="75000"/>
                  </a:schemeClr>
                </a:solidFill>
              </a:defRPr>
            </a:lvl8pPr>
            <a:lvl9pPr marL="3657738" indent="0">
              <a:buNone/>
              <a:defRPr sz="1600">
                <a:solidFill>
                  <a:schemeClr val="tx1">
                    <a:tint val="75000"/>
                  </a:schemeClr>
                </a:solidFill>
              </a:defRPr>
            </a:lvl9pPr>
          </a:lstStyle>
          <a:p>
            <a:pPr lvl="0"/>
            <a:r>
              <a:rPr lang="en-US"/>
              <a:t>Click to edit Master text styles</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3334035"/>
            <a:ext cx="1415404" cy="3522092"/>
          </a:xfrm>
          <a:prstGeom prst="rect">
            <a:avLst/>
          </a:prstGeom>
        </p:spPr>
      </p:pic>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hotos w Subtitle &amp; Caption">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2" y="5641848"/>
            <a:ext cx="6884226" cy="1225420"/>
          </a:xfrm>
          <a:prstGeom prst="rect">
            <a:avLst/>
          </a:prstGeom>
        </p:spPr>
      </p:pic>
      <p:sp>
        <p:nvSpPr>
          <p:cNvPr id="2" name="Title 1"/>
          <p:cNvSpPr>
            <a:spLocks noGrp="1"/>
          </p:cNvSpPr>
          <p:nvPr>
            <p:ph type="title"/>
          </p:nvPr>
        </p:nvSpPr>
        <p:spPr>
          <a:xfrm>
            <a:off x="304800" y="182880"/>
            <a:ext cx="79248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304800" y="1737360"/>
            <a:ext cx="5364480" cy="294961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5974080" y="1737360"/>
            <a:ext cx="5364480" cy="2964172"/>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304800" y="1234440"/>
            <a:ext cx="10972800" cy="411480"/>
          </a:xfrm>
        </p:spPr>
        <p:txBody>
          <a:bodyPr>
            <a:noAutofit/>
          </a:bodyPr>
          <a:lstStyle>
            <a:lvl1pPr marL="0" indent="0">
              <a:buNone/>
              <a:defRPr lang="en-US" sz="1801" b="1" kern="1200" dirty="0">
                <a:solidFill>
                  <a:schemeClr val="accent2"/>
                </a:solidFill>
                <a:latin typeface="+mj-lt"/>
                <a:ea typeface="+mn-ea"/>
                <a:cs typeface="Times New Roman"/>
              </a:defRPr>
            </a:lvl1pPr>
          </a:lstStyle>
          <a:p>
            <a:pPr marL="0" lvl="0" indent="0" algn="l" defTabSz="457218" rtl="0" eaLnBrk="1" latinLnBrk="0" hangingPunct="1">
              <a:spcBef>
                <a:spcPts val="0"/>
              </a:spcBef>
              <a:spcAft>
                <a:spcPts val="900"/>
              </a:spcAft>
              <a:buClr>
                <a:schemeClr val="accent2"/>
              </a:buClr>
              <a:buFont typeface="Arial"/>
              <a:buNone/>
            </a:pPr>
            <a:r>
              <a:rPr lang="en-US" dirty="0"/>
              <a:t>Subtitle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8" y="63740"/>
            <a:ext cx="2385980" cy="546543"/>
          </a:xfrm>
          <a:prstGeom prst="rect">
            <a:avLst/>
          </a:prstGeom>
        </p:spPr>
      </p:pic>
      <p:sp>
        <p:nvSpPr>
          <p:cNvPr id="12" name="Text Placeholder 6"/>
          <p:cNvSpPr txBox="1">
            <a:spLocks/>
          </p:cNvSpPr>
          <p:nvPr userDrawn="1"/>
        </p:nvSpPr>
        <p:spPr>
          <a:xfrm>
            <a:off x="7620004" y="6583680"/>
            <a:ext cx="4254882" cy="228600"/>
          </a:xfrm>
          <a:prstGeom prst="rect">
            <a:avLst/>
          </a:prstGeom>
        </p:spPr>
        <p:txBody>
          <a:bodyPr vert="horz" lIns="91440" tIns="45721" rIns="91440" bIns="45721"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18" rtl="0" eaLnBrk="1" fontAlgn="auto" latinLnBrk="0" hangingPunct="1">
              <a:lnSpc>
                <a:spcPct val="100000"/>
              </a:lnSpc>
              <a:spcBef>
                <a:spcPct val="20000"/>
              </a:spcBef>
              <a:spcAft>
                <a:spcPts val="0"/>
              </a:spcAft>
              <a:buClrTx/>
              <a:buSzTx/>
              <a:buFont typeface="Arial"/>
              <a:buNone/>
              <a:tabLst/>
              <a:defRPr/>
            </a:pPr>
            <a:r>
              <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rPr>
              <a:t>©2019 ARTHUR J. GALLAGHER &amp; CO. </a:t>
            </a:r>
          </a:p>
        </p:txBody>
      </p:sp>
    </p:spTree>
    <p:extLst>
      <p:ext uri="{BB962C8B-B14F-4D97-AF65-F5344CB8AC3E}">
        <p14:creationId xmlns:p14="http://schemas.microsoft.com/office/powerpoint/2010/main" val="333498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ubtitl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37360"/>
            <a:ext cx="9753600" cy="3840480"/>
          </a:xfrm>
          <a:prstGeom prst="rect">
            <a:avLst/>
          </a:prstGeom>
        </p:spPr>
        <p:txBody>
          <a:bodyPr/>
          <a:lstStyle>
            <a:lvl1pPr marL="342913" indent="-342913">
              <a:buClr>
                <a:schemeClr val="accent2"/>
              </a:buClr>
              <a:buFont typeface="Arial" panose="020B0604020202020204" pitchFamily="34" charset="0"/>
              <a:buChar cha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8">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914400" y="1234440"/>
            <a:ext cx="9753600" cy="411480"/>
          </a:xfrm>
          <a:prstGeom prst="rect">
            <a:avLst/>
          </a:prstGeom>
        </p:spPr>
        <p:txBody>
          <a:bodyPr>
            <a:noAutofit/>
          </a:bodyPr>
          <a:lstStyle>
            <a:lvl1pPr>
              <a:buNone/>
              <a:defRPr sz="20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230898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75"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457218"/>
            <a:endParaRPr lang="en-US" dirty="0">
              <a:solidFill>
                <a:srgbClr val="000000">
                  <a:tint val="75000"/>
                </a:srgb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457218"/>
            <a:fld id="{1D8BD707-D9CF-40AE-B4C6-C98DA3205C09}" type="datetimeFigureOut">
              <a:rPr lang="en-US" smtClean="0">
                <a:solidFill>
                  <a:srgbClr val="000000">
                    <a:tint val="75000"/>
                  </a:srgbClr>
                </a:solidFill>
              </a:rPr>
              <a:pPr defTabSz="457218"/>
              <a:t>5/27/2026</a:t>
            </a:fld>
            <a:endParaRPr lang="en-US" dirty="0">
              <a:solidFill>
                <a:srgbClr val="000000">
                  <a:tint val="75000"/>
                </a:srgb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457218"/>
            <a:fld id="{B6F15528-21DE-4FAA-801E-634DDDAF4B2B}" type="slidenum">
              <a:rPr lang="en-US" smtClean="0">
                <a:solidFill>
                  <a:srgbClr val="000000">
                    <a:tint val="75000"/>
                  </a:srgbClr>
                </a:solidFill>
              </a:rPr>
              <a:pPr defTabSz="457218"/>
              <a:t>‹#›</a:t>
            </a:fld>
            <a:endParaRPr lang="en-US" dirty="0">
              <a:solidFill>
                <a:srgbClr val="000000">
                  <a:tint val="75000"/>
                </a:srgbClr>
              </a:solidFill>
            </a:endParaRPr>
          </a:p>
        </p:txBody>
      </p:sp>
    </p:spTree>
    <p:extLst>
      <p:ext uri="{BB962C8B-B14F-4D97-AF65-F5344CB8AC3E}">
        <p14:creationId xmlns:p14="http://schemas.microsoft.com/office/powerpoint/2010/main" val="1775230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457218"/>
            <a:endParaRPr lang="en-US" dirty="0">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457218"/>
            <a:fld id="{1D8BD707-D9CF-40AE-B4C6-C98DA3205C09}" type="datetimeFigureOut">
              <a:rPr lang="en-US" smtClean="0">
                <a:solidFill>
                  <a:srgbClr val="000000">
                    <a:tint val="75000"/>
                  </a:srgbClr>
                </a:solidFill>
              </a:rPr>
              <a:pPr defTabSz="457218"/>
              <a:t>5/27/2026</a:t>
            </a:fld>
            <a:endParaRPr lang="en-US" dirty="0">
              <a:solidFill>
                <a:srgbClr val="000000">
                  <a:tint val="75000"/>
                </a:srgb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457218"/>
            <a:fld id="{B6F15528-21DE-4FAA-801E-634DDDAF4B2B}" type="slidenum">
              <a:rPr lang="en-US" smtClean="0">
                <a:solidFill>
                  <a:srgbClr val="000000">
                    <a:tint val="75000"/>
                  </a:srgbClr>
                </a:solidFill>
              </a:rPr>
              <a:pPr defTabSz="457218"/>
              <a:t>‹#›</a:t>
            </a:fld>
            <a:endParaRPr lang="en-US" dirty="0">
              <a:solidFill>
                <a:srgbClr val="000000">
                  <a:tint val="75000"/>
                </a:srgbClr>
              </a:solidFill>
            </a:endParaRPr>
          </a:p>
        </p:txBody>
      </p:sp>
    </p:spTree>
    <p:extLst>
      <p:ext uri="{BB962C8B-B14F-4D97-AF65-F5344CB8AC3E}">
        <p14:creationId xmlns:p14="http://schemas.microsoft.com/office/powerpoint/2010/main" val="2609292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521922" y="306158"/>
            <a:ext cx="399769" cy="235506"/>
          </a:xfrm>
          <a:prstGeom prst="rect">
            <a:avLst/>
          </a:prstGeom>
          <a:blipFill>
            <a:blip r:embed="rId2" cstate="print"/>
            <a:stretch>
              <a:fillRect/>
            </a:stretch>
          </a:blipFill>
        </p:spPr>
        <p:txBody>
          <a:bodyPr wrap="square" lIns="0" tIns="0" rIns="0" bIns="0" rtlCol="0"/>
          <a:lstStyle/>
          <a:p>
            <a:pPr marL="0" marR="0" lvl="0" indent="0" algn="l" defTabSz="457218"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bk object 17"/>
          <p:cNvSpPr/>
          <p:nvPr/>
        </p:nvSpPr>
        <p:spPr>
          <a:xfrm>
            <a:off x="3029787" y="1191662"/>
            <a:ext cx="6899540" cy="2119558"/>
          </a:xfrm>
          <a:prstGeom prst="rect">
            <a:avLst/>
          </a:prstGeom>
          <a:blipFill>
            <a:blip r:embed="rId3" cstate="print"/>
            <a:stretch>
              <a:fillRect/>
            </a:stretch>
          </a:blipFill>
        </p:spPr>
        <p:txBody>
          <a:bodyPr wrap="square" lIns="0" tIns="0" rIns="0" bIns="0" rtlCol="0"/>
          <a:lstStyle/>
          <a:p>
            <a:pPr marL="0" marR="0" lvl="0" indent="0" algn="l" defTabSz="457218"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bk object 18"/>
          <p:cNvSpPr/>
          <p:nvPr/>
        </p:nvSpPr>
        <p:spPr>
          <a:xfrm>
            <a:off x="1618837" y="1186954"/>
            <a:ext cx="0" cy="2647315"/>
          </a:xfrm>
          <a:custGeom>
            <a:avLst/>
            <a:gdLst/>
            <a:ahLst/>
            <a:cxnLst/>
            <a:rect l="l" t="t" r="r" b="b"/>
            <a:pathLst>
              <a:path h="2647315">
                <a:moveTo>
                  <a:pt x="0" y="2647092"/>
                </a:moveTo>
                <a:lnTo>
                  <a:pt x="0" y="0"/>
                </a:lnTo>
              </a:path>
            </a:pathLst>
          </a:custGeom>
          <a:ln w="18812">
            <a:solidFill>
              <a:srgbClr val="000000"/>
            </a:solidFill>
          </a:ln>
        </p:spPr>
        <p:txBody>
          <a:bodyPr wrap="square" lIns="0" tIns="0" rIns="0" bIns="0" rtlCol="0"/>
          <a:lstStyle/>
          <a:p>
            <a:pPr marL="0" marR="0" lvl="0" indent="0" algn="l" defTabSz="457218"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bk object 19"/>
          <p:cNvSpPr/>
          <p:nvPr/>
        </p:nvSpPr>
        <p:spPr>
          <a:xfrm>
            <a:off x="3053303" y="3315934"/>
            <a:ext cx="0" cy="518159"/>
          </a:xfrm>
          <a:custGeom>
            <a:avLst/>
            <a:gdLst/>
            <a:ahLst/>
            <a:cxnLst/>
            <a:rect l="l" t="t" r="r" b="b"/>
            <a:pathLst>
              <a:path h="518160">
                <a:moveTo>
                  <a:pt x="0" y="518113"/>
                </a:moveTo>
                <a:lnTo>
                  <a:pt x="0" y="0"/>
                </a:lnTo>
              </a:path>
            </a:pathLst>
          </a:custGeom>
          <a:ln w="18812">
            <a:solidFill>
              <a:srgbClr val="000000"/>
            </a:solidFill>
          </a:ln>
        </p:spPr>
        <p:txBody>
          <a:bodyPr wrap="square" lIns="0" tIns="0" rIns="0" bIns="0" rtlCol="0"/>
          <a:lstStyle/>
          <a:p>
            <a:pPr marL="0" marR="0" lvl="0" indent="0" algn="l" defTabSz="457218"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bk object 20"/>
          <p:cNvSpPr/>
          <p:nvPr/>
        </p:nvSpPr>
        <p:spPr>
          <a:xfrm>
            <a:off x="8287922" y="649998"/>
            <a:ext cx="2727961" cy="0"/>
          </a:xfrm>
          <a:custGeom>
            <a:avLst/>
            <a:gdLst/>
            <a:ahLst/>
            <a:cxnLst/>
            <a:rect l="l" t="t" r="r" b="b"/>
            <a:pathLst>
              <a:path w="2727959">
                <a:moveTo>
                  <a:pt x="0" y="0"/>
                </a:moveTo>
                <a:lnTo>
                  <a:pt x="2727835" y="0"/>
                </a:lnTo>
              </a:path>
            </a:pathLst>
          </a:custGeom>
          <a:ln w="9420">
            <a:solidFill>
              <a:srgbClr val="000000"/>
            </a:solidFill>
          </a:ln>
        </p:spPr>
        <p:txBody>
          <a:bodyPr wrap="square" lIns="0" tIns="0" rIns="0" bIns="0" rtlCol="0"/>
          <a:lstStyle/>
          <a:p>
            <a:pPr marL="0" marR="0" lvl="0" indent="0" algn="l" defTabSz="457218"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bk object 21"/>
          <p:cNvSpPr/>
          <p:nvPr/>
        </p:nvSpPr>
        <p:spPr>
          <a:xfrm>
            <a:off x="3984534" y="649998"/>
            <a:ext cx="2780030" cy="0"/>
          </a:xfrm>
          <a:custGeom>
            <a:avLst/>
            <a:gdLst/>
            <a:ahLst/>
            <a:cxnLst/>
            <a:rect l="l" t="t" r="r" b="b"/>
            <a:pathLst>
              <a:path w="2780029">
                <a:moveTo>
                  <a:pt x="0" y="0"/>
                </a:moveTo>
                <a:lnTo>
                  <a:pt x="2779569" y="0"/>
                </a:lnTo>
              </a:path>
            </a:pathLst>
          </a:custGeom>
          <a:ln w="9420">
            <a:solidFill>
              <a:srgbClr val="000000"/>
            </a:solidFill>
          </a:ln>
        </p:spPr>
        <p:txBody>
          <a:bodyPr wrap="square" lIns="0" tIns="0" rIns="0" bIns="0" rtlCol="0"/>
          <a:lstStyle/>
          <a:p>
            <a:pPr marL="0" marR="0" lvl="0" indent="0" algn="l" defTabSz="457218"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bk object 22"/>
          <p:cNvSpPr/>
          <p:nvPr/>
        </p:nvSpPr>
        <p:spPr>
          <a:xfrm>
            <a:off x="1609431" y="1201083"/>
            <a:ext cx="1425575" cy="0"/>
          </a:xfrm>
          <a:custGeom>
            <a:avLst/>
            <a:gdLst/>
            <a:ahLst/>
            <a:cxnLst/>
            <a:rect l="l" t="t" r="r" b="b"/>
            <a:pathLst>
              <a:path w="1425575">
                <a:moveTo>
                  <a:pt x="0" y="0"/>
                </a:moveTo>
                <a:lnTo>
                  <a:pt x="1425059" y="0"/>
                </a:lnTo>
              </a:path>
            </a:pathLst>
          </a:custGeom>
          <a:ln w="18840">
            <a:solidFill>
              <a:srgbClr val="000000"/>
            </a:solidFill>
          </a:ln>
        </p:spPr>
        <p:txBody>
          <a:bodyPr wrap="square" lIns="0" tIns="0" rIns="0" bIns="0" rtlCol="0"/>
          <a:lstStyle/>
          <a:p>
            <a:pPr marL="0" marR="0" lvl="0" indent="0" algn="l" defTabSz="457218"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bk object 23"/>
          <p:cNvSpPr/>
          <p:nvPr/>
        </p:nvSpPr>
        <p:spPr>
          <a:xfrm>
            <a:off x="1604729" y="3815205"/>
            <a:ext cx="1467484" cy="0"/>
          </a:xfrm>
          <a:custGeom>
            <a:avLst/>
            <a:gdLst/>
            <a:ahLst/>
            <a:cxnLst/>
            <a:rect l="l" t="t" r="r" b="b"/>
            <a:pathLst>
              <a:path w="1467485">
                <a:moveTo>
                  <a:pt x="0" y="0"/>
                </a:moveTo>
                <a:lnTo>
                  <a:pt x="1467386" y="0"/>
                </a:lnTo>
              </a:path>
            </a:pathLst>
          </a:custGeom>
          <a:ln w="18840">
            <a:solidFill>
              <a:srgbClr val="000000"/>
            </a:solidFill>
          </a:ln>
        </p:spPr>
        <p:txBody>
          <a:bodyPr wrap="square" lIns="0" tIns="0" rIns="0" bIns="0" rtlCol="0"/>
          <a:lstStyle/>
          <a:p>
            <a:pPr marL="0" marR="0" lvl="0" indent="0" algn="l" defTabSz="457218"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bk object 24"/>
          <p:cNvSpPr/>
          <p:nvPr/>
        </p:nvSpPr>
        <p:spPr>
          <a:xfrm>
            <a:off x="3852840" y="3570278"/>
            <a:ext cx="1316990" cy="0"/>
          </a:xfrm>
          <a:custGeom>
            <a:avLst/>
            <a:gdLst/>
            <a:ahLst/>
            <a:cxnLst/>
            <a:rect l="l" t="t" r="r" b="b"/>
            <a:pathLst>
              <a:path w="1316989">
                <a:moveTo>
                  <a:pt x="0" y="0"/>
                </a:moveTo>
                <a:lnTo>
                  <a:pt x="1316885" y="0"/>
                </a:lnTo>
              </a:path>
            </a:pathLst>
          </a:custGeom>
          <a:ln w="28260">
            <a:solidFill>
              <a:srgbClr val="000000"/>
            </a:solidFill>
          </a:ln>
        </p:spPr>
        <p:txBody>
          <a:bodyPr wrap="square" lIns="0" tIns="0" rIns="0" bIns="0" rtlCol="0"/>
          <a:lstStyle/>
          <a:p>
            <a:pPr marL="0" marR="0" lvl="0" indent="0" algn="l" defTabSz="457218"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Holder 2"/>
          <p:cNvSpPr>
            <a:spLocks noGrp="1"/>
          </p:cNvSpPr>
          <p:nvPr>
            <p:ph type="title"/>
          </p:nvPr>
        </p:nvSpPr>
        <p:spPr/>
        <p:txBody>
          <a:bodyPr lIns="0" tIns="0" rIns="0" bIns="0"/>
          <a:lstStyle>
            <a:lvl1pPr>
              <a:defRPr sz="1275"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457218"/>
            <a:endParaRPr lang="en-US" dirty="0">
              <a:solidFill>
                <a:srgbClr val="000000">
                  <a:tint val="75000"/>
                </a:srgb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457218"/>
            <a:fld id="{1D8BD707-D9CF-40AE-B4C6-C98DA3205C09}" type="datetimeFigureOut">
              <a:rPr lang="en-US" smtClean="0">
                <a:solidFill>
                  <a:srgbClr val="000000">
                    <a:tint val="75000"/>
                  </a:srgbClr>
                </a:solidFill>
              </a:rPr>
              <a:pPr defTabSz="457218"/>
              <a:t>5/27/2026</a:t>
            </a:fld>
            <a:endParaRPr lang="en-US" dirty="0">
              <a:solidFill>
                <a:srgbClr val="000000">
                  <a:tint val="75000"/>
                </a:srgb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457218"/>
            <a:fld id="{B6F15528-21DE-4FAA-801E-634DDDAF4B2B}" type="slidenum">
              <a:rPr lang="en-US" smtClean="0">
                <a:solidFill>
                  <a:srgbClr val="000000">
                    <a:tint val="75000"/>
                  </a:srgbClr>
                </a:solidFill>
              </a:rPr>
              <a:pPr defTabSz="457218"/>
              <a:t>‹#›</a:t>
            </a:fld>
            <a:endParaRPr lang="en-US" dirty="0">
              <a:solidFill>
                <a:srgbClr val="000000">
                  <a:tint val="75000"/>
                </a:srgbClr>
              </a:solidFill>
            </a:endParaRPr>
          </a:p>
        </p:txBody>
      </p:sp>
    </p:spTree>
    <p:extLst>
      <p:ext uri="{BB962C8B-B14F-4D97-AF65-F5344CB8AC3E}">
        <p14:creationId xmlns:p14="http://schemas.microsoft.com/office/powerpoint/2010/main" val="794369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s_no subheader">
    <p:spTree>
      <p:nvGrpSpPr>
        <p:cNvPr id="1" name=""/>
        <p:cNvGrpSpPr/>
        <p:nvPr/>
      </p:nvGrpSpPr>
      <p:grpSpPr>
        <a:xfrm>
          <a:off x="0" y="0"/>
          <a:ext cx="0" cy="0"/>
          <a:chOff x="0" y="0"/>
          <a:chExt cx="0" cy="0"/>
        </a:xfrm>
      </p:grpSpPr>
      <p:sp>
        <p:nvSpPr>
          <p:cNvPr id="6" name="Rectangle 6"/>
          <p:cNvSpPr>
            <a:spLocks noGrp="1" noChangeArrowheads="1"/>
          </p:cNvSpPr>
          <p:nvPr>
            <p:ph type="sldNum" sz="quarter" idx="4"/>
          </p:nvPr>
        </p:nvSpPr>
        <p:spPr bwMode="auto">
          <a:xfrm>
            <a:off x="9617060" y="6298386"/>
            <a:ext cx="2021698" cy="292608"/>
          </a:xfrm>
          <a:prstGeom prst="rect">
            <a:avLst/>
          </a:prstGeom>
          <a:noFill/>
          <a:ln w="9525">
            <a:noFill/>
            <a:miter lim="800000"/>
            <a:headEnd/>
            <a:tailEnd/>
          </a:ln>
          <a:effectLst/>
        </p:spPr>
        <p:txBody>
          <a:bodyPr vert="horz" wrap="square" lIns="145538" tIns="72769" rIns="145538" bIns="72769" numCol="1" anchor="t" anchorCtr="0" compatLnSpc="1">
            <a:prstTxWarp prst="textNoShape">
              <a:avLst/>
            </a:prstTxWarp>
          </a:bodyPr>
          <a:lstStyle>
            <a:lvl1pPr algn="r">
              <a:defRPr sz="1401" dirty="0" smtClean="0">
                <a:solidFill>
                  <a:schemeClr val="tx1">
                    <a:lumMod val="20000"/>
                    <a:lumOff val="80000"/>
                  </a:schemeClr>
                </a:solidFill>
                <a:latin typeface="Times New Roman" pitchFamily="18" charset="0"/>
                <a:cs typeface="Times New Roman" pitchFamily="18" charset="0"/>
              </a:defRPr>
            </a:lvl1pPr>
          </a:lstStyle>
          <a:p>
            <a:pPr defTabSz="457218">
              <a:defRPr/>
            </a:pPr>
            <a:r>
              <a:rPr lang="en-US">
                <a:solidFill>
                  <a:srgbClr val="000000">
                    <a:lumMod val="20000"/>
                    <a:lumOff val="80000"/>
                  </a:srgbClr>
                </a:solidFill>
              </a:rPr>
              <a:t>Page | </a:t>
            </a:r>
            <a:fld id="{856AA821-5F6A-4EC8-8AF8-304A88DDCF89}" type="slidenum">
              <a:rPr lang="en-US" smtClean="0">
                <a:solidFill>
                  <a:srgbClr val="EA7600"/>
                </a:solidFill>
              </a:rPr>
              <a:pPr defTabSz="457218">
                <a:defRPr/>
              </a:pPr>
              <a:t>‹#›</a:t>
            </a:fld>
            <a:endParaRPr lang="en-US">
              <a:solidFill>
                <a:srgbClr val="EA7600"/>
              </a:solidFill>
            </a:endParaRPr>
          </a:p>
        </p:txBody>
      </p:sp>
      <p:sp>
        <p:nvSpPr>
          <p:cNvPr id="9" name="TextBox 8"/>
          <p:cNvSpPr txBox="1"/>
          <p:nvPr userDrawn="1"/>
        </p:nvSpPr>
        <p:spPr>
          <a:xfrm>
            <a:off x="8866017" y="6616107"/>
            <a:ext cx="2772745" cy="239617"/>
          </a:xfrm>
          <a:prstGeom prst="rect">
            <a:avLst/>
          </a:prstGeom>
          <a:noFill/>
        </p:spPr>
        <p:txBody>
          <a:bodyPr wrap="square" lIns="130622" tIns="65310" rIns="130622" bIns="65310" rtlCol="0">
            <a:spAutoFit/>
          </a:bodyPr>
          <a:lstStyle/>
          <a:p>
            <a:pPr marL="0" marR="0" lvl="0" indent="0" algn="r" defTabSz="45721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a:rPr>
              <a:t>© 2012  ARTHUR J. GALLAGHER &amp; CO.</a:t>
            </a:r>
            <a:endParaRPr kumimoji="0" lang="en-US" sz="700" b="1"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Title 10"/>
          <p:cNvSpPr>
            <a:spLocks noGrp="1"/>
          </p:cNvSpPr>
          <p:nvPr>
            <p:ph type="title"/>
          </p:nvPr>
        </p:nvSpPr>
        <p:spPr/>
        <p:txBody>
          <a:bodyPr/>
          <a:lstStyle>
            <a:lvl1pPr algn="l" defTabSz="457218" rtl="0" eaLnBrk="1" latinLnBrk="0" hangingPunct="1">
              <a:lnSpc>
                <a:spcPts val="4000"/>
              </a:lnSpc>
              <a:spcBef>
                <a:spcPct val="0"/>
              </a:spcBef>
              <a:buNone/>
              <a:defRPr lang="en-US" sz="4000" kern="1200" spc="-100" baseline="0" dirty="0">
                <a:solidFill>
                  <a:srgbClr val="00263E"/>
                </a:solidFill>
                <a:latin typeface="Times New Roman"/>
                <a:ea typeface="+mj-ea"/>
                <a:cs typeface="+mj-cs"/>
              </a:defRPr>
            </a:lvl1pPr>
          </a:lstStyle>
          <a:p>
            <a:r>
              <a:rPr lang="en-US" dirty="0"/>
              <a:t>Click to edit Master title style</a:t>
            </a:r>
          </a:p>
        </p:txBody>
      </p:sp>
      <p:sp>
        <p:nvSpPr>
          <p:cNvPr id="13" name="Content Placeholder 12"/>
          <p:cNvSpPr>
            <a:spLocks noGrp="1"/>
          </p:cNvSpPr>
          <p:nvPr>
            <p:ph sz="quarter" idx="10"/>
          </p:nvPr>
        </p:nvSpPr>
        <p:spPr>
          <a:xfrm>
            <a:off x="546100" y="1380067"/>
            <a:ext cx="10972800" cy="4444471"/>
          </a:xfrm>
        </p:spPr>
        <p:txBody>
          <a:bodyPr/>
          <a:lstStyle>
            <a:lvl1pPr>
              <a:defRPr lang="en-US" sz="3200" kern="1200" baseline="0" dirty="0" smtClean="0">
                <a:solidFill>
                  <a:srgbClr val="00263E"/>
                </a:solidFill>
                <a:latin typeface="Times New Roman"/>
                <a:ea typeface="+mn-ea"/>
                <a:cs typeface="+mn-cs"/>
              </a:defRPr>
            </a:lvl1pPr>
            <a:lvl2pPr>
              <a:defRPr lang="en-US" sz="2800" b="0" i="1" kern="1200" baseline="0" dirty="0" smtClean="0">
                <a:solidFill>
                  <a:srgbClr val="455560"/>
                </a:solidFill>
                <a:latin typeface="Times New Roman"/>
                <a:ea typeface="+mn-ea"/>
                <a:cs typeface="+mn-cs"/>
              </a:defRPr>
            </a:lvl2pPr>
            <a:lvl3pPr>
              <a:defRPr lang="en-US" sz="2400" kern="1200" baseline="0" dirty="0" smtClean="0">
                <a:solidFill>
                  <a:srgbClr val="66808F"/>
                </a:solidFill>
                <a:latin typeface="Times New Roman"/>
                <a:ea typeface="+mn-ea"/>
                <a:cs typeface="+mn-cs"/>
              </a:defRPr>
            </a:lvl3pPr>
            <a:lvl4pPr>
              <a:defRPr lang="en-US" sz="2400" b="0" i="1" kern="1200" baseline="0" dirty="0" smtClean="0">
                <a:solidFill>
                  <a:srgbClr val="5E686E"/>
                </a:solidFill>
                <a:latin typeface="Times New Roman"/>
                <a:ea typeface="+mn-ea"/>
                <a:cs typeface="+mn-cs"/>
              </a:defRPr>
            </a:lvl4pPr>
            <a:lvl5pPr>
              <a:defRPr lang="en-US" sz="2400" b="0" i="0" kern="1200" baseline="0" dirty="0">
                <a:solidFill>
                  <a:srgbClr val="99AAB5"/>
                </a:solidFill>
                <a:latin typeface="Times New Roman"/>
                <a:ea typeface="+mn-ea"/>
                <a:cs typeface="+mn-cs"/>
              </a:defRPr>
            </a:lvl5pPr>
          </a:lstStyle>
          <a:p>
            <a:pPr marL="182888" lvl="0" indent="-182888" algn="l" defTabSz="457218" rtl="0" eaLnBrk="1" latinLnBrk="0" hangingPunct="1">
              <a:spcBef>
                <a:spcPts val="1200"/>
              </a:spcBef>
              <a:buFont typeface="Arial"/>
              <a:buChar char="•"/>
            </a:pPr>
            <a:r>
              <a:rPr lang="en-US" dirty="0"/>
              <a:t>Click to edit Master text styles</a:t>
            </a:r>
          </a:p>
          <a:p>
            <a:pPr marL="457218" lvl="1" indent="-228609" algn="l" defTabSz="457218" rtl="0" eaLnBrk="1" latinLnBrk="0" hangingPunct="1">
              <a:spcBef>
                <a:spcPct val="20000"/>
              </a:spcBef>
              <a:buSzPct val="80000"/>
              <a:buFont typeface="Calibri" pitchFamily="34" charset="0"/>
              <a:buChar char="»"/>
            </a:pPr>
            <a:r>
              <a:rPr lang="en-US" dirty="0"/>
              <a:t>Second level</a:t>
            </a:r>
          </a:p>
          <a:p>
            <a:pPr marL="731547" lvl="2" indent="-137166" algn="l" defTabSz="457218" rtl="0" eaLnBrk="1" latinLnBrk="0" hangingPunct="1">
              <a:spcBef>
                <a:spcPts val="601"/>
              </a:spcBef>
              <a:buSzPct val="80000"/>
              <a:buFont typeface="Wingdings" pitchFamily="2" charset="2"/>
              <a:buChar char="s"/>
            </a:pPr>
            <a:r>
              <a:rPr lang="en-US" dirty="0"/>
              <a:t>Third level</a:t>
            </a:r>
          </a:p>
          <a:p>
            <a:pPr marL="914435" lvl="3" indent="-137166" algn="l" defTabSz="457218" rtl="0" eaLnBrk="1" latinLnBrk="0" hangingPunct="1">
              <a:spcBef>
                <a:spcPts val="400"/>
              </a:spcBef>
              <a:buSzPct val="80000"/>
              <a:buFont typeface="Times New Roman" pitchFamily="18" charset="0"/>
              <a:buChar char="-"/>
            </a:pPr>
            <a:r>
              <a:rPr lang="en-US" dirty="0"/>
              <a:t>Fourth level</a:t>
            </a:r>
          </a:p>
          <a:p>
            <a:pPr marL="1143044" lvl="4" indent="-137166" algn="l" defTabSz="457218" rtl="0" eaLnBrk="1" latinLnBrk="0" hangingPunct="1">
              <a:spcBef>
                <a:spcPts val="400"/>
              </a:spcBef>
              <a:buSzPct val="80000"/>
              <a:buFont typeface="Arial"/>
              <a:buChar char="•"/>
            </a:pPr>
            <a:r>
              <a:rPr lang="en-US" dirty="0"/>
              <a:t>Fifth level</a:t>
            </a:r>
          </a:p>
        </p:txBody>
      </p:sp>
    </p:spTree>
    <p:extLst>
      <p:ext uri="{BB962C8B-B14F-4D97-AF65-F5344CB8AC3E}">
        <p14:creationId xmlns:p14="http://schemas.microsoft.com/office/powerpoint/2010/main" val="295247611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s">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545940" y="1113624"/>
            <a:ext cx="10972800" cy="461190"/>
          </a:xfrm>
        </p:spPr>
        <p:txBody>
          <a:bodyPr anchor="ctr" anchorCtr="0">
            <a:noAutofit/>
          </a:bodyPr>
          <a:lstStyle>
            <a:lvl1pPr marL="0" indent="0">
              <a:buFontTx/>
              <a:buNone/>
              <a:defRPr sz="2000" b="0" i="0" baseline="0">
                <a:solidFill>
                  <a:srgbClr val="EA7600"/>
                </a:solidFill>
                <a:latin typeface="Arial"/>
              </a:defRPr>
            </a:lvl1pPr>
            <a:lvl2pPr marL="320054" indent="0">
              <a:buFontTx/>
              <a:buNone/>
              <a:defRPr sz="2000" b="0" i="0">
                <a:solidFill>
                  <a:srgbClr val="EA7600"/>
                </a:solidFill>
                <a:latin typeface="Arial"/>
              </a:defRPr>
            </a:lvl2pPr>
            <a:lvl3pPr marL="594383" indent="0">
              <a:buFontTx/>
              <a:buNone/>
              <a:defRPr sz="2000" b="0" i="0">
                <a:solidFill>
                  <a:srgbClr val="EA7600"/>
                </a:solidFill>
                <a:latin typeface="Arial"/>
              </a:defRPr>
            </a:lvl3pPr>
            <a:lvl4pPr marL="777270" indent="0">
              <a:buFontTx/>
              <a:buNone/>
              <a:defRPr sz="2000" b="0" i="0">
                <a:solidFill>
                  <a:srgbClr val="EA7600"/>
                </a:solidFill>
                <a:latin typeface="Arial"/>
              </a:defRPr>
            </a:lvl4pPr>
            <a:lvl5pPr marL="1005877" indent="0">
              <a:buFontTx/>
              <a:buNone/>
              <a:defRPr sz="2000" b="0" i="0">
                <a:solidFill>
                  <a:srgbClr val="EA7600"/>
                </a:solidFill>
                <a:latin typeface="Arial"/>
              </a:defRPr>
            </a:lvl5pPr>
          </a:lstStyle>
          <a:p>
            <a:pPr lvl="0"/>
            <a:r>
              <a:rPr lang="en-US" dirty="0"/>
              <a:t>Click to subtitle</a:t>
            </a:r>
          </a:p>
        </p:txBody>
      </p:sp>
      <p:sp>
        <p:nvSpPr>
          <p:cNvPr id="6" name="Rectangle 6"/>
          <p:cNvSpPr>
            <a:spLocks noGrp="1" noChangeArrowheads="1"/>
          </p:cNvSpPr>
          <p:nvPr>
            <p:ph type="sldNum" sz="quarter" idx="4"/>
          </p:nvPr>
        </p:nvSpPr>
        <p:spPr bwMode="auto">
          <a:xfrm>
            <a:off x="9617060" y="6298386"/>
            <a:ext cx="2021698" cy="292608"/>
          </a:xfrm>
          <a:prstGeom prst="rect">
            <a:avLst/>
          </a:prstGeom>
          <a:noFill/>
          <a:ln w="9525">
            <a:noFill/>
            <a:miter lim="800000"/>
            <a:headEnd/>
            <a:tailEnd/>
          </a:ln>
          <a:effectLst/>
        </p:spPr>
        <p:txBody>
          <a:bodyPr vert="horz" wrap="square" lIns="145538" tIns="72769" rIns="145538" bIns="72769" numCol="1" anchor="t" anchorCtr="0" compatLnSpc="1">
            <a:prstTxWarp prst="textNoShape">
              <a:avLst/>
            </a:prstTxWarp>
          </a:bodyPr>
          <a:lstStyle>
            <a:lvl1pPr algn="r">
              <a:defRPr sz="1401" dirty="0" smtClean="0">
                <a:solidFill>
                  <a:schemeClr val="tx1">
                    <a:lumMod val="20000"/>
                    <a:lumOff val="80000"/>
                  </a:schemeClr>
                </a:solidFill>
                <a:latin typeface="Times New Roman" pitchFamily="18" charset="0"/>
                <a:cs typeface="Times New Roman" pitchFamily="18" charset="0"/>
              </a:defRPr>
            </a:lvl1pPr>
          </a:lstStyle>
          <a:p>
            <a:pPr defTabSz="457218">
              <a:defRPr/>
            </a:pPr>
            <a:r>
              <a:rPr lang="en-US">
                <a:solidFill>
                  <a:srgbClr val="000000">
                    <a:lumMod val="20000"/>
                    <a:lumOff val="80000"/>
                  </a:srgbClr>
                </a:solidFill>
              </a:rPr>
              <a:t>Page | </a:t>
            </a:r>
            <a:fld id="{856AA821-5F6A-4EC8-8AF8-304A88DDCF89}" type="slidenum">
              <a:rPr lang="en-US" smtClean="0">
                <a:solidFill>
                  <a:srgbClr val="EA7600"/>
                </a:solidFill>
              </a:rPr>
              <a:pPr defTabSz="457218">
                <a:defRPr/>
              </a:pPr>
              <a:t>‹#›</a:t>
            </a:fld>
            <a:endParaRPr lang="en-US">
              <a:solidFill>
                <a:srgbClr val="EA7600"/>
              </a:solidFill>
            </a:endParaRPr>
          </a:p>
        </p:txBody>
      </p:sp>
      <p:sp>
        <p:nvSpPr>
          <p:cNvPr id="9" name="TextBox 8"/>
          <p:cNvSpPr txBox="1"/>
          <p:nvPr userDrawn="1"/>
        </p:nvSpPr>
        <p:spPr>
          <a:xfrm>
            <a:off x="8866017" y="6616107"/>
            <a:ext cx="2772745" cy="239617"/>
          </a:xfrm>
          <a:prstGeom prst="rect">
            <a:avLst/>
          </a:prstGeom>
          <a:noFill/>
        </p:spPr>
        <p:txBody>
          <a:bodyPr wrap="square" lIns="130622" tIns="65310" rIns="130622" bIns="65310" rtlCol="0">
            <a:spAutoFit/>
          </a:bodyPr>
          <a:lstStyle/>
          <a:p>
            <a:pPr marL="0" marR="0" lvl="0" indent="0" algn="r" defTabSz="45721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a:rPr>
              <a:t>© 2012  ARTHUR J. GALLAGHER &amp; CO.</a:t>
            </a:r>
            <a:endParaRPr kumimoji="0" lang="en-US" sz="700" b="1" i="0" u="none" strike="noStrike" kern="1200" cap="none" spc="0" normalizeH="0" baseline="0" noProof="0" dirty="0">
              <a:ln>
                <a:noFill/>
              </a:ln>
              <a:solidFill>
                <a:srgbClr val="FFFFFF"/>
              </a:solidFill>
              <a:effectLst/>
              <a:uLnTx/>
              <a:uFillTx/>
              <a:latin typeface="Arial"/>
              <a:ea typeface="+mn-ea"/>
              <a:cs typeface="Arial"/>
            </a:endParaRPr>
          </a:p>
        </p:txBody>
      </p:sp>
      <p:sp>
        <p:nvSpPr>
          <p:cNvPr id="12" name="Content Placeholder 11"/>
          <p:cNvSpPr>
            <a:spLocks noGrp="1"/>
          </p:cNvSpPr>
          <p:nvPr>
            <p:ph sz="quarter" idx="11"/>
          </p:nvPr>
        </p:nvSpPr>
        <p:spPr>
          <a:xfrm>
            <a:off x="545940" y="1718749"/>
            <a:ext cx="10972800" cy="4174053"/>
          </a:xfrm>
        </p:spPr>
        <p:txBody>
          <a:bodyPr/>
          <a:lstStyle>
            <a:lvl1pPr>
              <a:defRPr lang="en-US" sz="3200" kern="1200" baseline="0" dirty="0" smtClean="0">
                <a:solidFill>
                  <a:srgbClr val="00263E"/>
                </a:solidFill>
                <a:latin typeface="Times New Roman"/>
                <a:ea typeface="+mn-ea"/>
                <a:cs typeface="+mn-cs"/>
              </a:defRPr>
            </a:lvl1pPr>
            <a:lvl2pPr>
              <a:defRPr lang="en-US" sz="2800" b="0" i="1" kern="1200" baseline="0" dirty="0" smtClean="0">
                <a:solidFill>
                  <a:srgbClr val="455560"/>
                </a:solidFill>
                <a:latin typeface="Times New Roman"/>
                <a:ea typeface="+mn-ea"/>
                <a:cs typeface="+mn-cs"/>
              </a:defRPr>
            </a:lvl2pPr>
            <a:lvl3pPr>
              <a:defRPr lang="en-US" sz="2400" kern="1200" baseline="0" dirty="0" smtClean="0">
                <a:solidFill>
                  <a:srgbClr val="66808F"/>
                </a:solidFill>
                <a:latin typeface="Times New Roman"/>
                <a:ea typeface="+mn-ea"/>
                <a:cs typeface="+mn-cs"/>
              </a:defRPr>
            </a:lvl3pPr>
            <a:lvl4pPr>
              <a:defRPr lang="en-US" sz="2400" b="0" i="1" kern="1200" baseline="0" dirty="0" smtClean="0">
                <a:solidFill>
                  <a:srgbClr val="5E686E"/>
                </a:solidFill>
                <a:latin typeface="Times New Roman"/>
                <a:ea typeface="+mn-ea"/>
                <a:cs typeface="+mn-cs"/>
              </a:defRPr>
            </a:lvl4pPr>
            <a:lvl5pPr>
              <a:defRPr lang="en-US" sz="2400" b="0" i="0" kern="1200" baseline="0" dirty="0">
                <a:solidFill>
                  <a:srgbClr val="99AAB5"/>
                </a:solidFill>
                <a:latin typeface="Times New Roman"/>
                <a:ea typeface="+mn-ea"/>
                <a:cs typeface="+mn-cs"/>
              </a:defRPr>
            </a:lvl5pPr>
          </a:lstStyle>
          <a:p>
            <a:pPr marL="182888" lvl="0" indent="-182888" algn="l" defTabSz="457218" rtl="0" eaLnBrk="1" latinLnBrk="0" hangingPunct="1">
              <a:spcBef>
                <a:spcPts val="1200"/>
              </a:spcBef>
              <a:buFont typeface="Arial"/>
              <a:buChar char="•"/>
            </a:pPr>
            <a:r>
              <a:rPr lang="en-US" dirty="0"/>
              <a:t>Click to edit Master text styles</a:t>
            </a:r>
          </a:p>
          <a:p>
            <a:pPr marL="457218" lvl="1" indent="-228609" algn="l" defTabSz="457218" rtl="0" eaLnBrk="1" latinLnBrk="0" hangingPunct="1">
              <a:spcBef>
                <a:spcPct val="20000"/>
              </a:spcBef>
              <a:buSzPct val="80000"/>
              <a:buFont typeface="Calibri" pitchFamily="34" charset="0"/>
              <a:buChar char="»"/>
            </a:pPr>
            <a:r>
              <a:rPr lang="en-US" dirty="0"/>
              <a:t>Second level</a:t>
            </a:r>
          </a:p>
          <a:p>
            <a:pPr marL="731547" lvl="2" indent="-137166" algn="l" defTabSz="457218" rtl="0" eaLnBrk="1" latinLnBrk="0" hangingPunct="1">
              <a:spcBef>
                <a:spcPts val="601"/>
              </a:spcBef>
              <a:buSzPct val="80000"/>
              <a:buFont typeface="Wingdings" pitchFamily="2" charset="2"/>
              <a:buChar char="s"/>
            </a:pPr>
            <a:r>
              <a:rPr lang="en-US" dirty="0"/>
              <a:t>Third level</a:t>
            </a:r>
          </a:p>
          <a:p>
            <a:pPr marL="914435" lvl="3" indent="-137166" algn="l" defTabSz="457218" rtl="0" eaLnBrk="1" latinLnBrk="0" hangingPunct="1">
              <a:spcBef>
                <a:spcPts val="400"/>
              </a:spcBef>
              <a:buSzPct val="80000"/>
              <a:buFont typeface="Times New Roman" pitchFamily="18" charset="0"/>
              <a:buChar char="-"/>
            </a:pPr>
            <a:r>
              <a:rPr lang="en-US" dirty="0"/>
              <a:t>Fourth level</a:t>
            </a:r>
          </a:p>
          <a:p>
            <a:pPr marL="1143044" lvl="4" indent="-137166" algn="l" defTabSz="457218" rtl="0" eaLnBrk="1" latinLnBrk="0" hangingPunct="1">
              <a:spcBef>
                <a:spcPts val="400"/>
              </a:spcBef>
              <a:buSzPct val="80000"/>
              <a:buFont typeface="Arial"/>
              <a:buChar char="•"/>
            </a:pPr>
            <a:r>
              <a:rPr lang="en-US" dirty="0"/>
              <a:t>Fifth level</a:t>
            </a:r>
          </a:p>
        </p:txBody>
      </p:sp>
      <p:sp>
        <p:nvSpPr>
          <p:cNvPr id="13" name="Title 12"/>
          <p:cNvSpPr>
            <a:spLocks noGrp="1"/>
          </p:cNvSpPr>
          <p:nvPr>
            <p:ph type="title"/>
          </p:nvPr>
        </p:nvSpPr>
        <p:spPr/>
        <p:txBody>
          <a:bodyPr/>
          <a:lstStyle>
            <a:lvl1pPr algn="l" defTabSz="457218" rtl="0" eaLnBrk="1" latinLnBrk="0" hangingPunct="1">
              <a:lnSpc>
                <a:spcPts val="4000"/>
              </a:lnSpc>
              <a:spcBef>
                <a:spcPct val="0"/>
              </a:spcBef>
              <a:buNone/>
              <a:defRPr lang="en-US" sz="4000" kern="1200" spc="-100" baseline="0" dirty="0">
                <a:solidFill>
                  <a:srgbClr val="00263E"/>
                </a:solidFill>
                <a:latin typeface="Times New Roman"/>
                <a:ea typeface="+mj-ea"/>
                <a:cs typeface="+mj-cs"/>
              </a:defRPr>
            </a:lvl1pPr>
          </a:lstStyle>
          <a:p>
            <a:r>
              <a:rPr lang="en-US" dirty="0"/>
              <a:t>Click to edit Master title style</a:t>
            </a:r>
          </a:p>
        </p:txBody>
      </p:sp>
    </p:spTree>
    <p:extLst>
      <p:ext uri="{BB962C8B-B14F-4D97-AF65-F5344CB8AC3E}">
        <p14:creationId xmlns:p14="http://schemas.microsoft.com/office/powerpoint/2010/main" val="2736769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1" y="1828802"/>
            <a:ext cx="4572000" cy="4343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5/27/2026</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5" y="255135"/>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1" y="1828800"/>
            <a:ext cx="4572000" cy="850392"/>
          </a:xfrm>
        </p:spPr>
        <p:txBody>
          <a:bodyPr anchor="ctr">
            <a:normAutofit/>
          </a:bodyPr>
          <a:lstStyle>
            <a:lvl1pPr marL="0" indent="0">
              <a:buNone/>
              <a:defRPr sz="2601" b="0"/>
            </a:lvl1pPr>
            <a:lvl2pPr marL="457218" indent="0">
              <a:buNone/>
              <a:defRPr sz="2000" b="1"/>
            </a:lvl2pPr>
            <a:lvl3pPr marL="914435" indent="0">
              <a:buNone/>
              <a:defRPr sz="1801" b="1"/>
            </a:lvl3pPr>
            <a:lvl4pPr marL="1371651" indent="0">
              <a:buNone/>
              <a:defRPr sz="1600" b="1"/>
            </a:lvl4pPr>
            <a:lvl5pPr marL="1828869" indent="0">
              <a:buNone/>
              <a:defRPr sz="1600" b="1"/>
            </a:lvl5pPr>
            <a:lvl6pPr marL="2286085" indent="0">
              <a:buNone/>
              <a:defRPr sz="1600" b="1"/>
            </a:lvl6pPr>
            <a:lvl7pPr marL="2743302" indent="0">
              <a:buNone/>
              <a:defRPr sz="1600" b="1"/>
            </a:lvl7pPr>
            <a:lvl8pPr marL="3200520" indent="0">
              <a:buNone/>
              <a:defRPr sz="1600" b="1"/>
            </a:lvl8pPr>
            <a:lvl9pPr marL="3657738"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1" y="27051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1" y="1828803"/>
            <a:ext cx="4572000" cy="847725"/>
          </a:xfrm>
        </p:spPr>
        <p:txBody>
          <a:bodyPr anchor="ctr">
            <a:normAutofit/>
          </a:bodyPr>
          <a:lstStyle>
            <a:lvl1pPr marL="0" indent="0">
              <a:buNone/>
              <a:defRPr sz="2601" b="0"/>
            </a:lvl1pPr>
            <a:lvl2pPr marL="457218" indent="0">
              <a:buNone/>
              <a:defRPr sz="2000" b="1"/>
            </a:lvl2pPr>
            <a:lvl3pPr marL="914435" indent="0">
              <a:buNone/>
              <a:defRPr sz="1801" b="1"/>
            </a:lvl3pPr>
            <a:lvl4pPr marL="1371651" indent="0">
              <a:buNone/>
              <a:defRPr sz="1600" b="1"/>
            </a:lvl4pPr>
            <a:lvl5pPr marL="1828869" indent="0">
              <a:buNone/>
              <a:defRPr sz="1600" b="1"/>
            </a:lvl5pPr>
            <a:lvl6pPr marL="2286085" indent="0">
              <a:buNone/>
              <a:defRPr sz="1600" b="1"/>
            </a:lvl6pPr>
            <a:lvl7pPr marL="2743302" indent="0">
              <a:buNone/>
              <a:defRPr sz="1600" b="1"/>
            </a:lvl7pPr>
            <a:lvl8pPr marL="3200520" indent="0">
              <a:buNone/>
              <a:defRPr sz="1600" b="1"/>
            </a:lvl8pPr>
            <a:lvl9pPr marL="365773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1" y="27051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79A3335-6331-4872-A8B7-ECD55539F4D0}" type="datetimeFigureOut">
              <a:rPr lang="en-US" smtClean="0"/>
              <a:t>5/27/2026</a:t>
            </a:fld>
            <a:endParaRPr lang="en-US" dirty="0"/>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A79A3335-6331-4872-A8B7-ECD55539F4D0}" type="datetimeFigureOut">
              <a:rPr lang="en-US" smtClean="0"/>
              <a:t>5/27/2026</a:t>
            </a:fld>
            <a:endParaRPr lang="en-US" dirty="0"/>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A79A3335-6331-4872-A8B7-ECD55539F4D0}" type="datetimeFigureOut">
              <a:rPr lang="en-US" smtClean="0"/>
              <a:t>5/27/2026</a:t>
            </a:fld>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12" y="1828800"/>
            <a:ext cx="6126480" cy="4343400"/>
          </a:xfrm>
        </p:spPr>
        <p:txBody>
          <a:bodyPr>
            <a:normAutofit/>
          </a:bodyPr>
          <a:lstStyle>
            <a:lvl1pPr>
              <a:defRPr sz="2400"/>
            </a:lvl1pPr>
            <a:lvl2pPr>
              <a:defRPr sz="2000"/>
            </a:lvl2pPr>
            <a:lvl3pPr>
              <a:defRPr sz="1801"/>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5" y="1828800"/>
            <a:ext cx="3017520" cy="4343400"/>
          </a:xfrm>
        </p:spPr>
        <p:txBody>
          <a:bodyPr anchor="ctr">
            <a:normAutofit/>
          </a:bodyPr>
          <a:lstStyle>
            <a:lvl1pPr marL="0" indent="0">
              <a:spcBef>
                <a:spcPts val="1200"/>
              </a:spcBef>
              <a:buNone/>
              <a:defRPr sz="2000"/>
            </a:lvl1pPr>
            <a:lvl2pPr marL="457218" indent="0">
              <a:buNone/>
              <a:defRPr sz="1401"/>
            </a:lvl2pPr>
            <a:lvl3pPr marL="914435" indent="0">
              <a:buNone/>
              <a:defRPr sz="1200"/>
            </a:lvl3pPr>
            <a:lvl4pPr marL="1371651" indent="0">
              <a:buNone/>
              <a:defRPr sz="1001"/>
            </a:lvl4pPr>
            <a:lvl5pPr marL="1828869" indent="0">
              <a:buNone/>
              <a:defRPr sz="1001"/>
            </a:lvl5pPr>
            <a:lvl6pPr marL="2286085" indent="0">
              <a:buNone/>
              <a:defRPr sz="1001"/>
            </a:lvl6pPr>
            <a:lvl7pPr marL="2743302" indent="0">
              <a:buNone/>
              <a:defRPr sz="1001"/>
            </a:lvl7pPr>
            <a:lvl8pPr marL="3200520" indent="0">
              <a:buNone/>
              <a:defRPr sz="1001"/>
            </a:lvl8pPr>
            <a:lvl9pPr marL="3657738" indent="0">
              <a:buNone/>
              <a:defRPr sz="1001"/>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5/27/2026</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Rectangle 7"/>
          <p:cNvSpPr/>
          <p:nvPr userDrawn="1"/>
        </p:nvSpPr>
        <p:spPr>
          <a:xfrm>
            <a:off x="0" y="1371603"/>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Rectangle 8"/>
          <p:cNvSpPr/>
          <p:nvPr userDrawn="1"/>
        </p:nvSpPr>
        <p:spPr>
          <a:xfrm>
            <a:off x="0" y="1443009"/>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 name="Title Placeholder 1"/>
          <p:cNvSpPr>
            <a:spLocks noGrp="1"/>
          </p:cNvSpPr>
          <p:nvPr>
            <p:ph type="title"/>
          </p:nvPr>
        </p:nvSpPr>
        <p:spPr>
          <a:xfrm>
            <a:off x="1295405" y="255135"/>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5" y="1828800"/>
            <a:ext cx="96012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399" y="6374999"/>
            <a:ext cx="6243204" cy="274320"/>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791451" y="6374999"/>
            <a:ext cx="1480706" cy="274320"/>
          </a:xfrm>
          <a:prstGeom prst="rect">
            <a:avLst/>
          </a:prstGeom>
        </p:spPr>
        <p:txBody>
          <a:bodyPr vert="horz" lIns="91440" tIns="45720" rIns="91440" bIns="45720" rtlCol="0" anchor="ctr"/>
          <a:lstStyle>
            <a:lvl1pPr algn="r">
              <a:defRPr sz="1100">
                <a:solidFill>
                  <a:schemeClr val="tx1"/>
                </a:solidFill>
              </a:defRPr>
            </a:lvl1pPr>
          </a:lstStyle>
          <a:p>
            <a:fld id="{A79A3335-6331-4872-A8B7-ECD55539F4D0}" type="datetimeFigureOut">
              <a:rPr lang="en-US" smtClean="0"/>
              <a:pPr/>
              <a:t>5/27/2026</a:t>
            </a:fld>
            <a:endParaRPr lang="en-US" dirty="0"/>
          </a:p>
        </p:txBody>
      </p:sp>
      <p:sp>
        <p:nvSpPr>
          <p:cNvPr id="6" name="Slide Number Placeholder 5"/>
          <p:cNvSpPr>
            <a:spLocks noGrp="1"/>
          </p:cNvSpPr>
          <p:nvPr>
            <p:ph type="sldNum" sz="quarter" idx="4"/>
          </p:nvPr>
        </p:nvSpPr>
        <p:spPr>
          <a:xfrm>
            <a:off x="9525005" y="6374999"/>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 id="2147483776" r:id="rId14"/>
    <p:sldLayoutId id="214748377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35"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9" indent="-274329" algn="l" defTabSz="914435" rtl="0" eaLnBrk="1" latinLnBrk="0" hangingPunct="1">
        <a:lnSpc>
          <a:spcPct val="90000"/>
        </a:lnSpc>
        <a:spcBef>
          <a:spcPts val="1801"/>
        </a:spcBef>
        <a:buFont typeface="Arial" panose="020B0604020202020204" pitchFamily="34" charset="0"/>
        <a:buChar char="•"/>
        <a:defRPr sz="2400" kern="1200">
          <a:solidFill>
            <a:schemeClr val="tx1"/>
          </a:solidFill>
          <a:latin typeface="+mn-lt"/>
          <a:ea typeface="+mn-ea"/>
          <a:cs typeface="+mn-cs"/>
        </a:defRPr>
      </a:lvl1pPr>
      <a:lvl2pPr marL="548661" indent="-228609" algn="l" defTabSz="914435" rtl="0" eaLnBrk="1" latinLnBrk="0" hangingPunct="1">
        <a:lnSpc>
          <a:spcPct val="90000"/>
        </a:lnSpc>
        <a:spcBef>
          <a:spcPts val="1001"/>
        </a:spcBef>
        <a:buFont typeface="Arial" panose="020B0604020202020204" pitchFamily="34" charset="0"/>
        <a:buChar char="•"/>
        <a:defRPr sz="2000" kern="1200">
          <a:solidFill>
            <a:schemeClr val="tx1"/>
          </a:solidFill>
          <a:latin typeface="+mn-lt"/>
          <a:ea typeface="+mn-ea"/>
          <a:cs typeface="+mn-cs"/>
        </a:defRPr>
      </a:lvl2pPr>
      <a:lvl3pPr marL="822990" indent="-228609" algn="l" defTabSz="914435" rtl="0" eaLnBrk="1" latinLnBrk="0" hangingPunct="1">
        <a:lnSpc>
          <a:spcPct val="90000"/>
        </a:lnSpc>
        <a:spcBef>
          <a:spcPts val="800"/>
        </a:spcBef>
        <a:buFont typeface="Arial" panose="020B0604020202020204" pitchFamily="34" charset="0"/>
        <a:buChar char="•"/>
        <a:defRPr sz="1801" kern="1200">
          <a:solidFill>
            <a:schemeClr val="tx1"/>
          </a:solidFill>
          <a:latin typeface="+mn-lt"/>
          <a:ea typeface="+mn-ea"/>
          <a:cs typeface="+mn-cs"/>
        </a:defRPr>
      </a:lvl3pPr>
      <a:lvl4pPr marL="1097322" indent="-228609" algn="l" defTabSz="914435"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931" indent="-228609" algn="l" defTabSz="914435"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537" indent="-228609" algn="l" defTabSz="914435"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148" indent="-228609" algn="l" defTabSz="914435"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755" indent="-228609" algn="l" defTabSz="914435"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366" indent="-228609" algn="l" defTabSz="914435"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35" rtl="0" eaLnBrk="1" latinLnBrk="0" hangingPunct="1">
        <a:defRPr sz="1801" kern="1200">
          <a:solidFill>
            <a:schemeClr val="tx1"/>
          </a:solidFill>
          <a:latin typeface="+mn-lt"/>
          <a:ea typeface="+mn-ea"/>
          <a:cs typeface="+mn-cs"/>
        </a:defRPr>
      </a:lvl1pPr>
      <a:lvl2pPr marL="457218" algn="l" defTabSz="914435" rtl="0" eaLnBrk="1" latinLnBrk="0" hangingPunct="1">
        <a:defRPr sz="1801" kern="1200">
          <a:solidFill>
            <a:schemeClr val="tx1"/>
          </a:solidFill>
          <a:latin typeface="+mn-lt"/>
          <a:ea typeface="+mn-ea"/>
          <a:cs typeface="+mn-cs"/>
        </a:defRPr>
      </a:lvl2pPr>
      <a:lvl3pPr marL="914435" algn="l" defTabSz="914435" rtl="0" eaLnBrk="1" latinLnBrk="0" hangingPunct="1">
        <a:defRPr sz="1801" kern="1200">
          <a:solidFill>
            <a:schemeClr val="tx1"/>
          </a:solidFill>
          <a:latin typeface="+mn-lt"/>
          <a:ea typeface="+mn-ea"/>
          <a:cs typeface="+mn-cs"/>
        </a:defRPr>
      </a:lvl3pPr>
      <a:lvl4pPr marL="1371651" algn="l" defTabSz="914435" rtl="0" eaLnBrk="1" latinLnBrk="0" hangingPunct="1">
        <a:defRPr sz="1801" kern="1200">
          <a:solidFill>
            <a:schemeClr val="tx1"/>
          </a:solidFill>
          <a:latin typeface="+mn-lt"/>
          <a:ea typeface="+mn-ea"/>
          <a:cs typeface="+mn-cs"/>
        </a:defRPr>
      </a:lvl4pPr>
      <a:lvl5pPr marL="1828869" algn="l" defTabSz="914435" rtl="0" eaLnBrk="1" latinLnBrk="0" hangingPunct="1">
        <a:defRPr sz="1801" kern="1200">
          <a:solidFill>
            <a:schemeClr val="tx1"/>
          </a:solidFill>
          <a:latin typeface="+mn-lt"/>
          <a:ea typeface="+mn-ea"/>
          <a:cs typeface="+mn-cs"/>
        </a:defRPr>
      </a:lvl5pPr>
      <a:lvl6pPr marL="2286085" algn="l" defTabSz="914435" rtl="0" eaLnBrk="1" latinLnBrk="0" hangingPunct="1">
        <a:defRPr sz="1801" kern="1200">
          <a:solidFill>
            <a:schemeClr val="tx1"/>
          </a:solidFill>
          <a:latin typeface="+mn-lt"/>
          <a:ea typeface="+mn-ea"/>
          <a:cs typeface="+mn-cs"/>
        </a:defRPr>
      </a:lvl6pPr>
      <a:lvl7pPr marL="2743302" algn="l" defTabSz="914435" rtl="0" eaLnBrk="1" latinLnBrk="0" hangingPunct="1">
        <a:defRPr sz="1801" kern="1200">
          <a:solidFill>
            <a:schemeClr val="tx1"/>
          </a:solidFill>
          <a:latin typeface="+mn-lt"/>
          <a:ea typeface="+mn-ea"/>
          <a:cs typeface="+mn-cs"/>
        </a:defRPr>
      </a:lvl7pPr>
      <a:lvl8pPr marL="3200520" algn="l" defTabSz="914435" rtl="0" eaLnBrk="1" latinLnBrk="0" hangingPunct="1">
        <a:defRPr sz="1801" kern="1200">
          <a:solidFill>
            <a:schemeClr val="tx1"/>
          </a:solidFill>
          <a:latin typeface="+mn-lt"/>
          <a:ea typeface="+mn-ea"/>
          <a:cs typeface="+mn-cs"/>
        </a:defRPr>
      </a:lvl8pPr>
      <a:lvl9pPr marL="3657738" algn="l" defTabSz="914435"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304800" y="1463040"/>
            <a:ext cx="10363200" cy="44805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61" lvl="4" indent="-223846" algn="l" defTabSz="457218" rtl="0" eaLnBrk="1" latinLnBrk="0" hangingPunct="1">
              <a:spcBef>
                <a:spcPct val="20000"/>
              </a:spcBef>
              <a:buClr>
                <a:schemeClr val="accent2"/>
              </a:buClr>
              <a:buFont typeface="Arial"/>
              <a:buChar char="–"/>
            </a:pPr>
            <a:r>
              <a:rPr lang="en-US" dirty="0"/>
              <a:t>Fifth level</a:t>
            </a:r>
          </a:p>
        </p:txBody>
      </p:sp>
      <p:sp>
        <p:nvSpPr>
          <p:cNvPr id="10" name="TextBox 9"/>
          <p:cNvSpPr txBox="1"/>
          <p:nvPr userDrawn="1"/>
        </p:nvSpPr>
        <p:spPr>
          <a:xfrm>
            <a:off x="304805" y="6583680"/>
            <a:ext cx="692727" cy="184794"/>
          </a:xfrm>
          <a:prstGeom prst="rect">
            <a:avLst/>
          </a:prstGeom>
          <a:noFill/>
        </p:spPr>
        <p:txBody>
          <a:bodyPr wrap="square" rtlCol="0">
            <a:spAutoFit/>
          </a:bodyPr>
          <a:lstStyle/>
          <a:p>
            <a:pPr marL="0" marR="0" lvl="0" indent="0" algn="l" defTabSz="457218" rtl="0" eaLnBrk="1" fontAlgn="auto" latinLnBrk="0" hangingPunct="1">
              <a:lnSpc>
                <a:spcPct val="100000"/>
              </a:lnSpc>
              <a:spcBef>
                <a:spcPts val="0"/>
              </a:spcBef>
              <a:spcAft>
                <a:spcPts val="0"/>
              </a:spcAft>
              <a:buClrTx/>
              <a:buSzTx/>
              <a:buFontTx/>
              <a:buNone/>
              <a:tabLst/>
              <a:defRPr/>
            </a:pPr>
            <a:fld id="{47A85379-F5D1-4B17-9A88-B6775F35A499}" type="slidenum">
              <a:rPr kumimoji="0" lang="en-US" sz="601" b="0" i="0" u="none" strike="noStrike" kern="1200" cap="none" spc="0" normalizeH="0" baseline="0" noProof="0" smtClean="0">
                <a:ln>
                  <a:noFill/>
                </a:ln>
                <a:solidFill>
                  <a:srgbClr val="6FACDE">
                    <a:lumMod val="40000"/>
                    <a:lumOff val="60000"/>
                  </a:srgbClr>
                </a:solidFill>
                <a:effectLst/>
                <a:uLnTx/>
                <a:uFillTx/>
                <a:latin typeface="Arial"/>
                <a:ea typeface="+mn-ea"/>
                <a:cs typeface="+mn-cs"/>
              </a:rPr>
              <a:pPr marL="0" marR="0" lvl="0" indent="0" algn="l" defTabSz="457218" rtl="0" eaLnBrk="1" fontAlgn="auto" latinLnBrk="0" hangingPunct="1">
                <a:lnSpc>
                  <a:spcPct val="100000"/>
                </a:lnSpc>
                <a:spcBef>
                  <a:spcPts val="0"/>
                </a:spcBef>
                <a:spcAft>
                  <a:spcPts val="0"/>
                </a:spcAft>
                <a:buClrTx/>
                <a:buSzTx/>
                <a:buFontTx/>
                <a:buNone/>
                <a:tabLst/>
                <a:defRPr/>
              </a:pPr>
              <a:t>‹#›</a:t>
            </a:fld>
            <a:endParaRPr kumimoji="0" lang="en-US" sz="601" b="0" i="0" u="none" strike="noStrike" kern="1200" cap="none" spc="0" normalizeH="0" baseline="0" noProof="0" dirty="0">
              <a:ln>
                <a:noFill/>
              </a:ln>
              <a:solidFill>
                <a:srgbClr val="6FACDE">
                  <a:lumMod val="40000"/>
                  <a:lumOff val="60000"/>
                </a:srgbClr>
              </a:solidFill>
              <a:effectLst/>
              <a:uLnTx/>
              <a:uFillTx/>
              <a:latin typeface="Arial"/>
              <a:ea typeface="+mn-ea"/>
              <a:cs typeface="+mn-cs"/>
            </a:endParaRPr>
          </a:p>
        </p:txBody>
      </p:sp>
    </p:spTree>
    <p:extLst>
      <p:ext uri="{BB962C8B-B14F-4D97-AF65-F5344CB8AC3E}">
        <p14:creationId xmlns:p14="http://schemas.microsoft.com/office/powerpoint/2010/main" val="20147723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18" rtl="0" eaLnBrk="1" latinLnBrk="0" hangingPunct="1">
        <a:spcBef>
          <a:spcPct val="0"/>
        </a:spcBef>
        <a:buNone/>
        <a:defRPr sz="2400" kern="1200">
          <a:solidFill>
            <a:schemeClr val="accent1"/>
          </a:solidFill>
          <a:latin typeface="+mj-lt"/>
          <a:ea typeface="+mj-ea"/>
          <a:cs typeface="+mj-cs"/>
        </a:defRPr>
      </a:lvl1pPr>
    </p:titleStyle>
    <p:bodyStyle>
      <a:lvl1pPr marL="228609" indent="-228609" algn="l" defTabSz="457218"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79" indent="-230197" algn="l" defTabSz="457218" rtl="0" eaLnBrk="1" latinLnBrk="0" hangingPunct="1">
        <a:spcBef>
          <a:spcPts val="0"/>
        </a:spcBef>
        <a:spcAft>
          <a:spcPts val="900"/>
        </a:spcAft>
        <a:buClr>
          <a:schemeClr val="accent2"/>
        </a:buClr>
        <a:buFont typeface="Arial"/>
        <a:buChar char="–"/>
        <a:defRPr sz="1401" kern="1200">
          <a:solidFill>
            <a:schemeClr val="tx2"/>
          </a:solidFill>
          <a:latin typeface="+mn-lt"/>
          <a:ea typeface="+mn-ea"/>
          <a:cs typeface="Times New Roman"/>
        </a:defRPr>
      </a:lvl2pPr>
      <a:lvl3pPr marL="684240" indent="-230197" algn="l" defTabSz="457218"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35" indent="-223846" algn="l" defTabSz="457218"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44" indent="-223846" algn="l" defTabSz="457218"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96" indent="-228609" algn="l" defTabSz="457218" rtl="0" eaLnBrk="1" latinLnBrk="0" hangingPunct="1">
        <a:spcBef>
          <a:spcPct val="20000"/>
        </a:spcBef>
        <a:buFont typeface="Arial"/>
        <a:buChar char="•"/>
        <a:defRPr sz="2000" kern="1200">
          <a:solidFill>
            <a:schemeClr val="tx1"/>
          </a:solidFill>
          <a:latin typeface="+mn-lt"/>
          <a:ea typeface="+mn-ea"/>
          <a:cs typeface="+mn-cs"/>
        </a:defRPr>
      </a:lvl6pPr>
      <a:lvl7pPr marL="2971913" indent="-228609" algn="l" defTabSz="457218" rtl="0" eaLnBrk="1" latinLnBrk="0" hangingPunct="1">
        <a:spcBef>
          <a:spcPct val="20000"/>
        </a:spcBef>
        <a:buFont typeface="Arial"/>
        <a:buChar char="•"/>
        <a:defRPr sz="2000" kern="1200">
          <a:solidFill>
            <a:schemeClr val="tx1"/>
          </a:solidFill>
          <a:latin typeface="+mn-lt"/>
          <a:ea typeface="+mn-ea"/>
          <a:cs typeface="+mn-cs"/>
        </a:defRPr>
      </a:lvl7pPr>
      <a:lvl8pPr marL="3429129" indent="-228609" algn="l" defTabSz="457218" rtl="0" eaLnBrk="1" latinLnBrk="0" hangingPunct="1">
        <a:spcBef>
          <a:spcPct val="20000"/>
        </a:spcBef>
        <a:buFont typeface="Arial"/>
        <a:buChar char="•"/>
        <a:defRPr sz="2000" kern="1200">
          <a:solidFill>
            <a:schemeClr val="tx1"/>
          </a:solidFill>
          <a:latin typeface="+mn-lt"/>
          <a:ea typeface="+mn-ea"/>
          <a:cs typeface="+mn-cs"/>
        </a:defRPr>
      </a:lvl8pPr>
      <a:lvl9pPr marL="3886345" indent="-228609" algn="l" defTabSz="45721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8" rtl="0" eaLnBrk="1" latinLnBrk="0" hangingPunct="1">
        <a:defRPr sz="1801" kern="1200">
          <a:solidFill>
            <a:schemeClr val="tx1"/>
          </a:solidFill>
          <a:latin typeface="+mn-lt"/>
          <a:ea typeface="+mn-ea"/>
          <a:cs typeface="+mn-cs"/>
        </a:defRPr>
      </a:lvl1pPr>
      <a:lvl2pPr marL="457218" algn="l" defTabSz="457218" rtl="0" eaLnBrk="1" latinLnBrk="0" hangingPunct="1">
        <a:defRPr sz="1801" kern="1200">
          <a:solidFill>
            <a:schemeClr val="tx1"/>
          </a:solidFill>
          <a:latin typeface="+mn-lt"/>
          <a:ea typeface="+mn-ea"/>
          <a:cs typeface="+mn-cs"/>
        </a:defRPr>
      </a:lvl2pPr>
      <a:lvl3pPr marL="914435" algn="l" defTabSz="457218" rtl="0" eaLnBrk="1" latinLnBrk="0" hangingPunct="1">
        <a:defRPr sz="1801" kern="1200">
          <a:solidFill>
            <a:schemeClr val="tx1"/>
          </a:solidFill>
          <a:latin typeface="+mn-lt"/>
          <a:ea typeface="+mn-ea"/>
          <a:cs typeface="+mn-cs"/>
        </a:defRPr>
      </a:lvl3pPr>
      <a:lvl4pPr marL="1371651" algn="l" defTabSz="457218" rtl="0" eaLnBrk="1" latinLnBrk="0" hangingPunct="1">
        <a:defRPr sz="1801" kern="1200">
          <a:solidFill>
            <a:schemeClr val="tx1"/>
          </a:solidFill>
          <a:latin typeface="+mn-lt"/>
          <a:ea typeface="+mn-ea"/>
          <a:cs typeface="+mn-cs"/>
        </a:defRPr>
      </a:lvl4pPr>
      <a:lvl5pPr marL="1828869" algn="l" defTabSz="457218" rtl="0" eaLnBrk="1" latinLnBrk="0" hangingPunct="1">
        <a:defRPr sz="1801" kern="1200">
          <a:solidFill>
            <a:schemeClr val="tx1"/>
          </a:solidFill>
          <a:latin typeface="+mn-lt"/>
          <a:ea typeface="+mn-ea"/>
          <a:cs typeface="+mn-cs"/>
        </a:defRPr>
      </a:lvl5pPr>
      <a:lvl6pPr marL="2286085" algn="l" defTabSz="457218" rtl="0" eaLnBrk="1" latinLnBrk="0" hangingPunct="1">
        <a:defRPr sz="1801" kern="1200">
          <a:solidFill>
            <a:schemeClr val="tx1"/>
          </a:solidFill>
          <a:latin typeface="+mn-lt"/>
          <a:ea typeface="+mn-ea"/>
          <a:cs typeface="+mn-cs"/>
        </a:defRPr>
      </a:lvl6pPr>
      <a:lvl7pPr marL="2743302" algn="l" defTabSz="457218" rtl="0" eaLnBrk="1" latinLnBrk="0" hangingPunct="1">
        <a:defRPr sz="1801" kern="1200">
          <a:solidFill>
            <a:schemeClr val="tx1"/>
          </a:solidFill>
          <a:latin typeface="+mn-lt"/>
          <a:ea typeface="+mn-ea"/>
          <a:cs typeface="+mn-cs"/>
        </a:defRPr>
      </a:lvl7pPr>
      <a:lvl8pPr marL="3200520" algn="l" defTabSz="457218" rtl="0" eaLnBrk="1" latinLnBrk="0" hangingPunct="1">
        <a:defRPr sz="1801" kern="1200">
          <a:solidFill>
            <a:schemeClr val="tx1"/>
          </a:solidFill>
          <a:latin typeface="+mn-lt"/>
          <a:ea typeface="+mn-ea"/>
          <a:cs typeface="+mn-cs"/>
        </a:defRPr>
      </a:lvl8pPr>
      <a:lvl9pPr marL="3657738" algn="l" defTabSz="45721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garcia@ascip.org" TargetMode="External"/><Relationship Id="rId2" Type="http://schemas.openxmlformats.org/officeDocument/2006/relationships/hyperlink" Target="mailto:avila@ascip.org" TargetMode="Externa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hyperlink" Target="mailto:Ahmed@ascip.org" TargetMode="External"/><Relationship Id="rId4" Type="http://schemas.openxmlformats.org/officeDocument/2006/relationships/hyperlink" Target="mailto:jackson@ascip.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388" y="1149524"/>
            <a:ext cx="9570524" cy="1557339"/>
          </a:xfrm>
        </p:spPr>
        <p:txBody>
          <a:bodyPr>
            <a:noAutofit/>
          </a:bodyPr>
          <a:lstStyle/>
          <a:p>
            <a:pPr algn="ctr"/>
            <a:r>
              <a:rPr lang="en-US" sz="4800" dirty="0"/>
              <a:t>ASCIP Health Benefits</a:t>
            </a:r>
          </a:p>
        </p:txBody>
      </p:sp>
      <p:sp>
        <p:nvSpPr>
          <p:cNvPr id="3" name="Text Placeholder 2"/>
          <p:cNvSpPr>
            <a:spLocks noGrp="1"/>
          </p:cNvSpPr>
          <p:nvPr>
            <p:ph type="body" idx="1"/>
          </p:nvPr>
        </p:nvSpPr>
        <p:spPr>
          <a:xfrm>
            <a:off x="2542310" y="3130062"/>
            <a:ext cx="8046718" cy="3094892"/>
          </a:xfrm>
        </p:spPr>
        <p:txBody>
          <a:bodyPr>
            <a:normAutofit fontScale="92500" lnSpcReduction="10000"/>
          </a:bodyPr>
          <a:lstStyle/>
          <a:p>
            <a:pPr>
              <a:lnSpc>
                <a:spcPct val="100000"/>
              </a:lnSpc>
              <a:spcBef>
                <a:spcPts val="0"/>
              </a:spcBef>
            </a:pPr>
            <a:r>
              <a:rPr lang="en-US" sz="2800" dirty="0"/>
              <a:t>Shabbir Ahmed</a:t>
            </a:r>
          </a:p>
          <a:p>
            <a:pPr>
              <a:lnSpc>
                <a:spcPct val="100000"/>
              </a:lnSpc>
              <a:spcBef>
                <a:spcPts val="0"/>
              </a:spcBef>
            </a:pPr>
            <a:r>
              <a:rPr lang="en-US" sz="2800" dirty="0"/>
              <a:t>Executive Director of Health Benefits</a:t>
            </a:r>
          </a:p>
          <a:p>
            <a:pPr>
              <a:lnSpc>
                <a:spcPct val="100000"/>
              </a:lnSpc>
              <a:spcBef>
                <a:spcPts val="0"/>
              </a:spcBef>
            </a:pPr>
            <a:endParaRPr lang="en-US" sz="2800" dirty="0"/>
          </a:p>
          <a:p>
            <a:pPr>
              <a:lnSpc>
                <a:spcPct val="100000"/>
              </a:lnSpc>
              <a:spcBef>
                <a:spcPts val="0"/>
              </a:spcBef>
            </a:pPr>
            <a:r>
              <a:rPr lang="en-US" sz="2800" dirty="0"/>
              <a:t>Cheryl Jackson</a:t>
            </a:r>
          </a:p>
          <a:p>
            <a:pPr>
              <a:lnSpc>
                <a:spcPct val="100000"/>
              </a:lnSpc>
              <a:spcBef>
                <a:spcPts val="0"/>
              </a:spcBef>
            </a:pPr>
            <a:r>
              <a:rPr lang="en-US" sz="2800" dirty="0"/>
              <a:t>Benefits Service Consultant</a:t>
            </a:r>
          </a:p>
          <a:p>
            <a:pPr>
              <a:lnSpc>
                <a:spcPct val="100000"/>
              </a:lnSpc>
              <a:spcBef>
                <a:spcPts val="0"/>
              </a:spcBef>
            </a:pPr>
            <a:endParaRPr lang="en-US" sz="2800" dirty="0"/>
          </a:p>
          <a:p>
            <a:pPr>
              <a:lnSpc>
                <a:spcPct val="100000"/>
              </a:lnSpc>
              <a:spcBef>
                <a:spcPts val="0"/>
              </a:spcBef>
            </a:pPr>
            <a:endParaRPr lang="en-US" sz="2800" dirty="0"/>
          </a:p>
          <a:p>
            <a:pPr>
              <a:lnSpc>
                <a:spcPct val="100000"/>
              </a:lnSpc>
              <a:spcBef>
                <a:spcPts val="0"/>
              </a:spcBef>
            </a:pPr>
            <a:r>
              <a:rPr lang="en-US" sz="2100"/>
              <a:t>05/29/2026</a:t>
            </a:r>
            <a:endParaRPr lang="en-US" sz="2100" dirty="0"/>
          </a:p>
        </p:txBody>
      </p:sp>
    </p:spTree>
    <p:extLst>
      <p:ext uri="{BB962C8B-B14F-4D97-AF65-F5344CB8AC3E}">
        <p14:creationId xmlns:p14="http://schemas.microsoft.com/office/powerpoint/2010/main" val="19619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1473" y="252201"/>
            <a:ext cx="9601200" cy="718644"/>
          </a:xfrm>
        </p:spPr>
        <p:txBody>
          <a:bodyPr>
            <a:normAutofit/>
          </a:bodyPr>
          <a:lstStyle/>
          <a:p>
            <a:pPr algn="ctr"/>
            <a:r>
              <a:rPr lang="en-US" dirty="0"/>
              <a:t>RSCCD Rate Change History</a:t>
            </a:r>
          </a:p>
        </p:txBody>
      </p:sp>
      <p:sp>
        <p:nvSpPr>
          <p:cNvPr id="9" name="TextBox 8">
            <a:extLst>
              <a:ext uri="{FF2B5EF4-FFF2-40B4-BE49-F238E27FC236}">
                <a16:creationId xmlns:a16="http://schemas.microsoft.com/office/drawing/2014/main" id="{8C667788-8105-5F1D-E0A3-04A80B27599A}"/>
              </a:ext>
            </a:extLst>
          </p:cNvPr>
          <p:cNvSpPr txBox="1"/>
          <p:nvPr/>
        </p:nvSpPr>
        <p:spPr>
          <a:xfrm>
            <a:off x="2327790" y="6325250"/>
            <a:ext cx="8662736" cy="369332"/>
          </a:xfrm>
          <a:prstGeom prst="rect">
            <a:avLst/>
          </a:prstGeom>
          <a:noFill/>
        </p:spPr>
        <p:txBody>
          <a:bodyPr wrap="square" rtlCol="0">
            <a:spAutoFit/>
          </a:bodyPr>
          <a:lstStyle/>
          <a:p>
            <a:r>
              <a:rPr lang="en-US" dirty="0"/>
              <a:t>*</a:t>
            </a:r>
            <a:r>
              <a:rPr lang="en-US" sz="1400" dirty="0"/>
              <a:t>Moved Medicare enrollees to Companion Care Medicare Supp Plan</a:t>
            </a:r>
          </a:p>
        </p:txBody>
      </p:sp>
      <p:graphicFrame>
        <p:nvGraphicFramePr>
          <p:cNvPr id="4" name="Table 3">
            <a:extLst>
              <a:ext uri="{FF2B5EF4-FFF2-40B4-BE49-F238E27FC236}">
                <a16:creationId xmlns:a16="http://schemas.microsoft.com/office/drawing/2014/main" id="{25C21662-C670-5784-9A4B-7463E6742BC5}"/>
              </a:ext>
            </a:extLst>
          </p:cNvPr>
          <p:cNvGraphicFramePr>
            <a:graphicFrameLocks noGrp="1"/>
          </p:cNvGraphicFramePr>
          <p:nvPr/>
        </p:nvGraphicFramePr>
        <p:xfrm>
          <a:off x="2402540" y="2017060"/>
          <a:ext cx="7252447" cy="3881715"/>
        </p:xfrm>
        <a:graphic>
          <a:graphicData uri="http://schemas.openxmlformats.org/drawingml/2006/table">
            <a:tbl>
              <a:tblPr/>
              <a:tblGrid>
                <a:gridCol w="1751720">
                  <a:extLst>
                    <a:ext uri="{9D8B030D-6E8A-4147-A177-3AD203B41FA5}">
                      <a16:colId xmlns:a16="http://schemas.microsoft.com/office/drawing/2014/main" val="4215883200"/>
                    </a:ext>
                  </a:extLst>
                </a:gridCol>
                <a:gridCol w="1473409">
                  <a:extLst>
                    <a:ext uri="{9D8B030D-6E8A-4147-A177-3AD203B41FA5}">
                      <a16:colId xmlns:a16="http://schemas.microsoft.com/office/drawing/2014/main" val="951061833"/>
                    </a:ext>
                  </a:extLst>
                </a:gridCol>
                <a:gridCol w="1637121">
                  <a:extLst>
                    <a:ext uri="{9D8B030D-6E8A-4147-A177-3AD203B41FA5}">
                      <a16:colId xmlns:a16="http://schemas.microsoft.com/office/drawing/2014/main" val="196989802"/>
                    </a:ext>
                  </a:extLst>
                </a:gridCol>
                <a:gridCol w="1326068">
                  <a:extLst>
                    <a:ext uri="{9D8B030D-6E8A-4147-A177-3AD203B41FA5}">
                      <a16:colId xmlns:a16="http://schemas.microsoft.com/office/drawing/2014/main" val="4020450088"/>
                    </a:ext>
                  </a:extLst>
                </a:gridCol>
                <a:gridCol w="1064129">
                  <a:extLst>
                    <a:ext uri="{9D8B030D-6E8A-4147-A177-3AD203B41FA5}">
                      <a16:colId xmlns:a16="http://schemas.microsoft.com/office/drawing/2014/main" val="1068610484"/>
                    </a:ext>
                  </a:extLst>
                </a:gridCol>
              </a:tblGrid>
              <a:tr h="258781">
                <a:tc>
                  <a:txBody>
                    <a:bodyPr/>
                    <a:lstStyle/>
                    <a:p>
                      <a:pPr algn="l" fontAlgn="b">
                        <a:buNone/>
                      </a:pPr>
                      <a:endParaRPr lang="en-US" sz="1200" b="0" i="0" u="none" strike="noStrike">
                        <a:solidFill>
                          <a:srgbClr val="000000"/>
                        </a:solidFill>
                        <a:effectLst/>
                        <a:latin typeface="Times New Roman" panose="02020603050405020304" pitchFamily="18"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Anthem PPO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tc>
                  <a:txBody>
                    <a:bodyPr/>
                    <a:lstStyle/>
                    <a:p>
                      <a:pPr algn="ctr" fontAlgn="ctr">
                        <a:buNone/>
                      </a:pPr>
                      <a:r>
                        <a:rPr lang="en-US" sz="1200" b="1" i="0" u="none" strike="noStrike">
                          <a:solidFill>
                            <a:srgbClr val="000000"/>
                          </a:solidFill>
                          <a:effectLst/>
                          <a:latin typeface="Times New Roman" panose="02020603050405020304" pitchFamily="18" charset="0"/>
                        </a:rPr>
                        <a:t>Anthem HMO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tc>
                  <a:txBody>
                    <a:bodyPr/>
                    <a:lstStyle/>
                    <a:p>
                      <a:pPr algn="ctr" fontAlgn="ctr">
                        <a:buNone/>
                      </a:pPr>
                      <a:r>
                        <a:rPr lang="en-US" sz="1200" b="1" i="0" u="none" strike="noStrike">
                          <a:solidFill>
                            <a:srgbClr val="000000"/>
                          </a:solidFill>
                          <a:effectLst/>
                          <a:latin typeface="Times New Roman" panose="02020603050405020304" pitchFamily="18" charset="0"/>
                        </a:rPr>
                        <a:t>Kaiser HMO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tc>
                  <a:txBody>
                    <a:bodyPr/>
                    <a:lstStyle/>
                    <a:p>
                      <a:pPr algn="ctr" fontAlgn="ctr">
                        <a:buNone/>
                      </a:pPr>
                      <a:r>
                        <a:rPr lang="en-US" sz="1200" b="1" i="0" u="none" strike="noStrike">
                          <a:solidFill>
                            <a:srgbClr val="000000"/>
                          </a:solidFill>
                          <a:effectLst/>
                          <a:latin typeface="Times New Roman" panose="02020603050405020304" pitchFamily="18" charset="0"/>
                        </a:rPr>
                        <a:t>Delta Care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625979147"/>
                  </a:ext>
                </a:extLst>
              </a:tr>
              <a:tr h="258781">
                <a:tc>
                  <a:txBody>
                    <a:bodyPr/>
                    <a:lstStyle/>
                    <a:p>
                      <a:pPr algn="l" fontAlgn="b">
                        <a:buNone/>
                      </a:pPr>
                      <a:endParaRPr lang="en-US" sz="12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noFill/>
                  </a:tcPr>
                </a:tc>
                <a:tc>
                  <a:txBody>
                    <a:bodyPr/>
                    <a:lstStyle/>
                    <a:p>
                      <a:pPr algn="ctr" fontAlgn="ctr">
                        <a:buNone/>
                      </a:pPr>
                      <a:r>
                        <a:rPr lang="en-US" sz="1200" b="1" i="0" u="none" strike="noStrike">
                          <a:solidFill>
                            <a:srgbClr val="FFFFFF"/>
                          </a:solidFill>
                          <a:effectLst/>
                          <a:latin typeface="Times New Roman" panose="02020603050405020304" pitchFamily="18"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buNone/>
                      </a:pPr>
                      <a:r>
                        <a:rPr lang="en-US" sz="1200" b="1" i="0" u="none" strike="noStrike">
                          <a:solidFill>
                            <a:srgbClr val="FFFFFF"/>
                          </a:solidFill>
                          <a:effectLst/>
                          <a:latin typeface="Times New Roman" panose="02020603050405020304" pitchFamily="18"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buNone/>
                      </a:pPr>
                      <a:r>
                        <a:rPr lang="en-US" sz="1200" b="1" i="0" u="none" strike="noStrike">
                          <a:solidFill>
                            <a:srgbClr val="FFFFFF"/>
                          </a:solidFill>
                          <a:effectLst/>
                          <a:latin typeface="Times New Roman" panose="02020603050405020304" pitchFamily="18"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buNone/>
                      </a:pPr>
                      <a:r>
                        <a:rPr lang="en-US" sz="1200" b="1" i="0" u="none" strike="noStrike">
                          <a:solidFill>
                            <a:srgbClr val="FFFFFF"/>
                          </a:solidFill>
                          <a:effectLst/>
                          <a:latin typeface="Times New Roman" panose="02020603050405020304" pitchFamily="18"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68970938"/>
                  </a:ext>
                </a:extLst>
              </a:tr>
              <a:tr h="258781">
                <a:tc>
                  <a:txBody>
                    <a:bodyPr/>
                    <a:lstStyle/>
                    <a:p>
                      <a:pPr algn="ctr" fontAlgn="b">
                        <a:buNone/>
                      </a:pPr>
                      <a:r>
                        <a:rPr lang="en-US" sz="1200" b="1" i="0" u="none" strike="noStrike">
                          <a:solidFill>
                            <a:srgbClr val="000000"/>
                          </a:solidFill>
                          <a:effectLst/>
                          <a:latin typeface="Times New Roman" panose="02020603050405020304" pitchFamily="18" charset="0"/>
                        </a:rPr>
                        <a:t>2017</a:t>
                      </a:r>
                    </a:p>
                  </a:txBody>
                  <a:tcPr marL="9525" marR="9525" marT="9525" marB="0" anchor="b">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3.5%</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3.5%</a:t>
                      </a:r>
                    </a:p>
                  </a:txBody>
                  <a:tcPr marL="9525" marR="9525" marT="9525" marB="0" anchor="ctr">
                    <a:lnL>
                      <a:noFill/>
                    </a:lnL>
                    <a:lnR>
                      <a:noFill/>
                    </a:lnR>
                    <a:lnT>
                      <a:noFill/>
                    </a:lnT>
                    <a:lnB>
                      <a:noFill/>
                    </a:lnB>
                    <a:noFill/>
                  </a:tcPr>
                </a:tc>
                <a:tc>
                  <a:txBody>
                    <a:bodyPr/>
                    <a:lstStyle/>
                    <a:p>
                      <a:pPr algn="ctr" fontAlgn="ctr">
                        <a:buNone/>
                      </a:pPr>
                      <a:endParaRPr lang="en-US" sz="1200" b="1" i="0" u="none" strike="noStrike">
                        <a:solidFill>
                          <a:srgbClr val="000000"/>
                        </a:solidFill>
                        <a:effectLst/>
                        <a:latin typeface="Times New Roman" panose="02020603050405020304" pitchFamily="18" charset="0"/>
                      </a:endParaRP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0.0%</a:t>
                      </a:r>
                    </a:p>
                  </a:txBody>
                  <a:tcPr marL="9525" marR="9525" marT="9525" marB="0" anchor="ctr">
                    <a:lnL>
                      <a:noFill/>
                    </a:lnL>
                    <a:lnR>
                      <a:noFill/>
                    </a:lnR>
                    <a:lnT>
                      <a:noFill/>
                    </a:lnT>
                    <a:lnB>
                      <a:noFill/>
                    </a:lnB>
                    <a:noFill/>
                  </a:tcPr>
                </a:tc>
                <a:extLst>
                  <a:ext uri="{0D108BD9-81ED-4DB2-BD59-A6C34878D82A}">
                    <a16:rowId xmlns:a16="http://schemas.microsoft.com/office/drawing/2014/main" val="2608574058"/>
                  </a:ext>
                </a:extLst>
              </a:tr>
              <a:tr h="258781">
                <a:tc>
                  <a:txBody>
                    <a:bodyPr/>
                    <a:lstStyle/>
                    <a:p>
                      <a:pPr algn="ctr" fontAlgn="b">
                        <a:buNone/>
                      </a:pPr>
                      <a:r>
                        <a:rPr lang="en-US" sz="1200" b="1" i="0" u="none" strike="noStrike">
                          <a:solidFill>
                            <a:srgbClr val="000000"/>
                          </a:solidFill>
                          <a:effectLst/>
                          <a:latin typeface="Times New Roman" panose="02020603050405020304" pitchFamily="18" charset="0"/>
                        </a:rPr>
                        <a:t>2018</a:t>
                      </a:r>
                    </a:p>
                  </a:txBody>
                  <a:tcPr marL="9525" marR="9525" marT="9525" marB="0" anchor="b">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1.0%</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4.0%</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New</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0.0%</a:t>
                      </a:r>
                    </a:p>
                  </a:txBody>
                  <a:tcPr marL="9525" marR="9525" marT="9525" marB="0" anchor="ctr">
                    <a:lnL>
                      <a:noFill/>
                    </a:lnL>
                    <a:lnR>
                      <a:noFill/>
                    </a:lnR>
                    <a:lnT>
                      <a:noFill/>
                    </a:lnT>
                    <a:lnB>
                      <a:noFill/>
                    </a:lnB>
                    <a:noFill/>
                  </a:tcPr>
                </a:tc>
                <a:extLst>
                  <a:ext uri="{0D108BD9-81ED-4DB2-BD59-A6C34878D82A}">
                    <a16:rowId xmlns:a16="http://schemas.microsoft.com/office/drawing/2014/main" val="2697212663"/>
                  </a:ext>
                </a:extLst>
              </a:tr>
              <a:tr h="258781">
                <a:tc>
                  <a:txBody>
                    <a:bodyPr/>
                    <a:lstStyle/>
                    <a:p>
                      <a:pPr algn="ctr" fontAlgn="b">
                        <a:buNone/>
                      </a:pPr>
                      <a:r>
                        <a:rPr lang="en-US" sz="1200" b="1" i="0" u="none" strike="noStrike">
                          <a:solidFill>
                            <a:srgbClr val="000000"/>
                          </a:solidFill>
                          <a:effectLst/>
                          <a:latin typeface="Times New Roman" panose="02020603050405020304" pitchFamily="18" charset="0"/>
                        </a:rPr>
                        <a:t>2019</a:t>
                      </a:r>
                    </a:p>
                  </a:txBody>
                  <a:tcPr marL="9525" marR="9525" marT="9525" marB="0" anchor="b">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4.0%</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4.0%</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-3.0%</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1.0%</a:t>
                      </a:r>
                    </a:p>
                  </a:txBody>
                  <a:tcPr marL="9525" marR="9525" marT="9525" marB="0" anchor="ctr">
                    <a:lnL>
                      <a:noFill/>
                    </a:lnL>
                    <a:lnR>
                      <a:noFill/>
                    </a:lnR>
                    <a:lnT>
                      <a:noFill/>
                    </a:lnT>
                    <a:lnB>
                      <a:noFill/>
                    </a:lnB>
                    <a:noFill/>
                  </a:tcPr>
                </a:tc>
                <a:extLst>
                  <a:ext uri="{0D108BD9-81ED-4DB2-BD59-A6C34878D82A}">
                    <a16:rowId xmlns:a16="http://schemas.microsoft.com/office/drawing/2014/main" val="86123966"/>
                  </a:ext>
                </a:extLst>
              </a:tr>
              <a:tr h="258781">
                <a:tc>
                  <a:txBody>
                    <a:bodyPr/>
                    <a:lstStyle/>
                    <a:p>
                      <a:pPr algn="ctr" fontAlgn="b">
                        <a:buNone/>
                      </a:pPr>
                      <a:r>
                        <a:rPr lang="en-US" sz="1200" b="1" i="0" u="none" strike="noStrike">
                          <a:solidFill>
                            <a:srgbClr val="000000"/>
                          </a:solidFill>
                          <a:effectLst/>
                          <a:latin typeface="Times New Roman" panose="02020603050405020304" pitchFamily="18" charset="0"/>
                        </a:rPr>
                        <a:t>2020</a:t>
                      </a:r>
                    </a:p>
                  </a:txBody>
                  <a:tcPr marL="9525" marR="9525" marT="9525" marB="0" anchor="b">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4.5%</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4.5%</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-1.3%</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0.0%</a:t>
                      </a:r>
                    </a:p>
                  </a:txBody>
                  <a:tcPr marL="9525" marR="9525" marT="9525" marB="0" anchor="ctr">
                    <a:lnL>
                      <a:noFill/>
                    </a:lnL>
                    <a:lnR>
                      <a:noFill/>
                    </a:lnR>
                    <a:lnT>
                      <a:noFill/>
                    </a:lnT>
                    <a:lnB>
                      <a:noFill/>
                    </a:lnB>
                    <a:noFill/>
                  </a:tcPr>
                </a:tc>
                <a:extLst>
                  <a:ext uri="{0D108BD9-81ED-4DB2-BD59-A6C34878D82A}">
                    <a16:rowId xmlns:a16="http://schemas.microsoft.com/office/drawing/2014/main" val="1733626113"/>
                  </a:ext>
                </a:extLst>
              </a:tr>
              <a:tr h="258781">
                <a:tc>
                  <a:txBody>
                    <a:bodyPr/>
                    <a:lstStyle/>
                    <a:p>
                      <a:pPr algn="ctr" fontAlgn="b">
                        <a:buNone/>
                      </a:pPr>
                      <a:r>
                        <a:rPr lang="en-US" sz="1200" b="1" i="0" u="none" strike="noStrike">
                          <a:solidFill>
                            <a:srgbClr val="000000"/>
                          </a:solidFill>
                          <a:effectLst/>
                          <a:latin typeface="Times New Roman" panose="02020603050405020304" pitchFamily="18" charset="0"/>
                        </a:rPr>
                        <a:t>2021*</a:t>
                      </a:r>
                    </a:p>
                  </a:txBody>
                  <a:tcPr marL="9525" marR="9525" marT="9525" marB="0" anchor="b">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0.1%</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6.4%</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11.7%</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0.0%</a:t>
                      </a:r>
                    </a:p>
                  </a:txBody>
                  <a:tcPr marL="9525" marR="9525" marT="9525" marB="0" anchor="ctr">
                    <a:lnL>
                      <a:noFill/>
                    </a:lnL>
                    <a:lnR>
                      <a:noFill/>
                    </a:lnR>
                    <a:lnT>
                      <a:noFill/>
                    </a:lnT>
                    <a:lnB>
                      <a:noFill/>
                    </a:lnB>
                    <a:noFill/>
                  </a:tcPr>
                </a:tc>
                <a:extLst>
                  <a:ext uri="{0D108BD9-81ED-4DB2-BD59-A6C34878D82A}">
                    <a16:rowId xmlns:a16="http://schemas.microsoft.com/office/drawing/2014/main" val="3026355666"/>
                  </a:ext>
                </a:extLst>
              </a:tr>
              <a:tr h="258781">
                <a:tc>
                  <a:txBody>
                    <a:bodyPr/>
                    <a:lstStyle/>
                    <a:p>
                      <a:pPr algn="ctr" fontAlgn="b">
                        <a:buNone/>
                      </a:pPr>
                      <a:r>
                        <a:rPr lang="en-US" sz="1200" b="1" i="0" u="none" strike="noStrike">
                          <a:solidFill>
                            <a:srgbClr val="000000"/>
                          </a:solidFill>
                          <a:effectLst/>
                          <a:latin typeface="Times New Roman" panose="02020603050405020304" pitchFamily="18" charset="0"/>
                        </a:rPr>
                        <a:t>2022</a:t>
                      </a:r>
                    </a:p>
                  </a:txBody>
                  <a:tcPr marL="9525" marR="9525" marT="9525" marB="0" anchor="b">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3.0%</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3.0%</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7.0%</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2.0%</a:t>
                      </a:r>
                    </a:p>
                  </a:txBody>
                  <a:tcPr marL="9525" marR="9525" marT="9525" marB="0" anchor="ctr">
                    <a:lnL>
                      <a:noFill/>
                    </a:lnL>
                    <a:lnR>
                      <a:noFill/>
                    </a:lnR>
                    <a:lnT>
                      <a:noFill/>
                    </a:lnT>
                    <a:lnB>
                      <a:noFill/>
                    </a:lnB>
                    <a:noFill/>
                  </a:tcPr>
                </a:tc>
                <a:extLst>
                  <a:ext uri="{0D108BD9-81ED-4DB2-BD59-A6C34878D82A}">
                    <a16:rowId xmlns:a16="http://schemas.microsoft.com/office/drawing/2014/main" val="300512787"/>
                  </a:ext>
                </a:extLst>
              </a:tr>
              <a:tr h="258781">
                <a:tc>
                  <a:txBody>
                    <a:bodyPr/>
                    <a:lstStyle/>
                    <a:p>
                      <a:pPr algn="ctr" fontAlgn="b">
                        <a:buNone/>
                      </a:pPr>
                      <a:r>
                        <a:rPr lang="en-US" sz="1200" b="1" i="0" u="none" strike="noStrike">
                          <a:solidFill>
                            <a:srgbClr val="000000"/>
                          </a:solidFill>
                          <a:effectLst/>
                          <a:latin typeface="Times New Roman" panose="02020603050405020304" pitchFamily="18" charset="0"/>
                        </a:rPr>
                        <a:t>2023</a:t>
                      </a:r>
                    </a:p>
                  </a:txBody>
                  <a:tcPr marL="9525" marR="9525" marT="9525" marB="0" anchor="b">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0.0%</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0.0%</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6.4%</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0.0%</a:t>
                      </a:r>
                    </a:p>
                  </a:txBody>
                  <a:tcPr marL="9525" marR="9525" marT="9525" marB="0" anchor="ctr">
                    <a:lnL>
                      <a:noFill/>
                    </a:lnL>
                    <a:lnR>
                      <a:noFill/>
                    </a:lnR>
                    <a:lnT>
                      <a:noFill/>
                    </a:lnT>
                    <a:lnB>
                      <a:noFill/>
                    </a:lnB>
                    <a:noFill/>
                  </a:tcPr>
                </a:tc>
                <a:extLst>
                  <a:ext uri="{0D108BD9-81ED-4DB2-BD59-A6C34878D82A}">
                    <a16:rowId xmlns:a16="http://schemas.microsoft.com/office/drawing/2014/main" val="181473007"/>
                  </a:ext>
                </a:extLst>
              </a:tr>
              <a:tr h="258781">
                <a:tc>
                  <a:txBody>
                    <a:bodyPr/>
                    <a:lstStyle/>
                    <a:p>
                      <a:pPr algn="ctr" fontAlgn="b">
                        <a:buNone/>
                      </a:pPr>
                      <a:r>
                        <a:rPr lang="en-US" sz="1200" b="1" i="0" u="none" strike="noStrike">
                          <a:solidFill>
                            <a:srgbClr val="000000"/>
                          </a:solidFill>
                          <a:effectLst/>
                          <a:latin typeface="Times New Roman" panose="02020603050405020304" pitchFamily="18" charset="0"/>
                        </a:rPr>
                        <a:t>2024</a:t>
                      </a:r>
                    </a:p>
                  </a:txBody>
                  <a:tcPr marL="9525" marR="9525" marT="9525" marB="0" anchor="b">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7.0%</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7.0%</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8.2%</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0.0%</a:t>
                      </a:r>
                    </a:p>
                  </a:txBody>
                  <a:tcPr marL="9525" marR="9525" marT="9525" marB="0" anchor="ctr">
                    <a:lnL>
                      <a:noFill/>
                    </a:lnL>
                    <a:lnR>
                      <a:noFill/>
                    </a:lnR>
                    <a:lnT>
                      <a:noFill/>
                    </a:lnT>
                    <a:lnB>
                      <a:noFill/>
                    </a:lnB>
                    <a:noFill/>
                  </a:tcPr>
                </a:tc>
                <a:extLst>
                  <a:ext uri="{0D108BD9-81ED-4DB2-BD59-A6C34878D82A}">
                    <a16:rowId xmlns:a16="http://schemas.microsoft.com/office/drawing/2014/main" val="2151788982"/>
                  </a:ext>
                </a:extLst>
              </a:tr>
              <a:tr h="258781">
                <a:tc>
                  <a:txBody>
                    <a:bodyPr/>
                    <a:lstStyle/>
                    <a:p>
                      <a:pPr algn="ctr" fontAlgn="b">
                        <a:buNone/>
                      </a:pPr>
                      <a:r>
                        <a:rPr lang="en-US" sz="1200" b="1" i="0" u="none" strike="noStrike">
                          <a:solidFill>
                            <a:srgbClr val="000000"/>
                          </a:solidFill>
                          <a:effectLst/>
                          <a:latin typeface="Times New Roman" panose="02020603050405020304" pitchFamily="18" charset="0"/>
                        </a:rPr>
                        <a:t>2025</a:t>
                      </a:r>
                    </a:p>
                  </a:txBody>
                  <a:tcPr marL="9525" marR="9525" marT="9525" marB="0" anchor="b">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1.7%</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1.7%</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5.4%</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0.0%</a:t>
                      </a:r>
                    </a:p>
                  </a:txBody>
                  <a:tcPr marL="9525" marR="9525" marT="9525" marB="0" anchor="ctr">
                    <a:lnL>
                      <a:noFill/>
                    </a:lnL>
                    <a:lnR>
                      <a:noFill/>
                    </a:lnR>
                    <a:lnT>
                      <a:noFill/>
                    </a:lnT>
                    <a:lnB>
                      <a:noFill/>
                    </a:lnB>
                    <a:noFill/>
                  </a:tcPr>
                </a:tc>
                <a:extLst>
                  <a:ext uri="{0D108BD9-81ED-4DB2-BD59-A6C34878D82A}">
                    <a16:rowId xmlns:a16="http://schemas.microsoft.com/office/drawing/2014/main" val="3534348045"/>
                  </a:ext>
                </a:extLst>
              </a:tr>
              <a:tr h="258781">
                <a:tc>
                  <a:txBody>
                    <a:bodyPr/>
                    <a:lstStyle/>
                    <a:p>
                      <a:pPr algn="ctr" fontAlgn="b">
                        <a:buNone/>
                      </a:pPr>
                      <a:r>
                        <a:rPr lang="en-US" sz="1200" b="1" i="0" u="none" strike="noStrike">
                          <a:solidFill>
                            <a:srgbClr val="000000"/>
                          </a:solidFill>
                          <a:effectLst/>
                          <a:latin typeface="Times New Roman" panose="02020603050405020304" pitchFamily="18" charset="0"/>
                        </a:rPr>
                        <a:t>2026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9.0%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15.0%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8.6%</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0.0%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5542608"/>
                  </a:ext>
                </a:extLst>
              </a:tr>
              <a:tr h="258781">
                <a:tc>
                  <a:txBody>
                    <a:bodyPr/>
                    <a:lstStyle/>
                    <a:p>
                      <a:pPr algn="ctr" fontAlgn="b">
                        <a:buNone/>
                      </a:pPr>
                      <a:r>
                        <a:rPr lang="en-US" sz="1200" b="1" i="0" u="none" strike="noStrike">
                          <a:solidFill>
                            <a:srgbClr val="000000"/>
                          </a:solidFill>
                          <a:effectLst/>
                          <a:latin typeface="Times New Roman" panose="02020603050405020304" pitchFamily="18" charset="0"/>
                        </a:rPr>
                        <a:t>Ave 2017-2026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3.4%</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4.9%</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5.4%</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0.3%</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850737607"/>
                  </a:ext>
                </a:extLst>
              </a:tr>
              <a:tr h="258781">
                <a:tc>
                  <a:txBody>
                    <a:bodyPr/>
                    <a:lstStyle/>
                    <a:p>
                      <a:pPr algn="ctr" fontAlgn="b">
                        <a:buNone/>
                      </a:pPr>
                      <a:endParaRPr lang="en-US" sz="1200" b="1"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noFill/>
                  </a:tcPr>
                </a:tc>
                <a:tc>
                  <a:txBody>
                    <a:bodyPr/>
                    <a:lstStyle/>
                    <a:p>
                      <a:pPr algn="ctr" fontAlgn="ctr">
                        <a:buNone/>
                      </a:pPr>
                      <a:endParaRPr lang="en-US" sz="1200" b="1" i="0" u="none" strike="noStrike">
                        <a:solidFill>
                          <a:srgbClr val="000000"/>
                        </a:solidFill>
                        <a:effectLst/>
                        <a:latin typeface="Times New Roman" panose="02020603050405020304" pitchFamily="18" charset="0"/>
                      </a:endParaRPr>
                    </a:p>
                  </a:txBody>
                  <a:tcPr marL="9525" marR="9525" marT="9525" marB="0" anchor="ctr">
                    <a:lnL>
                      <a:noFill/>
                    </a:lnL>
                    <a:lnR>
                      <a:noFill/>
                    </a:lnR>
                    <a:lnT>
                      <a:noFill/>
                    </a:lnT>
                    <a:lnB>
                      <a:noFill/>
                    </a:lnB>
                    <a:noFill/>
                  </a:tcPr>
                </a:tc>
                <a:tc>
                  <a:txBody>
                    <a:bodyPr/>
                    <a:lstStyle/>
                    <a:p>
                      <a:pPr algn="ctr" fontAlgn="ctr">
                        <a:buNone/>
                      </a:pPr>
                      <a:endParaRPr lang="en-US" sz="1200" b="1" i="0" u="none" strike="noStrike">
                        <a:solidFill>
                          <a:srgbClr val="000000"/>
                        </a:solidFill>
                        <a:effectLst/>
                        <a:latin typeface="Times New Roman" panose="02020603050405020304" pitchFamily="18" charset="0"/>
                      </a:endParaRPr>
                    </a:p>
                  </a:txBody>
                  <a:tcPr marL="9525" marR="9525" marT="9525" marB="0" anchor="ctr">
                    <a:lnL>
                      <a:noFill/>
                    </a:lnL>
                    <a:lnR>
                      <a:noFill/>
                    </a:lnR>
                    <a:lnT>
                      <a:noFill/>
                    </a:lnT>
                    <a:lnB>
                      <a:noFill/>
                    </a:lnB>
                    <a:noFill/>
                  </a:tcPr>
                </a:tc>
                <a:tc>
                  <a:txBody>
                    <a:bodyPr/>
                    <a:lstStyle/>
                    <a:p>
                      <a:pPr algn="ctr" fontAlgn="ctr">
                        <a:buNone/>
                      </a:pPr>
                      <a:endParaRPr lang="en-US" sz="1200" b="1" i="0" u="none" strike="noStrike">
                        <a:solidFill>
                          <a:srgbClr val="000000"/>
                        </a:solidFill>
                        <a:effectLst/>
                        <a:latin typeface="Times New Roman" panose="02020603050405020304" pitchFamily="18" charset="0"/>
                      </a:endParaRPr>
                    </a:p>
                  </a:txBody>
                  <a:tcPr marL="9525" marR="9525" marT="9525" marB="0" anchor="ctr">
                    <a:lnL>
                      <a:noFill/>
                    </a:lnL>
                    <a:lnR>
                      <a:noFill/>
                    </a:lnR>
                    <a:lnT>
                      <a:noFill/>
                    </a:lnT>
                    <a:lnB>
                      <a:noFill/>
                    </a:lnB>
                    <a:noFill/>
                  </a:tcPr>
                </a:tc>
                <a:tc>
                  <a:txBody>
                    <a:bodyPr/>
                    <a:lstStyle/>
                    <a:p>
                      <a:pPr algn="ctr" fontAlgn="ctr">
                        <a:buNone/>
                      </a:pPr>
                      <a:endParaRPr lang="en-US" sz="1200" b="1" i="0" u="none" strike="noStrike">
                        <a:solidFill>
                          <a:srgbClr val="000000"/>
                        </a:solidFill>
                        <a:effectLst/>
                        <a:latin typeface="Times New Roman" panose="02020603050405020304" pitchFamily="18"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1657451032"/>
                  </a:ext>
                </a:extLst>
              </a:tr>
              <a:tr h="258781">
                <a:tc>
                  <a:txBody>
                    <a:bodyPr/>
                    <a:lstStyle/>
                    <a:p>
                      <a:pPr algn="ctr" fontAlgn="b">
                        <a:buNone/>
                      </a:pPr>
                      <a:r>
                        <a:rPr lang="en-US" sz="1200" b="1" i="0" u="none" strike="noStrike" dirty="0">
                          <a:solidFill>
                            <a:srgbClr val="000000"/>
                          </a:solidFill>
                          <a:effectLst/>
                          <a:latin typeface="Times New Roman" panose="02020603050405020304" pitchFamily="18" charset="0"/>
                        </a:rPr>
                        <a:t>Average 2022-2026</a:t>
                      </a:r>
                    </a:p>
                  </a:txBody>
                  <a:tcPr marL="9525" marR="9525" marT="9525" marB="0" anchor="b">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4.1%</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5.3%</a:t>
                      </a:r>
                    </a:p>
                  </a:txBody>
                  <a:tcPr marL="9525" marR="9525" marT="9525" marB="0" anchor="ctr">
                    <a:lnL>
                      <a:noFill/>
                    </a:lnL>
                    <a:lnR>
                      <a:noFill/>
                    </a:lnR>
                    <a:lnT>
                      <a:noFill/>
                    </a:lnT>
                    <a:lnB>
                      <a:noFill/>
                    </a:lnB>
                    <a:noFill/>
                  </a:tcPr>
                </a:tc>
                <a:tc>
                  <a:txBody>
                    <a:bodyPr/>
                    <a:lstStyle/>
                    <a:p>
                      <a:pPr algn="ctr" fontAlgn="ctr">
                        <a:buNone/>
                      </a:pPr>
                      <a:r>
                        <a:rPr lang="en-US" sz="1200" b="1" i="0" u="none" strike="noStrike">
                          <a:solidFill>
                            <a:srgbClr val="000000"/>
                          </a:solidFill>
                          <a:effectLst/>
                          <a:latin typeface="Times New Roman" panose="02020603050405020304" pitchFamily="18" charset="0"/>
                        </a:rPr>
                        <a:t>7.1%</a:t>
                      </a:r>
                    </a:p>
                  </a:txBody>
                  <a:tcPr marL="9525" marR="9525" marT="9525" marB="0" anchor="ctr">
                    <a:lnL>
                      <a:noFill/>
                    </a:lnL>
                    <a:lnR>
                      <a:noFill/>
                    </a:lnR>
                    <a:lnT>
                      <a:noFill/>
                    </a:lnT>
                    <a:lnB>
                      <a:noFill/>
                    </a:lnB>
                    <a:noFill/>
                  </a:tcPr>
                </a:tc>
                <a:tc>
                  <a:txBody>
                    <a:bodyPr/>
                    <a:lstStyle/>
                    <a:p>
                      <a:pPr algn="ctr" fontAlgn="ctr">
                        <a:buNone/>
                      </a:pPr>
                      <a:r>
                        <a:rPr lang="en-US" sz="1200" b="1" i="0" u="none" strike="noStrike" dirty="0">
                          <a:solidFill>
                            <a:srgbClr val="000000"/>
                          </a:solidFill>
                          <a:effectLst/>
                          <a:latin typeface="Times New Roman" panose="02020603050405020304" pitchFamily="18" charset="0"/>
                        </a:rPr>
                        <a:t>0.4%</a:t>
                      </a:r>
                    </a:p>
                  </a:txBody>
                  <a:tcPr marL="9525" marR="9525" marT="9525" marB="0" anchor="ctr">
                    <a:lnL>
                      <a:noFill/>
                    </a:lnL>
                    <a:lnR>
                      <a:noFill/>
                    </a:lnR>
                    <a:lnT>
                      <a:noFill/>
                    </a:lnT>
                    <a:lnB>
                      <a:noFill/>
                    </a:lnB>
                    <a:noFill/>
                  </a:tcPr>
                </a:tc>
                <a:extLst>
                  <a:ext uri="{0D108BD9-81ED-4DB2-BD59-A6C34878D82A}">
                    <a16:rowId xmlns:a16="http://schemas.microsoft.com/office/drawing/2014/main" val="2494300723"/>
                  </a:ext>
                </a:extLst>
              </a:tr>
            </a:tbl>
          </a:graphicData>
        </a:graphic>
      </p:graphicFrame>
    </p:spTree>
    <p:extLst>
      <p:ext uri="{BB962C8B-B14F-4D97-AF65-F5344CB8AC3E}">
        <p14:creationId xmlns:p14="http://schemas.microsoft.com/office/powerpoint/2010/main" val="317005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FCD93-4D49-CA82-9F7F-9E3418F892B1}"/>
              </a:ext>
            </a:extLst>
          </p:cNvPr>
          <p:cNvSpPr>
            <a:spLocks noGrp="1"/>
          </p:cNvSpPr>
          <p:nvPr>
            <p:ph type="title"/>
          </p:nvPr>
        </p:nvSpPr>
        <p:spPr/>
        <p:txBody>
          <a:bodyPr/>
          <a:lstStyle/>
          <a:p>
            <a:r>
              <a:rPr lang="en-US" dirty="0"/>
              <a:t>ASCIP Value Adds</a:t>
            </a:r>
          </a:p>
        </p:txBody>
      </p:sp>
      <p:pic>
        <p:nvPicPr>
          <p:cNvPr id="5" name="Content Placeholder 4" descr="Row of toothbrushes">
            <a:extLst>
              <a:ext uri="{FF2B5EF4-FFF2-40B4-BE49-F238E27FC236}">
                <a16:creationId xmlns:a16="http://schemas.microsoft.com/office/drawing/2014/main" id="{4AB90E94-3C65-FC46-46DB-DDC25B26003C}"/>
              </a:ext>
            </a:extLst>
          </p:cNvPr>
          <p:cNvPicPr>
            <a:picLocks noGrp="1" noChangeAspect="1"/>
          </p:cNvPicPr>
          <p:nvPr>
            <p:ph idx="1"/>
          </p:nvPr>
        </p:nvPicPr>
        <p:blipFill>
          <a:blip r:embed="rId2"/>
          <a:stretch>
            <a:fillRect/>
          </a:stretch>
        </p:blipFill>
        <p:spPr>
          <a:xfrm>
            <a:off x="2838450" y="1828800"/>
            <a:ext cx="6515100" cy="4343400"/>
          </a:xfrm>
        </p:spPr>
      </p:pic>
    </p:spTree>
    <p:extLst>
      <p:ext uri="{BB962C8B-B14F-4D97-AF65-F5344CB8AC3E}">
        <p14:creationId xmlns:p14="http://schemas.microsoft.com/office/powerpoint/2010/main" val="38280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5" y="296393"/>
            <a:ext cx="9601200" cy="870256"/>
          </a:xfrm>
        </p:spPr>
        <p:txBody>
          <a:bodyPr anchor="b">
            <a:noAutofit/>
          </a:bodyPr>
          <a:lstStyle/>
          <a:p>
            <a:r>
              <a:rPr lang="en-US" sz="2400" dirty="0"/>
              <a:t>			ASCIP HB Advantage:</a:t>
            </a:r>
            <a:br>
              <a:rPr lang="en-US" sz="2400" dirty="0"/>
            </a:br>
            <a:r>
              <a:rPr lang="en-US" sz="2400" dirty="0"/>
              <a:t>			         Value Adds</a:t>
            </a:r>
          </a:p>
        </p:txBody>
      </p:sp>
      <p:graphicFrame>
        <p:nvGraphicFramePr>
          <p:cNvPr id="5" name="Content Placeholder 2">
            <a:extLst>
              <a:ext uri="{FF2B5EF4-FFF2-40B4-BE49-F238E27FC236}">
                <a16:creationId xmlns:a16="http://schemas.microsoft.com/office/drawing/2014/main" id="{51BC1214-D980-800E-077B-F994E1C98AF5}"/>
              </a:ext>
            </a:extLst>
          </p:cNvPr>
          <p:cNvGraphicFramePr>
            <a:graphicFrameLocks noGrp="1"/>
          </p:cNvGraphicFramePr>
          <p:nvPr>
            <p:ph idx="1"/>
          </p:nvPr>
        </p:nvGraphicFramePr>
        <p:xfrm>
          <a:off x="1295405" y="1828800"/>
          <a:ext cx="9601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96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4" y="255134"/>
            <a:ext cx="9601200" cy="694892"/>
          </a:xfrm>
        </p:spPr>
        <p:txBody>
          <a:bodyPr>
            <a:normAutofit/>
          </a:bodyPr>
          <a:lstStyle/>
          <a:p>
            <a:pPr algn="ctr"/>
            <a:r>
              <a:rPr lang="en-US" dirty="0"/>
              <a:t>Sleep Charge Administered by NOX</a:t>
            </a:r>
          </a:p>
        </p:txBody>
      </p:sp>
      <p:sp>
        <p:nvSpPr>
          <p:cNvPr id="3" name="Content Placeholder 2"/>
          <p:cNvSpPr>
            <a:spLocks noGrp="1"/>
          </p:cNvSpPr>
          <p:nvPr>
            <p:ph idx="1"/>
          </p:nvPr>
        </p:nvSpPr>
        <p:spPr>
          <a:xfrm>
            <a:off x="1378527" y="1582601"/>
            <a:ext cx="9601200" cy="369460"/>
          </a:xfrm>
        </p:spPr>
        <p:txBody>
          <a:bodyPr>
            <a:normAutofit fontScale="85000" lnSpcReduction="20000"/>
          </a:bodyPr>
          <a:lstStyle/>
          <a:p>
            <a:pPr marL="0" indent="0" algn="ctr">
              <a:buNone/>
            </a:pPr>
            <a:r>
              <a:rPr lang="en-US" sz="2800" dirty="0"/>
              <a:t>Nox Health Sleep Treatment Program</a:t>
            </a:r>
          </a:p>
        </p:txBody>
      </p:sp>
      <p:pic>
        <p:nvPicPr>
          <p:cNvPr id="6" name="Picture 5">
            <a:extLst>
              <a:ext uri="{FF2B5EF4-FFF2-40B4-BE49-F238E27FC236}">
                <a16:creationId xmlns:a16="http://schemas.microsoft.com/office/drawing/2014/main" id="{F9DC628C-1E44-062C-9F48-84CAB49B1746}"/>
              </a:ext>
            </a:extLst>
          </p:cNvPr>
          <p:cNvPicPr>
            <a:picLocks noChangeAspect="1"/>
          </p:cNvPicPr>
          <p:nvPr/>
        </p:nvPicPr>
        <p:blipFill>
          <a:blip r:embed="rId2"/>
          <a:stretch>
            <a:fillRect/>
          </a:stretch>
        </p:blipFill>
        <p:spPr>
          <a:xfrm>
            <a:off x="1912104" y="1919634"/>
            <a:ext cx="8473555" cy="4802158"/>
          </a:xfrm>
          <a:prstGeom prst="rect">
            <a:avLst/>
          </a:prstGeom>
        </p:spPr>
      </p:pic>
    </p:spTree>
    <p:extLst>
      <p:ext uri="{BB962C8B-B14F-4D97-AF65-F5344CB8AC3E}">
        <p14:creationId xmlns:p14="http://schemas.microsoft.com/office/powerpoint/2010/main" val="180357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A7754F-4749-AFCD-8E36-8F56CBFA25EE}"/>
              </a:ext>
            </a:extLst>
          </p:cNvPr>
          <p:cNvSpPr>
            <a:spLocks noGrp="1"/>
          </p:cNvSpPr>
          <p:nvPr>
            <p:ph type="title"/>
          </p:nvPr>
        </p:nvSpPr>
        <p:spPr/>
        <p:txBody>
          <a:bodyPr/>
          <a:lstStyle/>
          <a:p>
            <a:r>
              <a:rPr lang="en-US" dirty="0"/>
              <a:t>Health Advocate</a:t>
            </a:r>
          </a:p>
        </p:txBody>
      </p:sp>
      <p:pic>
        <p:nvPicPr>
          <p:cNvPr id="7" name="Content Placeholder 6">
            <a:extLst>
              <a:ext uri="{FF2B5EF4-FFF2-40B4-BE49-F238E27FC236}">
                <a16:creationId xmlns:a16="http://schemas.microsoft.com/office/drawing/2014/main" id="{7E0C8286-D511-FF04-5B83-508EF74280B0}"/>
              </a:ext>
            </a:extLst>
          </p:cNvPr>
          <p:cNvPicPr>
            <a:picLocks noGrp="1" noChangeAspect="1"/>
          </p:cNvPicPr>
          <p:nvPr>
            <p:ph idx="1"/>
          </p:nvPr>
        </p:nvPicPr>
        <p:blipFill>
          <a:blip r:embed="rId3"/>
          <a:stretch>
            <a:fillRect/>
          </a:stretch>
        </p:blipFill>
        <p:spPr>
          <a:xfrm>
            <a:off x="598713" y="1785257"/>
            <a:ext cx="11168743" cy="4817608"/>
          </a:xfrm>
          <a:prstGeom prst="rect">
            <a:avLst/>
          </a:prstGeom>
        </p:spPr>
      </p:pic>
    </p:spTree>
    <p:extLst>
      <p:ext uri="{BB962C8B-B14F-4D97-AF65-F5344CB8AC3E}">
        <p14:creationId xmlns:p14="http://schemas.microsoft.com/office/powerpoint/2010/main" val="2163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F73FAB-E383-00A1-16B3-B8A7BEDBF156}"/>
              </a:ext>
            </a:extLst>
          </p:cNvPr>
          <p:cNvSpPr>
            <a:spLocks noGrp="1"/>
          </p:cNvSpPr>
          <p:nvPr>
            <p:ph type="title"/>
          </p:nvPr>
        </p:nvSpPr>
        <p:spPr>
          <a:xfrm>
            <a:off x="1295405" y="255135"/>
            <a:ext cx="9601200" cy="1036850"/>
          </a:xfrm>
        </p:spPr>
        <p:txBody>
          <a:bodyPr anchor="b">
            <a:normAutofit/>
          </a:bodyPr>
          <a:lstStyle/>
          <a:p>
            <a:r>
              <a:rPr lang="en-US" dirty="0"/>
              <a:t>Health Advocate Services</a:t>
            </a:r>
          </a:p>
        </p:txBody>
      </p:sp>
      <p:pic>
        <p:nvPicPr>
          <p:cNvPr id="12" name="Content Placeholder 11" descr="Team of four people using computer in call center">
            <a:extLst>
              <a:ext uri="{FF2B5EF4-FFF2-40B4-BE49-F238E27FC236}">
                <a16:creationId xmlns:a16="http://schemas.microsoft.com/office/drawing/2014/main" id="{8452DB47-08FE-438D-A579-F60FF97987BD}"/>
              </a:ext>
            </a:extLst>
          </p:cNvPr>
          <p:cNvPicPr>
            <a:picLocks noGrp="1" noChangeAspect="1"/>
          </p:cNvPicPr>
          <p:nvPr>
            <p:ph type="pic" idx="1"/>
          </p:nvPr>
        </p:nvPicPr>
        <p:blipFill>
          <a:blip r:embed="rId2"/>
          <a:srcRect l="10033" r="10033"/>
          <a:stretch/>
        </p:blipFill>
        <p:spPr>
          <a:xfrm>
            <a:off x="4724413" y="1828801"/>
            <a:ext cx="6172183" cy="4343400"/>
          </a:xfrm>
          <a:noFill/>
        </p:spPr>
      </p:pic>
      <p:sp>
        <p:nvSpPr>
          <p:cNvPr id="9" name="Content Placeholder 8">
            <a:extLst>
              <a:ext uri="{FF2B5EF4-FFF2-40B4-BE49-F238E27FC236}">
                <a16:creationId xmlns:a16="http://schemas.microsoft.com/office/drawing/2014/main" id="{1FB7E7CB-E15E-A4B6-7092-2162BFFE21CB}"/>
              </a:ext>
            </a:extLst>
          </p:cNvPr>
          <p:cNvSpPr>
            <a:spLocks noGrp="1"/>
          </p:cNvSpPr>
          <p:nvPr>
            <p:ph type="body" sz="half" idx="2"/>
          </p:nvPr>
        </p:nvSpPr>
        <p:spPr>
          <a:xfrm>
            <a:off x="1295405" y="1828800"/>
            <a:ext cx="3017520" cy="4343400"/>
          </a:xfrm>
        </p:spPr>
        <p:txBody>
          <a:bodyPr anchor="ctr">
            <a:normAutofit/>
          </a:bodyPr>
          <a:lstStyle/>
          <a:p>
            <a:endParaRPr lang="en-US" dirty="0"/>
          </a:p>
          <a:p>
            <a:endParaRPr lang="en-US" dirty="0"/>
          </a:p>
          <a:p>
            <a:r>
              <a:rPr lang="en-US" dirty="0"/>
              <a:t>Pricing Transparency</a:t>
            </a:r>
          </a:p>
          <a:p>
            <a:r>
              <a:rPr lang="en-US" dirty="0"/>
              <a:t>Medical Bill Review</a:t>
            </a:r>
          </a:p>
          <a:p>
            <a:r>
              <a:rPr lang="en-US" dirty="0"/>
              <a:t>Benefits Navigation</a:t>
            </a:r>
          </a:p>
          <a:p>
            <a:r>
              <a:rPr lang="en-US" dirty="0"/>
              <a:t>Second Opinion Coordination</a:t>
            </a:r>
          </a:p>
          <a:p>
            <a:r>
              <a:rPr lang="en-US" dirty="0"/>
              <a:t>Provider Finder</a:t>
            </a:r>
          </a:p>
          <a:p>
            <a:r>
              <a:rPr lang="en-US" dirty="0"/>
              <a:t>Health Advocacy</a:t>
            </a:r>
          </a:p>
          <a:p>
            <a:r>
              <a:rPr lang="en-US" dirty="0"/>
              <a:t>Rx Shopper</a:t>
            </a:r>
          </a:p>
          <a:p>
            <a:endParaRPr lang="en-US" dirty="0"/>
          </a:p>
          <a:p>
            <a:endParaRPr lang="en-US" dirty="0"/>
          </a:p>
          <a:p>
            <a:endParaRPr lang="en-US" dirty="0"/>
          </a:p>
        </p:txBody>
      </p:sp>
    </p:spTree>
    <p:extLst>
      <p:ext uri="{BB962C8B-B14F-4D97-AF65-F5344CB8AC3E}">
        <p14:creationId xmlns:p14="http://schemas.microsoft.com/office/powerpoint/2010/main" val="54608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763200-C84C-22B7-D3C1-265FC779D726}"/>
              </a:ext>
            </a:extLst>
          </p:cNvPr>
          <p:cNvSpPr>
            <a:spLocks noGrp="1"/>
          </p:cNvSpPr>
          <p:nvPr>
            <p:ph type="title"/>
          </p:nvPr>
        </p:nvSpPr>
        <p:spPr/>
        <p:txBody>
          <a:bodyPr/>
          <a:lstStyle/>
          <a:p>
            <a:r>
              <a:rPr lang="en-US" dirty="0"/>
              <a:t>New Wellness Program: </a:t>
            </a:r>
            <a:br>
              <a:rPr lang="en-US" dirty="0"/>
            </a:br>
            <a:r>
              <a:rPr lang="en-US" dirty="0"/>
              <a:t>Life Line Screening</a:t>
            </a:r>
          </a:p>
        </p:txBody>
      </p:sp>
      <p:pic>
        <p:nvPicPr>
          <p:cNvPr id="8" name="Content Placeholder 7">
            <a:extLst>
              <a:ext uri="{FF2B5EF4-FFF2-40B4-BE49-F238E27FC236}">
                <a16:creationId xmlns:a16="http://schemas.microsoft.com/office/drawing/2014/main" id="{66402FDF-1B6B-FBF5-C4A1-C47B5E121B21}"/>
              </a:ext>
            </a:extLst>
          </p:cNvPr>
          <p:cNvPicPr>
            <a:picLocks noGrp="1" noChangeAspect="1"/>
          </p:cNvPicPr>
          <p:nvPr>
            <p:ph idx="1"/>
          </p:nvPr>
        </p:nvPicPr>
        <p:blipFill>
          <a:blip r:embed="rId2"/>
          <a:stretch>
            <a:fillRect/>
          </a:stretch>
        </p:blipFill>
        <p:spPr>
          <a:xfrm>
            <a:off x="3275972" y="1828800"/>
            <a:ext cx="5640056" cy="4343400"/>
          </a:xfrm>
        </p:spPr>
      </p:pic>
    </p:spTree>
    <p:extLst>
      <p:ext uri="{BB962C8B-B14F-4D97-AF65-F5344CB8AC3E}">
        <p14:creationId xmlns:p14="http://schemas.microsoft.com/office/powerpoint/2010/main" val="273055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01EE9-C277-5B9B-6DC5-B2CA0BAA8B89}"/>
              </a:ext>
            </a:extLst>
          </p:cNvPr>
          <p:cNvSpPr>
            <a:spLocks noGrp="1"/>
          </p:cNvSpPr>
          <p:nvPr>
            <p:ph type="title"/>
          </p:nvPr>
        </p:nvSpPr>
        <p:spPr/>
        <p:txBody>
          <a:bodyPr/>
          <a:lstStyle/>
          <a:p>
            <a:br>
              <a:rPr lang="en-US" dirty="0"/>
            </a:br>
            <a:r>
              <a:rPr lang="en-US" dirty="0"/>
              <a:t>Preventive Care Screenings</a:t>
            </a:r>
          </a:p>
        </p:txBody>
      </p:sp>
      <p:pic>
        <p:nvPicPr>
          <p:cNvPr id="9" name="Content Placeholder 8">
            <a:extLst>
              <a:ext uri="{FF2B5EF4-FFF2-40B4-BE49-F238E27FC236}">
                <a16:creationId xmlns:a16="http://schemas.microsoft.com/office/drawing/2014/main" id="{2F0190FF-3360-C034-F35F-CDD62B3CF6C1}"/>
              </a:ext>
            </a:extLst>
          </p:cNvPr>
          <p:cNvPicPr>
            <a:picLocks noGrp="1" noChangeAspect="1"/>
          </p:cNvPicPr>
          <p:nvPr>
            <p:ph idx="1"/>
          </p:nvPr>
        </p:nvPicPr>
        <p:blipFill>
          <a:blip r:embed="rId2"/>
          <a:stretch>
            <a:fillRect/>
          </a:stretch>
        </p:blipFill>
        <p:spPr>
          <a:xfrm>
            <a:off x="1295405" y="1815253"/>
            <a:ext cx="9341493" cy="4395894"/>
          </a:xfrm>
          <a:prstGeom prst="rect">
            <a:avLst/>
          </a:prstGeom>
        </p:spPr>
      </p:pic>
    </p:spTree>
    <p:extLst>
      <p:ext uri="{BB962C8B-B14F-4D97-AF65-F5344CB8AC3E}">
        <p14:creationId xmlns:p14="http://schemas.microsoft.com/office/powerpoint/2010/main" val="79567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4" y="255134"/>
            <a:ext cx="9601200" cy="694892"/>
          </a:xfrm>
        </p:spPr>
        <p:txBody>
          <a:bodyPr/>
          <a:lstStyle/>
          <a:p>
            <a:pPr algn="ctr"/>
            <a:r>
              <a:rPr lang="en-US" dirty="0"/>
              <a:t>ASCIP Support</a:t>
            </a:r>
          </a:p>
        </p:txBody>
      </p:sp>
      <p:sp>
        <p:nvSpPr>
          <p:cNvPr id="3" name="Content Placeholder 2"/>
          <p:cNvSpPr>
            <a:spLocks noGrp="1"/>
          </p:cNvSpPr>
          <p:nvPr>
            <p:ph idx="1"/>
          </p:nvPr>
        </p:nvSpPr>
        <p:spPr>
          <a:xfrm>
            <a:off x="1295404" y="2162944"/>
            <a:ext cx="9601200" cy="4343401"/>
          </a:xfrm>
        </p:spPr>
        <p:txBody>
          <a:bodyPr>
            <a:normAutofit/>
          </a:bodyPr>
          <a:lstStyle/>
          <a:p>
            <a:r>
              <a:rPr lang="en-US" sz="2800" dirty="0"/>
              <a:t>Open Enrollment Meetings</a:t>
            </a:r>
          </a:p>
          <a:p>
            <a:endParaRPr lang="en-US" sz="1001" dirty="0"/>
          </a:p>
          <a:p>
            <a:r>
              <a:rPr lang="en-US" sz="2800" dirty="0"/>
              <a:t>Health Fairs</a:t>
            </a:r>
          </a:p>
          <a:p>
            <a:endParaRPr lang="en-US" sz="1001" dirty="0"/>
          </a:p>
          <a:p>
            <a:pPr>
              <a:spcBef>
                <a:spcPts val="1200"/>
              </a:spcBef>
            </a:pPr>
            <a:r>
              <a:rPr lang="en-US" sz="2800" dirty="0"/>
              <a:t>Escalated Member Issues</a:t>
            </a:r>
          </a:p>
          <a:p>
            <a:pPr lvl="1">
              <a:spcBef>
                <a:spcPts val="1200"/>
              </a:spcBef>
            </a:pPr>
            <a:r>
              <a:rPr lang="en-US" dirty="0"/>
              <a:t>Customer Service –&gt; District Benefits Staff / Health Advocate –&gt; ASCIP</a:t>
            </a:r>
          </a:p>
          <a:p>
            <a:pPr lvl="1">
              <a:spcBef>
                <a:spcPts val="1200"/>
              </a:spcBef>
            </a:pPr>
            <a:endParaRPr lang="en-US" sz="1001" dirty="0"/>
          </a:p>
          <a:p>
            <a:r>
              <a:rPr lang="en-US" sz="2800" dirty="0"/>
              <a:t>Administrative Assistance (billing &amp; eligibility)</a:t>
            </a:r>
          </a:p>
          <a:p>
            <a:pPr lvl="1"/>
            <a:endParaRPr lang="en-US" dirty="0"/>
          </a:p>
          <a:p>
            <a:pPr marL="0" indent="0">
              <a:buNone/>
            </a:pPr>
            <a:endParaRPr lang="en-US" sz="2800" u="sng" dirty="0"/>
          </a:p>
          <a:p>
            <a:pPr marL="0" indent="0">
              <a:buNone/>
            </a:pPr>
            <a:endParaRPr lang="en-US" dirty="0"/>
          </a:p>
        </p:txBody>
      </p:sp>
      <p:pic>
        <p:nvPicPr>
          <p:cNvPr id="3074" name="Picture 2" descr="Sales and Support | Bas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661" y="1943380"/>
            <a:ext cx="3790315" cy="2019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91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4" y="255134"/>
            <a:ext cx="9601200" cy="694892"/>
          </a:xfrm>
        </p:spPr>
        <p:txBody>
          <a:bodyPr/>
          <a:lstStyle/>
          <a:p>
            <a:pPr algn="ctr"/>
            <a:r>
              <a:rPr lang="en-US" dirty="0"/>
              <a:t>ASCIP Support</a:t>
            </a:r>
          </a:p>
        </p:txBody>
      </p:sp>
      <p:sp>
        <p:nvSpPr>
          <p:cNvPr id="3" name="Content Placeholder 2"/>
          <p:cNvSpPr>
            <a:spLocks noGrp="1"/>
          </p:cNvSpPr>
          <p:nvPr>
            <p:ph idx="1"/>
          </p:nvPr>
        </p:nvSpPr>
        <p:spPr>
          <a:xfrm>
            <a:off x="1295404" y="2162944"/>
            <a:ext cx="9601200" cy="4343401"/>
          </a:xfrm>
        </p:spPr>
        <p:txBody>
          <a:bodyPr>
            <a:normAutofit/>
          </a:bodyPr>
          <a:lstStyle/>
          <a:p>
            <a:r>
              <a:rPr lang="en-US" sz="2800" dirty="0"/>
              <a:t>Benefit Information Guides </a:t>
            </a:r>
          </a:p>
          <a:p>
            <a:endParaRPr lang="en-US" sz="2800" dirty="0"/>
          </a:p>
          <a:p>
            <a:r>
              <a:rPr lang="en-US" sz="2800" dirty="0"/>
              <a:t>Regulatory Support</a:t>
            </a:r>
          </a:p>
          <a:p>
            <a:pPr lvl="1"/>
            <a:r>
              <a:rPr lang="en-US" dirty="0"/>
              <a:t>PCORI fee calculations, Medicare Part D Notices</a:t>
            </a:r>
          </a:p>
          <a:p>
            <a:pPr lvl="1"/>
            <a:endParaRPr lang="en-US" sz="1001" dirty="0"/>
          </a:p>
          <a:p>
            <a:r>
              <a:rPr lang="en-US" sz="2800" dirty="0"/>
              <a:t>Claims Reports</a:t>
            </a:r>
          </a:p>
          <a:p>
            <a:pPr lvl="1"/>
            <a:endParaRPr lang="en-US" dirty="0"/>
          </a:p>
          <a:p>
            <a:pPr marL="0" indent="0">
              <a:buNone/>
            </a:pPr>
            <a:endParaRPr lang="en-US" sz="2800" u="sng" dirty="0"/>
          </a:p>
          <a:p>
            <a:pPr marL="0" indent="0">
              <a:buNone/>
            </a:pPr>
            <a:endParaRPr lang="en-US" dirty="0"/>
          </a:p>
        </p:txBody>
      </p:sp>
      <p:pic>
        <p:nvPicPr>
          <p:cNvPr id="5122" name="Picture 2" descr="Contact Us | UpToDate | Wolters Klu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0866" y="3894773"/>
            <a:ext cx="234315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68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4" y="255134"/>
            <a:ext cx="9601200" cy="694892"/>
          </a:xfrm>
        </p:spPr>
        <p:txBody>
          <a:bodyPr/>
          <a:lstStyle/>
          <a:p>
            <a:pPr algn="ctr"/>
            <a:r>
              <a:rPr lang="en-US" dirty="0"/>
              <a:t>Discussion Topics</a:t>
            </a:r>
          </a:p>
        </p:txBody>
      </p:sp>
      <p:sp>
        <p:nvSpPr>
          <p:cNvPr id="3" name="Content Placeholder 2"/>
          <p:cNvSpPr>
            <a:spLocks noGrp="1"/>
          </p:cNvSpPr>
          <p:nvPr>
            <p:ph idx="1"/>
          </p:nvPr>
        </p:nvSpPr>
        <p:spPr>
          <a:xfrm>
            <a:off x="2219532" y="2485467"/>
            <a:ext cx="9601200" cy="3283036"/>
          </a:xfrm>
        </p:spPr>
        <p:txBody>
          <a:bodyPr>
            <a:normAutofit/>
          </a:bodyPr>
          <a:lstStyle/>
          <a:p>
            <a:r>
              <a:rPr lang="en-US" sz="2800" dirty="0"/>
              <a:t>ASCIP Basics</a:t>
            </a:r>
          </a:p>
          <a:p>
            <a:r>
              <a:rPr lang="en-US" sz="2800" dirty="0"/>
              <a:t>Benefits &amp; Rate Change History</a:t>
            </a:r>
          </a:p>
          <a:p>
            <a:r>
              <a:rPr lang="en-US" sz="2800" dirty="0"/>
              <a:t>Support &amp; Value Adds</a:t>
            </a:r>
          </a:p>
          <a:p>
            <a:r>
              <a:rPr lang="en-US" sz="2800" dirty="0"/>
              <a:t>Q &amp; A</a:t>
            </a:r>
          </a:p>
          <a:p>
            <a:pPr marL="0" indent="0">
              <a:buNone/>
            </a:pPr>
            <a:endParaRPr lang="en-US" sz="2800" dirty="0"/>
          </a:p>
          <a:p>
            <a:endParaRPr lang="en-US" sz="1001" dirty="0"/>
          </a:p>
          <a:p>
            <a:pPr lvl="1"/>
            <a:endParaRPr lang="en-US" dirty="0"/>
          </a:p>
          <a:p>
            <a:pPr marL="0" indent="0">
              <a:buNone/>
            </a:pPr>
            <a:endParaRPr lang="en-US" sz="2800" u="sng" dirty="0"/>
          </a:p>
          <a:p>
            <a:pPr marL="0" indent="0">
              <a:buNone/>
            </a:pPr>
            <a:endParaRPr lang="en-US" dirty="0"/>
          </a:p>
        </p:txBody>
      </p:sp>
    </p:spTree>
    <p:extLst>
      <p:ext uri="{BB962C8B-B14F-4D97-AF65-F5344CB8AC3E}">
        <p14:creationId xmlns:p14="http://schemas.microsoft.com/office/powerpoint/2010/main" val="357924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4" y="255134"/>
            <a:ext cx="9601200" cy="694892"/>
          </a:xfrm>
        </p:spPr>
        <p:txBody>
          <a:bodyPr>
            <a:normAutofit/>
          </a:bodyPr>
          <a:lstStyle/>
          <a:p>
            <a:pPr algn="ctr"/>
            <a:r>
              <a:rPr lang="en-US" dirty="0"/>
              <a:t>ASCIP</a:t>
            </a:r>
          </a:p>
        </p:txBody>
      </p:sp>
      <p:sp>
        <p:nvSpPr>
          <p:cNvPr id="3" name="Content Placeholder 2"/>
          <p:cNvSpPr>
            <a:spLocks noGrp="1"/>
          </p:cNvSpPr>
          <p:nvPr>
            <p:ph idx="1"/>
          </p:nvPr>
        </p:nvSpPr>
        <p:spPr>
          <a:xfrm>
            <a:off x="802433" y="3845155"/>
            <a:ext cx="10338317" cy="521572"/>
          </a:xfrm>
        </p:spPr>
        <p:txBody>
          <a:bodyPr>
            <a:noAutofit/>
          </a:bodyPr>
          <a:lstStyle/>
          <a:p>
            <a:pPr marL="0" indent="0" algn="ctr">
              <a:buNone/>
            </a:pPr>
            <a:r>
              <a:rPr lang="en-US" sz="4400" dirty="0"/>
              <a:t>Questions?</a:t>
            </a:r>
          </a:p>
          <a:p>
            <a:pPr marL="0" indent="0" algn="ctr">
              <a:spcBef>
                <a:spcPts val="601"/>
              </a:spcBef>
              <a:buNone/>
            </a:pPr>
            <a:endParaRPr lang="en-US" sz="4400" dirty="0"/>
          </a:p>
          <a:p>
            <a:pPr marL="0" indent="0" algn="ctr">
              <a:buNone/>
            </a:pPr>
            <a:endParaRPr lang="en-US" sz="4400" dirty="0"/>
          </a:p>
          <a:p>
            <a:pPr marL="0" indent="0" algn="ctr">
              <a:buNone/>
            </a:pPr>
            <a:endParaRPr lang="en-US" sz="4400" dirty="0"/>
          </a:p>
          <a:p>
            <a:pPr marL="320052" lvl="1" indent="0" algn="ctr">
              <a:buNone/>
            </a:pPr>
            <a:endParaRPr lang="en-US" sz="4400" dirty="0"/>
          </a:p>
          <a:p>
            <a:pPr marL="0" indent="0" algn="ctr">
              <a:buNone/>
            </a:pPr>
            <a:endParaRPr lang="en-US" sz="4400" u="sng" dirty="0"/>
          </a:p>
          <a:p>
            <a:pPr marL="0" indent="0" algn="ctr">
              <a:buNone/>
            </a:pPr>
            <a:endParaRPr lang="en-US" sz="4400" dirty="0"/>
          </a:p>
        </p:txBody>
      </p:sp>
    </p:spTree>
    <p:extLst>
      <p:ext uri="{BB962C8B-B14F-4D97-AF65-F5344CB8AC3E}">
        <p14:creationId xmlns:p14="http://schemas.microsoft.com/office/powerpoint/2010/main" val="318163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9973" y="1793177"/>
            <a:ext cx="4593771" cy="5064827"/>
          </a:xfrm>
        </p:spPr>
        <p:txBody>
          <a:bodyPr>
            <a:normAutofit lnSpcReduction="10000"/>
          </a:bodyPr>
          <a:lstStyle/>
          <a:p>
            <a:pPr marL="0" indent="0">
              <a:spcBef>
                <a:spcPts val="0"/>
              </a:spcBef>
              <a:buNone/>
            </a:pPr>
            <a:r>
              <a:rPr lang="en-US" sz="2000" b="1" dirty="0"/>
              <a:t>Yvette Avila</a:t>
            </a:r>
          </a:p>
          <a:p>
            <a:pPr marL="0" indent="0">
              <a:spcBef>
                <a:spcPts val="0"/>
              </a:spcBef>
              <a:buNone/>
            </a:pPr>
            <a:r>
              <a:rPr lang="en-US" sz="2000" dirty="0"/>
              <a:t>Senior Coordinator</a:t>
            </a:r>
          </a:p>
          <a:p>
            <a:pPr marL="0" indent="0">
              <a:spcBef>
                <a:spcPts val="0"/>
              </a:spcBef>
              <a:buNone/>
            </a:pPr>
            <a:r>
              <a:rPr lang="en-US" sz="2000" dirty="0">
                <a:solidFill>
                  <a:srgbClr val="0070C0"/>
                </a:solidFill>
                <a:hlinkClick r:id="rId2"/>
              </a:rPr>
              <a:t>avila@ascip.org</a:t>
            </a:r>
            <a:endParaRPr lang="en-US" sz="2000" dirty="0">
              <a:solidFill>
                <a:srgbClr val="0070C0"/>
              </a:solidFill>
            </a:endParaRPr>
          </a:p>
          <a:p>
            <a:pPr marL="0" indent="0">
              <a:spcBef>
                <a:spcPts val="0"/>
              </a:spcBef>
              <a:buNone/>
            </a:pPr>
            <a:r>
              <a:rPr lang="en-US" sz="2000" dirty="0"/>
              <a:t>(562) 677-2034</a:t>
            </a:r>
          </a:p>
          <a:p>
            <a:pPr marL="0" indent="0">
              <a:spcBef>
                <a:spcPts val="0"/>
              </a:spcBef>
              <a:spcAft>
                <a:spcPts val="300"/>
              </a:spcAft>
              <a:buNone/>
            </a:pPr>
            <a:endParaRPr lang="en-US" sz="2000" dirty="0"/>
          </a:p>
          <a:p>
            <a:pPr marL="0" indent="0">
              <a:spcBef>
                <a:spcPts val="0"/>
              </a:spcBef>
              <a:buNone/>
            </a:pPr>
            <a:r>
              <a:rPr lang="en-US" sz="2000" b="1" dirty="0"/>
              <a:t>Liz Garcia</a:t>
            </a:r>
          </a:p>
          <a:p>
            <a:pPr marL="0" indent="0">
              <a:spcBef>
                <a:spcPts val="0"/>
              </a:spcBef>
              <a:buNone/>
            </a:pPr>
            <a:r>
              <a:rPr lang="en-US" sz="2000" dirty="0"/>
              <a:t>Senior Benefit Services Consultant</a:t>
            </a:r>
          </a:p>
          <a:p>
            <a:pPr marL="0" indent="0">
              <a:spcBef>
                <a:spcPts val="0"/>
              </a:spcBef>
              <a:buNone/>
            </a:pPr>
            <a:r>
              <a:rPr lang="en-US" sz="2000" dirty="0">
                <a:hlinkClick r:id="rId3"/>
              </a:rPr>
              <a:t>garcia@ascip.org</a:t>
            </a:r>
            <a:endParaRPr lang="en-US" sz="2000" dirty="0"/>
          </a:p>
          <a:p>
            <a:pPr marL="0" indent="0">
              <a:spcBef>
                <a:spcPts val="0"/>
              </a:spcBef>
              <a:buNone/>
            </a:pPr>
            <a:r>
              <a:rPr lang="en-US" sz="2000" dirty="0"/>
              <a:t>(562) 677-2047</a:t>
            </a:r>
          </a:p>
          <a:p>
            <a:pPr marL="0" indent="0">
              <a:spcBef>
                <a:spcPts val="0"/>
              </a:spcBef>
              <a:buNone/>
            </a:pPr>
            <a:endParaRPr lang="en-US" sz="2000" dirty="0"/>
          </a:p>
          <a:p>
            <a:pPr marL="0" indent="0">
              <a:spcBef>
                <a:spcPts val="0"/>
              </a:spcBef>
              <a:buNone/>
            </a:pPr>
            <a:r>
              <a:rPr lang="en-US" sz="2000" b="1" dirty="0"/>
              <a:t>Cheryl Jackson</a:t>
            </a:r>
          </a:p>
          <a:p>
            <a:pPr marL="0" indent="0">
              <a:spcBef>
                <a:spcPts val="0"/>
              </a:spcBef>
              <a:buNone/>
            </a:pPr>
            <a:r>
              <a:rPr lang="en-US" sz="2000" dirty="0"/>
              <a:t>Benefit Services Consultant</a:t>
            </a:r>
          </a:p>
          <a:p>
            <a:pPr marL="0" indent="0">
              <a:spcBef>
                <a:spcPts val="0"/>
              </a:spcBef>
              <a:buNone/>
            </a:pPr>
            <a:r>
              <a:rPr lang="en-US" sz="2000" dirty="0">
                <a:hlinkClick r:id="rId4"/>
              </a:rPr>
              <a:t>jackson@ascip.org</a:t>
            </a:r>
            <a:endParaRPr lang="en-US" sz="2000" dirty="0"/>
          </a:p>
          <a:p>
            <a:pPr marL="0" indent="0">
              <a:spcBef>
                <a:spcPts val="0"/>
              </a:spcBef>
              <a:buNone/>
            </a:pPr>
            <a:r>
              <a:rPr lang="en-US" sz="2000" dirty="0"/>
              <a:t>(562) 677-2028</a:t>
            </a:r>
          </a:p>
          <a:p>
            <a:pPr marL="0" indent="0">
              <a:spcBef>
                <a:spcPts val="0"/>
              </a:spcBef>
              <a:buNone/>
            </a:pPr>
            <a:endParaRPr lang="en-US" sz="2000" dirty="0"/>
          </a:p>
          <a:p>
            <a:pPr marL="0" indent="0">
              <a:spcBef>
                <a:spcPts val="0"/>
              </a:spcBef>
              <a:buNone/>
            </a:pPr>
            <a:r>
              <a:rPr lang="en-US" sz="2000" b="1" dirty="0"/>
              <a:t>Shabbir Ahmed</a:t>
            </a:r>
          </a:p>
          <a:p>
            <a:pPr marL="0" indent="0">
              <a:spcBef>
                <a:spcPts val="0"/>
              </a:spcBef>
              <a:buNone/>
            </a:pPr>
            <a:r>
              <a:rPr lang="en-US" sz="2000" dirty="0"/>
              <a:t>Executive Director of Health Benefits</a:t>
            </a:r>
          </a:p>
          <a:p>
            <a:pPr marL="0" indent="0">
              <a:spcBef>
                <a:spcPts val="0"/>
              </a:spcBef>
              <a:buNone/>
            </a:pPr>
            <a:r>
              <a:rPr lang="en-US" sz="2000" dirty="0">
                <a:hlinkClick r:id="rId5"/>
              </a:rPr>
              <a:t>Ahmed@ascip.org</a:t>
            </a:r>
            <a:endParaRPr lang="en-US" sz="2000" dirty="0"/>
          </a:p>
          <a:p>
            <a:pPr marL="0" indent="0">
              <a:spcBef>
                <a:spcPts val="0"/>
              </a:spcBef>
              <a:buNone/>
            </a:pPr>
            <a:r>
              <a:rPr lang="en-US" sz="2000" dirty="0"/>
              <a:t>(562) 677-2048</a:t>
            </a:r>
          </a:p>
          <a:p>
            <a:pPr marL="0" indent="0">
              <a:spcBef>
                <a:spcPts val="0"/>
              </a:spcBef>
              <a:buNone/>
            </a:pPr>
            <a:endParaRPr lang="en-US" sz="1801" dirty="0"/>
          </a:p>
        </p:txBody>
      </p:sp>
      <p:sp>
        <p:nvSpPr>
          <p:cNvPr id="4" name="Title 3"/>
          <p:cNvSpPr>
            <a:spLocks noGrp="1"/>
          </p:cNvSpPr>
          <p:nvPr>
            <p:ph type="title"/>
          </p:nvPr>
        </p:nvSpPr>
        <p:spPr>
          <a:xfrm>
            <a:off x="1295404" y="427514"/>
            <a:ext cx="9601200" cy="638841"/>
          </a:xfrm>
        </p:spPr>
        <p:txBody>
          <a:bodyPr/>
          <a:lstStyle/>
          <a:p>
            <a:pPr algn="ctr"/>
            <a:r>
              <a:rPr lang="en-US" dirty="0"/>
              <a:t>Questions?</a:t>
            </a:r>
          </a:p>
        </p:txBody>
      </p:sp>
      <p:sp>
        <p:nvSpPr>
          <p:cNvPr id="5" name="Content Placeholder 2"/>
          <p:cNvSpPr txBox="1">
            <a:spLocks/>
          </p:cNvSpPr>
          <p:nvPr/>
        </p:nvSpPr>
        <p:spPr>
          <a:xfrm>
            <a:off x="570016" y="1793177"/>
            <a:ext cx="4595751" cy="5064827"/>
          </a:xfrm>
          <a:prstGeom prst="rect">
            <a:avLst/>
          </a:prstGeom>
        </p:spPr>
        <p:txBody>
          <a:bodyPr vert="horz" lIns="91440" tIns="45721" rIns="91440" bIns="45721"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b="1" dirty="0"/>
              <a:t>ASCIP’s Health Benefits Team</a:t>
            </a:r>
          </a:p>
          <a:p>
            <a:pPr marL="0" indent="0">
              <a:spcBef>
                <a:spcPts val="0"/>
              </a:spcBef>
              <a:buNone/>
            </a:pPr>
            <a:endParaRPr lang="en-US" sz="1801"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981" y="2783965"/>
            <a:ext cx="2659022" cy="3083243"/>
          </a:xfrm>
          <a:prstGeom prst="rect">
            <a:avLst/>
          </a:prstGeom>
        </p:spPr>
      </p:pic>
      <p:sp>
        <p:nvSpPr>
          <p:cNvPr id="6" name="TextBox 5"/>
          <p:cNvSpPr txBox="1"/>
          <p:nvPr/>
        </p:nvSpPr>
        <p:spPr>
          <a:xfrm>
            <a:off x="1203960" y="5732547"/>
            <a:ext cx="4229100" cy="461665"/>
          </a:xfrm>
          <a:prstGeom prst="rect">
            <a:avLst/>
          </a:prstGeom>
          <a:noFill/>
        </p:spPr>
        <p:txBody>
          <a:bodyPr wrap="square" rtlCol="0">
            <a:spAutoFit/>
          </a:bodyPr>
          <a:lstStyle/>
          <a:p>
            <a:r>
              <a:rPr lang="en-US" sz="2400" dirty="0"/>
              <a:t>www.ascip.org</a:t>
            </a:r>
          </a:p>
        </p:txBody>
      </p:sp>
    </p:spTree>
    <p:extLst>
      <p:ext uri="{BB962C8B-B14F-4D97-AF65-F5344CB8AC3E}">
        <p14:creationId xmlns:p14="http://schemas.microsoft.com/office/powerpoint/2010/main" val="378438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5" y="255135"/>
            <a:ext cx="9601200" cy="1036850"/>
          </a:xfrm>
        </p:spPr>
        <p:txBody>
          <a:bodyPr anchor="b">
            <a:normAutofit/>
          </a:bodyPr>
          <a:lstStyle/>
          <a:p>
            <a:r>
              <a:rPr lang="en-US" dirty="0"/>
              <a:t>Discussion Topics: ASCIP BASICS</a:t>
            </a:r>
          </a:p>
        </p:txBody>
      </p:sp>
      <p:pic>
        <p:nvPicPr>
          <p:cNvPr id="5" name="Picture 4" descr="People working on ideas">
            <a:extLst>
              <a:ext uri="{FF2B5EF4-FFF2-40B4-BE49-F238E27FC236}">
                <a16:creationId xmlns:a16="http://schemas.microsoft.com/office/drawing/2014/main" id="{48BD3BB3-E355-F9FE-4950-324FC07F96D1}"/>
              </a:ext>
            </a:extLst>
          </p:cNvPr>
          <p:cNvPicPr>
            <a:picLocks noChangeAspect="1"/>
          </p:cNvPicPr>
          <p:nvPr/>
        </p:nvPicPr>
        <p:blipFill>
          <a:blip r:embed="rId3"/>
          <a:srcRect t="15744" b="15190"/>
          <a:stretch/>
        </p:blipFill>
        <p:spPr>
          <a:xfrm>
            <a:off x="1295405" y="1828800"/>
            <a:ext cx="9601200" cy="4343400"/>
          </a:xfrm>
          <a:prstGeom prst="rect">
            <a:avLst/>
          </a:prstGeom>
          <a:noFill/>
        </p:spPr>
      </p:pic>
      <p:sp>
        <p:nvSpPr>
          <p:cNvPr id="3" name="Content Placeholder 2"/>
          <p:cNvSpPr>
            <a:spLocks noGrp="1"/>
          </p:cNvSpPr>
          <p:nvPr>
            <p:ph sz="half" idx="2"/>
          </p:nvPr>
        </p:nvSpPr>
        <p:spPr>
          <a:xfrm>
            <a:off x="6324601" y="1828802"/>
            <a:ext cx="4572000" cy="4343401"/>
          </a:xfrm>
        </p:spPr>
        <p:txBody>
          <a:bodyPr>
            <a:normAutofit/>
          </a:bodyPr>
          <a:lstStyle/>
          <a:p>
            <a:pPr marL="0" indent="0">
              <a:buNone/>
            </a:pPr>
            <a:r>
              <a:rPr lang="en-US"/>
              <a:t>ASCIP Basics</a:t>
            </a:r>
          </a:p>
          <a:p>
            <a:endParaRPr lang="en-US"/>
          </a:p>
          <a:p>
            <a:endParaRPr lang="en-US"/>
          </a:p>
          <a:p>
            <a:endParaRPr lang="en-US"/>
          </a:p>
          <a:p>
            <a:pPr lvl="1"/>
            <a:endParaRPr lang="en-US" sz="2400"/>
          </a:p>
          <a:p>
            <a:endParaRPr lang="en-US" u="sng"/>
          </a:p>
          <a:p>
            <a:endParaRPr lang="en-US" dirty="0"/>
          </a:p>
        </p:txBody>
      </p:sp>
    </p:spTree>
    <p:extLst>
      <p:ext uri="{BB962C8B-B14F-4D97-AF65-F5344CB8AC3E}">
        <p14:creationId xmlns:p14="http://schemas.microsoft.com/office/powerpoint/2010/main" val="152993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91E14A-00B7-A765-D6B5-90D0BAA35C50}"/>
              </a:ext>
            </a:extLst>
          </p:cNvPr>
          <p:cNvSpPr>
            <a:spLocks noGrp="1"/>
          </p:cNvSpPr>
          <p:nvPr>
            <p:ph type="title"/>
          </p:nvPr>
        </p:nvSpPr>
        <p:spPr>
          <a:xfrm>
            <a:off x="838205" y="392222"/>
            <a:ext cx="10515600" cy="833751"/>
          </a:xfrm>
        </p:spPr>
        <p:txBody>
          <a:bodyPr/>
          <a:lstStyle/>
          <a:p>
            <a:r>
              <a:rPr lang="en-US" dirty="0">
                <a:solidFill>
                  <a:schemeClr val="bg1"/>
                </a:solidFill>
              </a:rPr>
              <a:t>ASCIP Basics</a:t>
            </a:r>
          </a:p>
        </p:txBody>
      </p:sp>
      <p:sp>
        <p:nvSpPr>
          <p:cNvPr id="12" name="Content Placeholder 3">
            <a:extLst>
              <a:ext uri="{FF2B5EF4-FFF2-40B4-BE49-F238E27FC236}">
                <a16:creationId xmlns:a16="http://schemas.microsoft.com/office/drawing/2014/main" id="{2A060E25-C62F-1CBC-452E-57343CE76E28}"/>
              </a:ext>
            </a:extLst>
          </p:cNvPr>
          <p:cNvSpPr>
            <a:spLocks noGrp="1"/>
          </p:cNvSpPr>
          <p:nvPr>
            <p:ph sz="quarter" idx="11"/>
          </p:nvPr>
        </p:nvSpPr>
        <p:spPr/>
        <p:txBody>
          <a:bodyPr>
            <a:normAutofit fontScale="77500" lnSpcReduction="20000"/>
          </a:bodyPr>
          <a:lstStyle/>
          <a:p>
            <a:r>
              <a:rPr lang="en-US" sz="2800" dirty="0"/>
              <a:t>Risk Sharing Joint Powers Authority</a:t>
            </a:r>
          </a:p>
          <a:p>
            <a:pPr lvl="1"/>
            <a:r>
              <a:rPr lang="en-US" sz="2300" dirty="0"/>
              <a:t>Non-Profit</a:t>
            </a:r>
            <a:endParaRPr lang="en-US" sz="2101" dirty="0"/>
          </a:p>
          <a:p>
            <a:pPr lvl="1"/>
            <a:r>
              <a:rPr lang="en-US" sz="2300" dirty="0"/>
              <a:t>No Internal sales or retention incentives</a:t>
            </a:r>
          </a:p>
          <a:p>
            <a:pPr lvl="1"/>
            <a:r>
              <a:rPr lang="en-US" sz="2300" dirty="0"/>
              <a:t>No incentive to raise rates</a:t>
            </a:r>
          </a:p>
          <a:p>
            <a:pPr lvl="1"/>
            <a:endParaRPr lang="en-US" sz="2300" dirty="0"/>
          </a:p>
          <a:p>
            <a:r>
              <a:rPr lang="en-US" dirty="0"/>
              <a:t>Transparent</a:t>
            </a:r>
          </a:p>
          <a:p>
            <a:pPr lvl="1"/>
            <a:r>
              <a:rPr lang="en-US" dirty="0"/>
              <a:t>ASCIP shares available claims</a:t>
            </a:r>
          </a:p>
          <a:p>
            <a:pPr lvl="1"/>
            <a:endParaRPr lang="en-US" dirty="0"/>
          </a:p>
          <a:p>
            <a:r>
              <a:rPr lang="en-US" dirty="0"/>
              <a:t>Long Term Rate stability</a:t>
            </a:r>
          </a:p>
          <a:p>
            <a:pPr lvl="1"/>
            <a:r>
              <a:rPr lang="en-US" dirty="0"/>
              <a:t>Renewals blended with total pool experience</a:t>
            </a:r>
          </a:p>
          <a:p>
            <a:pPr lvl="1"/>
            <a:r>
              <a:rPr lang="en-US" dirty="0"/>
              <a:t>Pool member selectivity</a:t>
            </a:r>
          </a:p>
          <a:p>
            <a:endParaRPr lang="en-US" sz="2800" dirty="0"/>
          </a:p>
          <a:p>
            <a:endParaRPr lang="en-US" sz="2800" dirty="0"/>
          </a:p>
        </p:txBody>
      </p:sp>
      <p:pic>
        <p:nvPicPr>
          <p:cNvPr id="2" name="Picture 1" descr="A building with glass windows&#10;&#10;Description automatically generated">
            <a:extLst>
              <a:ext uri="{FF2B5EF4-FFF2-40B4-BE49-F238E27FC236}">
                <a16:creationId xmlns:a16="http://schemas.microsoft.com/office/drawing/2014/main" id="{CCC65D50-57EA-1AEE-0C7E-25E44BC8204A}"/>
              </a:ext>
            </a:extLst>
          </p:cNvPr>
          <p:cNvPicPr>
            <a:picLocks noChangeAspect="1"/>
          </p:cNvPicPr>
          <p:nvPr/>
        </p:nvPicPr>
        <p:blipFill>
          <a:blip r:embed="rId2"/>
          <a:srcRect l="7336" r="4000" b="-1"/>
          <a:stretch>
            <a:fillRect/>
          </a:stretch>
        </p:blipFill>
        <p:spPr>
          <a:xfrm>
            <a:off x="838207" y="1892301"/>
            <a:ext cx="5264151" cy="4156075"/>
          </a:xfrm>
          <a:prstGeom prst="rect">
            <a:avLst/>
          </a:prstGeom>
          <a:noFill/>
        </p:spPr>
      </p:pic>
    </p:spTree>
    <p:extLst>
      <p:ext uri="{BB962C8B-B14F-4D97-AF65-F5344CB8AC3E}">
        <p14:creationId xmlns:p14="http://schemas.microsoft.com/office/powerpoint/2010/main" val="277370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F7B88-AFE9-F656-BE18-41EC5202EF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F43B7-F0D2-72C3-0733-17679DE170D3}"/>
              </a:ext>
            </a:extLst>
          </p:cNvPr>
          <p:cNvSpPr>
            <a:spLocks noGrp="1"/>
          </p:cNvSpPr>
          <p:nvPr>
            <p:ph type="title"/>
          </p:nvPr>
        </p:nvSpPr>
        <p:spPr>
          <a:xfrm>
            <a:off x="1295405" y="255135"/>
            <a:ext cx="9601200" cy="1036850"/>
          </a:xfrm>
        </p:spPr>
        <p:txBody>
          <a:bodyPr anchor="b">
            <a:normAutofit/>
          </a:bodyPr>
          <a:lstStyle/>
          <a:p>
            <a:r>
              <a:rPr lang="en-US" dirty="0"/>
              <a:t>Discussion Topics: Health Benefits</a:t>
            </a:r>
          </a:p>
        </p:txBody>
      </p:sp>
      <p:pic>
        <p:nvPicPr>
          <p:cNvPr id="10" name="Picture 9" descr="Stethoscope">
            <a:extLst>
              <a:ext uri="{FF2B5EF4-FFF2-40B4-BE49-F238E27FC236}">
                <a16:creationId xmlns:a16="http://schemas.microsoft.com/office/drawing/2014/main" id="{49B32137-60A0-8044-7680-34F1B41E71E7}"/>
              </a:ext>
            </a:extLst>
          </p:cNvPr>
          <p:cNvPicPr>
            <a:picLocks noChangeAspect="1"/>
          </p:cNvPicPr>
          <p:nvPr/>
        </p:nvPicPr>
        <p:blipFill>
          <a:blip r:embed="rId3"/>
          <a:srcRect t="8152" b="24076"/>
          <a:stretch>
            <a:fillRect/>
          </a:stretch>
        </p:blipFill>
        <p:spPr>
          <a:xfrm>
            <a:off x="1295405" y="1828800"/>
            <a:ext cx="9601200" cy="4343400"/>
          </a:xfrm>
          <a:prstGeom prst="rect">
            <a:avLst/>
          </a:prstGeom>
          <a:noFill/>
        </p:spPr>
      </p:pic>
      <p:sp>
        <p:nvSpPr>
          <p:cNvPr id="3" name="Content Placeholder 2">
            <a:extLst>
              <a:ext uri="{FF2B5EF4-FFF2-40B4-BE49-F238E27FC236}">
                <a16:creationId xmlns:a16="http://schemas.microsoft.com/office/drawing/2014/main" id="{71AC924B-2CD5-22B7-4ECC-4E2E84263682}"/>
              </a:ext>
            </a:extLst>
          </p:cNvPr>
          <p:cNvSpPr>
            <a:spLocks noGrp="1"/>
          </p:cNvSpPr>
          <p:nvPr>
            <p:ph sz="half" idx="2"/>
          </p:nvPr>
        </p:nvSpPr>
        <p:spPr>
          <a:xfrm>
            <a:off x="6324601" y="1828802"/>
            <a:ext cx="4572000" cy="4343401"/>
          </a:xfrm>
        </p:spPr>
        <p:txBody>
          <a:bodyPr>
            <a:normAutofit/>
          </a:bodyPr>
          <a:lstStyle/>
          <a:p>
            <a:pPr marL="0" indent="0">
              <a:buNone/>
            </a:pPr>
            <a:endParaRPr lang="en-US" dirty="0"/>
          </a:p>
          <a:p>
            <a:endParaRPr lang="en-US" dirty="0"/>
          </a:p>
          <a:p>
            <a:pPr lvl="1"/>
            <a:endParaRPr lang="en-US" sz="2400" dirty="0"/>
          </a:p>
          <a:p>
            <a:endParaRPr lang="en-US" u="sng" dirty="0"/>
          </a:p>
          <a:p>
            <a:endParaRPr lang="en-US" dirty="0"/>
          </a:p>
        </p:txBody>
      </p:sp>
    </p:spTree>
    <p:extLst>
      <p:ext uri="{BB962C8B-B14F-4D97-AF65-F5344CB8AC3E}">
        <p14:creationId xmlns:p14="http://schemas.microsoft.com/office/powerpoint/2010/main" val="303480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8FD2-C034-1C3C-85A0-CD06862D6F86}"/>
              </a:ext>
            </a:extLst>
          </p:cNvPr>
          <p:cNvSpPr>
            <a:spLocks noGrp="1"/>
          </p:cNvSpPr>
          <p:nvPr>
            <p:ph type="title"/>
          </p:nvPr>
        </p:nvSpPr>
        <p:spPr/>
        <p:txBody>
          <a:bodyPr/>
          <a:lstStyle/>
          <a:p>
            <a:r>
              <a:rPr lang="en-US" dirty="0">
                <a:solidFill>
                  <a:schemeClr val="bg2"/>
                </a:solidFill>
                <a:latin typeface="+mn-lt"/>
              </a:rPr>
              <a:t>Anthem Blue Cross</a:t>
            </a:r>
          </a:p>
        </p:txBody>
      </p:sp>
      <p:sp>
        <p:nvSpPr>
          <p:cNvPr id="5" name="Text Placeholder 4">
            <a:extLst>
              <a:ext uri="{FF2B5EF4-FFF2-40B4-BE49-F238E27FC236}">
                <a16:creationId xmlns:a16="http://schemas.microsoft.com/office/drawing/2014/main" id="{D33D0261-6CE0-A198-9794-6EA13238F8FD}"/>
              </a:ext>
            </a:extLst>
          </p:cNvPr>
          <p:cNvSpPr>
            <a:spLocks noGrp="1"/>
          </p:cNvSpPr>
          <p:nvPr>
            <p:ph type="body" idx="1"/>
          </p:nvPr>
        </p:nvSpPr>
        <p:spPr/>
        <p:txBody>
          <a:bodyPr/>
          <a:lstStyle/>
          <a:p>
            <a:r>
              <a:rPr lang="en-US" dirty="0">
                <a:solidFill>
                  <a:schemeClr val="bg1"/>
                </a:solidFill>
                <a:highlight>
                  <a:srgbClr val="0000FF"/>
                </a:highlight>
              </a:rPr>
              <a:t>Blue Cross HMO Premier 10</a:t>
            </a:r>
          </a:p>
        </p:txBody>
      </p:sp>
      <p:sp>
        <p:nvSpPr>
          <p:cNvPr id="6" name="Content Placeholder 5">
            <a:extLst>
              <a:ext uri="{FF2B5EF4-FFF2-40B4-BE49-F238E27FC236}">
                <a16:creationId xmlns:a16="http://schemas.microsoft.com/office/drawing/2014/main" id="{085E6D96-4858-62E4-44A4-5C7F893D990F}"/>
              </a:ext>
            </a:extLst>
          </p:cNvPr>
          <p:cNvSpPr>
            <a:spLocks noGrp="1"/>
          </p:cNvSpPr>
          <p:nvPr>
            <p:ph sz="half" idx="2"/>
          </p:nvPr>
        </p:nvSpPr>
        <p:spPr/>
        <p:txBody>
          <a:bodyPr>
            <a:normAutofit lnSpcReduction="10000"/>
          </a:bodyPr>
          <a:lstStyle/>
          <a:p>
            <a:r>
              <a:rPr lang="en-US" sz="1700" b="1" dirty="0"/>
              <a:t>Cal Year Ded: None</a:t>
            </a:r>
          </a:p>
          <a:p>
            <a:r>
              <a:rPr lang="en-US" sz="1700" b="1" dirty="0"/>
              <a:t>Out of Pocket Maximum: </a:t>
            </a:r>
          </a:p>
          <a:p>
            <a:pPr lvl="1"/>
            <a:r>
              <a:rPr lang="en-US" sz="1700" b="1" dirty="0"/>
              <a:t>$1,000 Individual</a:t>
            </a:r>
          </a:p>
          <a:p>
            <a:pPr lvl="1"/>
            <a:r>
              <a:rPr lang="en-US" sz="1700" b="1" dirty="0"/>
              <a:t>$2,000 Family</a:t>
            </a:r>
          </a:p>
          <a:p>
            <a:r>
              <a:rPr lang="en-US" sz="1700" b="1" dirty="0"/>
              <a:t>Copays:</a:t>
            </a:r>
          </a:p>
          <a:p>
            <a:pPr lvl="1"/>
            <a:r>
              <a:rPr lang="en-US" sz="1700" b="1" dirty="0"/>
              <a:t>PCP/SCP: $10</a:t>
            </a:r>
          </a:p>
          <a:p>
            <a:pPr lvl="1"/>
            <a:r>
              <a:rPr lang="en-US" sz="1700" b="1" dirty="0"/>
              <a:t>ER: $100</a:t>
            </a:r>
          </a:p>
          <a:p>
            <a:r>
              <a:rPr lang="en-US" sz="1700" b="1" dirty="0"/>
              <a:t>Rx Copay:</a:t>
            </a:r>
          </a:p>
          <a:p>
            <a:pPr lvl="1"/>
            <a:r>
              <a:rPr lang="en-US" sz="1700" b="1" dirty="0"/>
              <a:t>$5/15/30</a:t>
            </a:r>
          </a:p>
          <a:p>
            <a:endParaRPr lang="en-US" dirty="0"/>
          </a:p>
        </p:txBody>
      </p:sp>
      <p:sp>
        <p:nvSpPr>
          <p:cNvPr id="7" name="Text Placeholder 6">
            <a:extLst>
              <a:ext uri="{FF2B5EF4-FFF2-40B4-BE49-F238E27FC236}">
                <a16:creationId xmlns:a16="http://schemas.microsoft.com/office/drawing/2014/main" id="{D2C14660-FAFA-8BF9-621A-E967EB404328}"/>
              </a:ext>
            </a:extLst>
          </p:cNvPr>
          <p:cNvSpPr>
            <a:spLocks noGrp="1"/>
          </p:cNvSpPr>
          <p:nvPr>
            <p:ph type="body" sz="quarter" idx="3"/>
          </p:nvPr>
        </p:nvSpPr>
        <p:spPr/>
        <p:txBody>
          <a:bodyPr/>
          <a:lstStyle/>
          <a:p>
            <a:r>
              <a:rPr lang="en-US" dirty="0">
                <a:solidFill>
                  <a:schemeClr val="bg1"/>
                </a:solidFill>
                <a:highlight>
                  <a:srgbClr val="0000FF"/>
                </a:highlight>
              </a:rPr>
              <a:t>Anthem PPO 90 / 70</a:t>
            </a:r>
          </a:p>
        </p:txBody>
      </p:sp>
      <p:sp>
        <p:nvSpPr>
          <p:cNvPr id="8" name="Content Placeholder 7">
            <a:extLst>
              <a:ext uri="{FF2B5EF4-FFF2-40B4-BE49-F238E27FC236}">
                <a16:creationId xmlns:a16="http://schemas.microsoft.com/office/drawing/2014/main" id="{14A26382-9CA1-8525-2909-14E1F3E18FD5}"/>
              </a:ext>
            </a:extLst>
          </p:cNvPr>
          <p:cNvSpPr>
            <a:spLocks noGrp="1"/>
          </p:cNvSpPr>
          <p:nvPr>
            <p:ph sz="quarter" idx="4"/>
          </p:nvPr>
        </p:nvSpPr>
        <p:spPr/>
        <p:txBody>
          <a:bodyPr>
            <a:normAutofit fontScale="85000" lnSpcReduction="20000"/>
          </a:bodyPr>
          <a:lstStyle/>
          <a:p>
            <a:r>
              <a:rPr lang="en-US" sz="1700" b="1" dirty="0"/>
              <a:t>Cal Year Ded:</a:t>
            </a:r>
          </a:p>
          <a:p>
            <a:pPr lvl="1"/>
            <a:r>
              <a:rPr lang="en-US" sz="1600" b="1" dirty="0"/>
              <a:t>$250 Individual</a:t>
            </a:r>
          </a:p>
          <a:p>
            <a:pPr lvl="1"/>
            <a:r>
              <a:rPr lang="en-US" sz="1600" b="1" dirty="0"/>
              <a:t>$500 Family</a:t>
            </a:r>
          </a:p>
          <a:p>
            <a:r>
              <a:rPr lang="en-US" sz="1700" b="1" dirty="0"/>
              <a:t>Out of Pocket Maximum: </a:t>
            </a:r>
          </a:p>
          <a:p>
            <a:pPr lvl="1"/>
            <a:r>
              <a:rPr lang="en-US" sz="1700" b="1" dirty="0"/>
              <a:t>Individual: InNet $1,000 / </a:t>
            </a:r>
            <a:r>
              <a:rPr lang="en-US" sz="1700" b="1" dirty="0" err="1"/>
              <a:t>OutNet</a:t>
            </a:r>
            <a:r>
              <a:rPr lang="en-US" sz="1700" b="1" dirty="0"/>
              <a:t> $3,000 </a:t>
            </a:r>
          </a:p>
          <a:p>
            <a:pPr lvl="1"/>
            <a:r>
              <a:rPr lang="en-US" sz="1700" b="1" dirty="0"/>
              <a:t>Family: InNet $2,000 / </a:t>
            </a:r>
            <a:r>
              <a:rPr lang="en-US" sz="1700" b="1" dirty="0" err="1"/>
              <a:t>OutNet</a:t>
            </a:r>
            <a:r>
              <a:rPr lang="en-US" sz="1700" b="1" dirty="0"/>
              <a:t> $6,000 </a:t>
            </a:r>
          </a:p>
          <a:p>
            <a:r>
              <a:rPr lang="en-US" sz="1700" b="1" dirty="0"/>
              <a:t>Copays:</a:t>
            </a:r>
          </a:p>
          <a:p>
            <a:pPr lvl="1"/>
            <a:r>
              <a:rPr lang="en-US" sz="1700" b="1" dirty="0"/>
              <a:t>PCP/SCP: $20</a:t>
            </a:r>
          </a:p>
          <a:p>
            <a:pPr lvl="1"/>
            <a:r>
              <a:rPr lang="en-US" sz="1700" b="1" dirty="0"/>
              <a:t>ER: $50</a:t>
            </a:r>
          </a:p>
          <a:p>
            <a:r>
              <a:rPr lang="en-US" sz="1700" b="1" dirty="0"/>
              <a:t>Rx Copay:</a:t>
            </a:r>
          </a:p>
          <a:p>
            <a:pPr lvl="1"/>
            <a:r>
              <a:rPr lang="en-US" sz="1700" b="1" dirty="0"/>
              <a:t>$5/15/30</a:t>
            </a:r>
          </a:p>
          <a:p>
            <a:endParaRPr lang="en-US" dirty="0"/>
          </a:p>
        </p:txBody>
      </p:sp>
    </p:spTree>
    <p:extLst>
      <p:ext uri="{BB962C8B-B14F-4D97-AF65-F5344CB8AC3E}">
        <p14:creationId xmlns:p14="http://schemas.microsoft.com/office/powerpoint/2010/main" val="48293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5C4777-6E29-9392-5EDF-FB4DF715244C}"/>
              </a:ext>
            </a:extLst>
          </p:cNvPr>
          <p:cNvSpPr>
            <a:spLocks noGrp="1"/>
          </p:cNvSpPr>
          <p:nvPr>
            <p:ph type="title"/>
          </p:nvPr>
        </p:nvSpPr>
        <p:spPr/>
        <p:txBody>
          <a:bodyPr/>
          <a:lstStyle/>
          <a:p>
            <a:r>
              <a:rPr lang="en-US" dirty="0"/>
              <a:t>Kaiser HMO</a:t>
            </a:r>
          </a:p>
        </p:txBody>
      </p:sp>
      <p:sp>
        <p:nvSpPr>
          <p:cNvPr id="8" name="Content Placeholder 7">
            <a:extLst>
              <a:ext uri="{FF2B5EF4-FFF2-40B4-BE49-F238E27FC236}">
                <a16:creationId xmlns:a16="http://schemas.microsoft.com/office/drawing/2014/main" id="{52819AB8-AC25-796A-93E4-E870EE77F859}"/>
              </a:ext>
            </a:extLst>
          </p:cNvPr>
          <p:cNvSpPr>
            <a:spLocks noGrp="1"/>
          </p:cNvSpPr>
          <p:nvPr>
            <p:ph idx="1"/>
          </p:nvPr>
        </p:nvSpPr>
        <p:spPr/>
        <p:txBody>
          <a:bodyPr/>
          <a:lstStyle/>
          <a:p>
            <a:r>
              <a:rPr lang="en-US" sz="1700" b="1" dirty="0"/>
              <a:t>Cal Year Ded: None</a:t>
            </a:r>
          </a:p>
          <a:p>
            <a:r>
              <a:rPr lang="en-US" sz="1700" b="1" dirty="0"/>
              <a:t>Out of Pocket Maximum: </a:t>
            </a:r>
          </a:p>
          <a:p>
            <a:pPr lvl="1"/>
            <a:r>
              <a:rPr lang="en-US" sz="1700" b="1" dirty="0"/>
              <a:t>$1,500 Individual</a:t>
            </a:r>
          </a:p>
          <a:p>
            <a:pPr lvl="1"/>
            <a:r>
              <a:rPr lang="en-US" sz="1700" b="1" dirty="0"/>
              <a:t>$3,000 Family</a:t>
            </a:r>
          </a:p>
          <a:p>
            <a:r>
              <a:rPr lang="en-US" sz="1700" b="1" dirty="0"/>
              <a:t>Copays:</a:t>
            </a:r>
          </a:p>
          <a:p>
            <a:pPr lvl="1"/>
            <a:r>
              <a:rPr lang="en-US" sz="1700" b="1" dirty="0"/>
              <a:t>PCP/SCP: $10</a:t>
            </a:r>
          </a:p>
          <a:p>
            <a:pPr lvl="1"/>
            <a:r>
              <a:rPr lang="en-US" sz="1700" b="1" dirty="0"/>
              <a:t>ER: $35</a:t>
            </a:r>
          </a:p>
          <a:p>
            <a:r>
              <a:rPr lang="en-US" sz="1700" b="1" dirty="0"/>
              <a:t>Rx Copay:</a:t>
            </a:r>
          </a:p>
          <a:p>
            <a:pPr lvl="1"/>
            <a:r>
              <a:rPr lang="en-US" sz="1700" b="1" dirty="0"/>
              <a:t>$5/10</a:t>
            </a:r>
          </a:p>
          <a:p>
            <a:endParaRPr lang="en-US" dirty="0"/>
          </a:p>
        </p:txBody>
      </p:sp>
    </p:spTree>
    <p:extLst>
      <p:ext uri="{BB962C8B-B14F-4D97-AF65-F5344CB8AC3E}">
        <p14:creationId xmlns:p14="http://schemas.microsoft.com/office/powerpoint/2010/main" val="62124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5" y="255135"/>
            <a:ext cx="9601200" cy="1036850"/>
          </a:xfrm>
        </p:spPr>
        <p:txBody>
          <a:bodyPr anchor="b">
            <a:normAutofit/>
          </a:bodyPr>
          <a:lstStyle/>
          <a:p>
            <a:r>
              <a:rPr lang="en-US" dirty="0"/>
              <a:t>Discussion Topics: ASCIP Rate History</a:t>
            </a:r>
          </a:p>
        </p:txBody>
      </p:sp>
      <p:pic>
        <p:nvPicPr>
          <p:cNvPr id="5" name="Picture 4" descr="Person pointing at the stock market graph with virtual screen">
            <a:extLst>
              <a:ext uri="{FF2B5EF4-FFF2-40B4-BE49-F238E27FC236}">
                <a16:creationId xmlns:a16="http://schemas.microsoft.com/office/drawing/2014/main" id="{B45EA3CA-E6F9-83BD-F047-22D32F2C2614}"/>
              </a:ext>
            </a:extLst>
          </p:cNvPr>
          <p:cNvPicPr>
            <a:picLocks noChangeAspect="1"/>
          </p:cNvPicPr>
          <p:nvPr/>
        </p:nvPicPr>
        <p:blipFill>
          <a:blip r:embed="rId3"/>
          <a:srcRect t="11208" b="21020"/>
          <a:stretch/>
        </p:blipFill>
        <p:spPr>
          <a:xfrm>
            <a:off x="1295405" y="1828800"/>
            <a:ext cx="9601200" cy="4343400"/>
          </a:xfrm>
          <a:prstGeom prst="rect">
            <a:avLst/>
          </a:prstGeom>
          <a:noFill/>
        </p:spPr>
      </p:pic>
      <p:sp>
        <p:nvSpPr>
          <p:cNvPr id="3" name="Content Placeholder 2"/>
          <p:cNvSpPr>
            <a:spLocks noGrp="1"/>
          </p:cNvSpPr>
          <p:nvPr>
            <p:ph sz="half" idx="2"/>
          </p:nvPr>
        </p:nvSpPr>
        <p:spPr>
          <a:xfrm>
            <a:off x="6324601" y="1828802"/>
            <a:ext cx="4572000" cy="4343401"/>
          </a:xfrm>
        </p:spPr>
        <p:txBody>
          <a:bodyPr>
            <a:normAutofit/>
          </a:bodyPr>
          <a:lstStyle/>
          <a:p>
            <a:pPr marL="0" indent="0">
              <a:buNone/>
            </a:pPr>
            <a:endParaRPr lang="en-US"/>
          </a:p>
          <a:p>
            <a:endParaRPr lang="en-US"/>
          </a:p>
          <a:p>
            <a:pPr lvl="1"/>
            <a:endParaRPr lang="en-US" sz="2400"/>
          </a:p>
          <a:p>
            <a:endParaRPr lang="en-US" u="sng"/>
          </a:p>
          <a:p>
            <a:endParaRPr lang="en-US" dirty="0"/>
          </a:p>
        </p:txBody>
      </p:sp>
    </p:spTree>
    <p:extLst>
      <p:ext uri="{BB962C8B-B14F-4D97-AF65-F5344CB8AC3E}">
        <p14:creationId xmlns:p14="http://schemas.microsoft.com/office/powerpoint/2010/main" val="158736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4" y="255134"/>
            <a:ext cx="9601200" cy="694892"/>
          </a:xfrm>
        </p:spPr>
        <p:txBody>
          <a:bodyPr/>
          <a:lstStyle/>
          <a:p>
            <a:pPr algn="ctr"/>
            <a:r>
              <a:rPr lang="en-US" dirty="0"/>
              <a:t>ASCIP Renewal Calendar</a:t>
            </a:r>
          </a:p>
        </p:txBody>
      </p:sp>
      <p:sp>
        <p:nvSpPr>
          <p:cNvPr id="3" name="Content Placeholder 2"/>
          <p:cNvSpPr>
            <a:spLocks noGrp="1"/>
          </p:cNvSpPr>
          <p:nvPr>
            <p:ph idx="1"/>
          </p:nvPr>
        </p:nvSpPr>
        <p:spPr>
          <a:xfrm>
            <a:off x="1295404" y="2271857"/>
            <a:ext cx="9601200" cy="3920160"/>
          </a:xfrm>
        </p:spPr>
        <p:txBody>
          <a:bodyPr>
            <a:normAutofit/>
          </a:bodyPr>
          <a:lstStyle/>
          <a:p>
            <a:pPr lvl="1">
              <a:spcBef>
                <a:spcPts val="1200"/>
              </a:spcBef>
            </a:pPr>
            <a:endParaRPr lang="en-US" sz="1001" dirty="0"/>
          </a:p>
          <a:p>
            <a:pPr lvl="1"/>
            <a:endParaRPr lang="en-US" dirty="0"/>
          </a:p>
          <a:p>
            <a:pPr marL="0" indent="0">
              <a:buNone/>
            </a:pPr>
            <a:endParaRPr lang="en-US" sz="2800" u="sng" dirty="0"/>
          </a:p>
          <a:p>
            <a:pPr marL="0" indent="0">
              <a:buNone/>
            </a:pPr>
            <a:endParaRPr lang="en-US" dirty="0"/>
          </a:p>
        </p:txBody>
      </p:sp>
      <p:graphicFrame>
        <p:nvGraphicFramePr>
          <p:cNvPr id="4" name="Table 3">
            <a:extLst>
              <a:ext uri="{FF2B5EF4-FFF2-40B4-BE49-F238E27FC236}">
                <a16:creationId xmlns:a16="http://schemas.microsoft.com/office/drawing/2014/main" id="{4BE261C4-8AFA-5224-43A9-F89E78312C6A}"/>
              </a:ext>
            </a:extLst>
          </p:cNvPr>
          <p:cNvGraphicFramePr>
            <a:graphicFrameLocks noGrp="1"/>
          </p:cNvGraphicFramePr>
          <p:nvPr/>
        </p:nvGraphicFramePr>
        <p:xfrm>
          <a:off x="586788" y="3749595"/>
          <a:ext cx="10815216" cy="381348"/>
        </p:xfrm>
        <a:graphic>
          <a:graphicData uri="http://schemas.openxmlformats.org/drawingml/2006/table">
            <a:tbl>
              <a:tblPr firstRow="1" bandRow="1">
                <a:tableStyleId>{C4B1156A-380E-4F78-BDF5-A606A8083BF9}</a:tableStyleId>
              </a:tblPr>
              <a:tblGrid>
                <a:gridCol w="901268">
                  <a:extLst>
                    <a:ext uri="{9D8B030D-6E8A-4147-A177-3AD203B41FA5}">
                      <a16:colId xmlns:a16="http://schemas.microsoft.com/office/drawing/2014/main" val="3823393360"/>
                    </a:ext>
                  </a:extLst>
                </a:gridCol>
                <a:gridCol w="901268">
                  <a:extLst>
                    <a:ext uri="{9D8B030D-6E8A-4147-A177-3AD203B41FA5}">
                      <a16:colId xmlns:a16="http://schemas.microsoft.com/office/drawing/2014/main" val="214607816"/>
                    </a:ext>
                  </a:extLst>
                </a:gridCol>
                <a:gridCol w="901268">
                  <a:extLst>
                    <a:ext uri="{9D8B030D-6E8A-4147-A177-3AD203B41FA5}">
                      <a16:colId xmlns:a16="http://schemas.microsoft.com/office/drawing/2014/main" val="3838508712"/>
                    </a:ext>
                  </a:extLst>
                </a:gridCol>
                <a:gridCol w="901268">
                  <a:extLst>
                    <a:ext uri="{9D8B030D-6E8A-4147-A177-3AD203B41FA5}">
                      <a16:colId xmlns:a16="http://schemas.microsoft.com/office/drawing/2014/main" val="3894737901"/>
                    </a:ext>
                  </a:extLst>
                </a:gridCol>
                <a:gridCol w="901268">
                  <a:extLst>
                    <a:ext uri="{9D8B030D-6E8A-4147-A177-3AD203B41FA5}">
                      <a16:colId xmlns:a16="http://schemas.microsoft.com/office/drawing/2014/main" val="1960779537"/>
                    </a:ext>
                  </a:extLst>
                </a:gridCol>
                <a:gridCol w="901268">
                  <a:extLst>
                    <a:ext uri="{9D8B030D-6E8A-4147-A177-3AD203B41FA5}">
                      <a16:colId xmlns:a16="http://schemas.microsoft.com/office/drawing/2014/main" val="1788760100"/>
                    </a:ext>
                  </a:extLst>
                </a:gridCol>
                <a:gridCol w="901268">
                  <a:extLst>
                    <a:ext uri="{9D8B030D-6E8A-4147-A177-3AD203B41FA5}">
                      <a16:colId xmlns:a16="http://schemas.microsoft.com/office/drawing/2014/main" val="2157868779"/>
                    </a:ext>
                  </a:extLst>
                </a:gridCol>
                <a:gridCol w="901268">
                  <a:extLst>
                    <a:ext uri="{9D8B030D-6E8A-4147-A177-3AD203B41FA5}">
                      <a16:colId xmlns:a16="http://schemas.microsoft.com/office/drawing/2014/main" val="3178160124"/>
                    </a:ext>
                  </a:extLst>
                </a:gridCol>
                <a:gridCol w="901268">
                  <a:extLst>
                    <a:ext uri="{9D8B030D-6E8A-4147-A177-3AD203B41FA5}">
                      <a16:colId xmlns:a16="http://schemas.microsoft.com/office/drawing/2014/main" val="3862637651"/>
                    </a:ext>
                  </a:extLst>
                </a:gridCol>
                <a:gridCol w="901268">
                  <a:extLst>
                    <a:ext uri="{9D8B030D-6E8A-4147-A177-3AD203B41FA5}">
                      <a16:colId xmlns:a16="http://schemas.microsoft.com/office/drawing/2014/main" val="2706060913"/>
                    </a:ext>
                  </a:extLst>
                </a:gridCol>
                <a:gridCol w="901268">
                  <a:extLst>
                    <a:ext uri="{9D8B030D-6E8A-4147-A177-3AD203B41FA5}">
                      <a16:colId xmlns:a16="http://schemas.microsoft.com/office/drawing/2014/main" val="4148382313"/>
                    </a:ext>
                  </a:extLst>
                </a:gridCol>
                <a:gridCol w="901268">
                  <a:extLst>
                    <a:ext uri="{9D8B030D-6E8A-4147-A177-3AD203B41FA5}">
                      <a16:colId xmlns:a16="http://schemas.microsoft.com/office/drawing/2014/main" val="892030653"/>
                    </a:ext>
                  </a:extLst>
                </a:gridCol>
              </a:tblGrid>
              <a:tr h="381348">
                <a:tc>
                  <a:txBody>
                    <a:bodyPr/>
                    <a:lstStyle/>
                    <a:p>
                      <a:pPr algn="ctr"/>
                      <a:r>
                        <a:rPr lang="en-US" dirty="0"/>
                        <a:t>Jan</a:t>
                      </a:r>
                    </a:p>
                  </a:txBody>
                  <a:tcPr>
                    <a:solidFill>
                      <a:schemeClr val="accent5">
                        <a:lumMod val="20000"/>
                        <a:lumOff val="80000"/>
                      </a:schemeClr>
                    </a:solidFill>
                  </a:tcPr>
                </a:tc>
                <a:tc>
                  <a:txBody>
                    <a:bodyPr/>
                    <a:lstStyle/>
                    <a:p>
                      <a:pPr algn="ctr"/>
                      <a:r>
                        <a:rPr lang="en-US" dirty="0"/>
                        <a:t>Feb</a:t>
                      </a:r>
                    </a:p>
                  </a:txBody>
                  <a:tcPr>
                    <a:solidFill>
                      <a:schemeClr val="accent5">
                        <a:lumMod val="20000"/>
                        <a:lumOff val="80000"/>
                      </a:schemeClr>
                    </a:solidFill>
                  </a:tcPr>
                </a:tc>
                <a:tc>
                  <a:txBody>
                    <a:bodyPr/>
                    <a:lstStyle/>
                    <a:p>
                      <a:pPr algn="ctr"/>
                      <a:r>
                        <a:rPr lang="en-US" dirty="0"/>
                        <a:t>Mar</a:t>
                      </a:r>
                    </a:p>
                  </a:txBody>
                  <a:tcPr>
                    <a:solidFill>
                      <a:schemeClr val="accent5">
                        <a:lumMod val="20000"/>
                        <a:lumOff val="80000"/>
                      </a:schemeClr>
                    </a:solidFill>
                  </a:tcPr>
                </a:tc>
                <a:tc>
                  <a:txBody>
                    <a:bodyPr/>
                    <a:lstStyle/>
                    <a:p>
                      <a:pPr algn="ctr"/>
                      <a:r>
                        <a:rPr lang="en-US" dirty="0"/>
                        <a:t>Apr</a:t>
                      </a:r>
                    </a:p>
                  </a:txBody>
                  <a:tcPr>
                    <a:solidFill>
                      <a:schemeClr val="accent5">
                        <a:lumMod val="20000"/>
                        <a:lumOff val="80000"/>
                      </a:schemeClr>
                    </a:solidFill>
                  </a:tcPr>
                </a:tc>
                <a:tc>
                  <a:txBody>
                    <a:bodyPr/>
                    <a:lstStyle/>
                    <a:p>
                      <a:pPr algn="ctr"/>
                      <a:r>
                        <a:rPr lang="en-US" dirty="0"/>
                        <a:t>May</a:t>
                      </a:r>
                    </a:p>
                  </a:txBody>
                  <a:tcPr>
                    <a:solidFill>
                      <a:schemeClr val="accent5">
                        <a:lumMod val="20000"/>
                        <a:lumOff val="80000"/>
                      </a:schemeClr>
                    </a:solidFill>
                  </a:tcPr>
                </a:tc>
                <a:tc>
                  <a:txBody>
                    <a:bodyPr/>
                    <a:lstStyle/>
                    <a:p>
                      <a:pPr algn="ctr"/>
                      <a:r>
                        <a:rPr lang="en-US" dirty="0"/>
                        <a:t>Jun</a:t>
                      </a:r>
                    </a:p>
                  </a:txBody>
                  <a:tcPr>
                    <a:solidFill>
                      <a:schemeClr val="accent5">
                        <a:lumMod val="20000"/>
                        <a:lumOff val="80000"/>
                      </a:schemeClr>
                    </a:solidFill>
                  </a:tcPr>
                </a:tc>
                <a:tc>
                  <a:txBody>
                    <a:bodyPr/>
                    <a:lstStyle/>
                    <a:p>
                      <a:pPr algn="ctr"/>
                      <a:r>
                        <a:rPr lang="en-US" dirty="0"/>
                        <a:t>Jul</a:t>
                      </a:r>
                    </a:p>
                  </a:txBody>
                  <a:tcPr>
                    <a:solidFill>
                      <a:schemeClr val="accent5">
                        <a:lumMod val="20000"/>
                        <a:lumOff val="80000"/>
                      </a:schemeClr>
                    </a:solidFill>
                  </a:tcPr>
                </a:tc>
                <a:tc>
                  <a:txBody>
                    <a:bodyPr/>
                    <a:lstStyle/>
                    <a:p>
                      <a:pPr algn="ctr"/>
                      <a:r>
                        <a:rPr lang="en-US" dirty="0"/>
                        <a:t>Aug</a:t>
                      </a:r>
                    </a:p>
                  </a:txBody>
                  <a:tcPr>
                    <a:solidFill>
                      <a:schemeClr val="accent5">
                        <a:lumMod val="20000"/>
                        <a:lumOff val="80000"/>
                      </a:schemeClr>
                    </a:solidFill>
                  </a:tcPr>
                </a:tc>
                <a:tc>
                  <a:txBody>
                    <a:bodyPr/>
                    <a:lstStyle/>
                    <a:p>
                      <a:pPr algn="ctr"/>
                      <a:r>
                        <a:rPr lang="en-US" dirty="0"/>
                        <a:t>Sep</a:t>
                      </a:r>
                    </a:p>
                  </a:txBody>
                  <a:tcPr>
                    <a:solidFill>
                      <a:schemeClr val="accent5">
                        <a:lumMod val="20000"/>
                        <a:lumOff val="80000"/>
                      </a:schemeClr>
                    </a:solidFill>
                  </a:tcPr>
                </a:tc>
                <a:tc>
                  <a:txBody>
                    <a:bodyPr/>
                    <a:lstStyle/>
                    <a:p>
                      <a:pPr algn="ctr"/>
                      <a:r>
                        <a:rPr lang="en-US" dirty="0"/>
                        <a:t>Oct</a:t>
                      </a:r>
                    </a:p>
                  </a:txBody>
                  <a:tcPr>
                    <a:solidFill>
                      <a:schemeClr val="accent5">
                        <a:lumMod val="20000"/>
                        <a:lumOff val="80000"/>
                      </a:schemeClr>
                    </a:solidFill>
                  </a:tcPr>
                </a:tc>
                <a:tc>
                  <a:txBody>
                    <a:bodyPr/>
                    <a:lstStyle/>
                    <a:p>
                      <a:pPr algn="ctr"/>
                      <a:r>
                        <a:rPr lang="en-US" dirty="0"/>
                        <a:t>Nov</a:t>
                      </a:r>
                    </a:p>
                  </a:txBody>
                  <a:tcPr>
                    <a:solidFill>
                      <a:schemeClr val="accent5">
                        <a:lumMod val="20000"/>
                        <a:lumOff val="80000"/>
                      </a:schemeClr>
                    </a:solidFill>
                  </a:tcPr>
                </a:tc>
                <a:tc>
                  <a:txBody>
                    <a:bodyPr/>
                    <a:lstStyle/>
                    <a:p>
                      <a:pPr algn="ctr"/>
                      <a:r>
                        <a:rPr lang="en-US" dirty="0"/>
                        <a:t>Dec</a:t>
                      </a:r>
                    </a:p>
                  </a:txBody>
                  <a:tcPr>
                    <a:solidFill>
                      <a:schemeClr val="accent5">
                        <a:lumMod val="20000"/>
                        <a:lumOff val="80000"/>
                      </a:schemeClr>
                    </a:solidFill>
                  </a:tcPr>
                </a:tc>
                <a:extLst>
                  <a:ext uri="{0D108BD9-81ED-4DB2-BD59-A6C34878D82A}">
                    <a16:rowId xmlns:a16="http://schemas.microsoft.com/office/drawing/2014/main" val="938238042"/>
                  </a:ext>
                </a:extLst>
              </a:tr>
            </a:tbl>
          </a:graphicData>
        </a:graphic>
      </p:graphicFrame>
      <p:sp>
        <p:nvSpPr>
          <p:cNvPr id="5" name="TextBox 4">
            <a:extLst>
              <a:ext uri="{FF2B5EF4-FFF2-40B4-BE49-F238E27FC236}">
                <a16:creationId xmlns:a16="http://schemas.microsoft.com/office/drawing/2014/main" id="{BA1666B5-B9B0-F7DA-EE2A-231712C32D1B}"/>
              </a:ext>
            </a:extLst>
          </p:cNvPr>
          <p:cNvSpPr txBox="1"/>
          <p:nvPr/>
        </p:nvSpPr>
        <p:spPr>
          <a:xfrm>
            <a:off x="1338417" y="2036423"/>
            <a:ext cx="3186661" cy="830997"/>
          </a:xfrm>
          <a:prstGeom prst="rect">
            <a:avLst/>
          </a:prstGeom>
          <a:noFill/>
        </p:spPr>
        <p:txBody>
          <a:bodyPr wrap="square" rtlCol="0">
            <a:spAutoFit/>
          </a:bodyPr>
          <a:lstStyle/>
          <a:p>
            <a:r>
              <a:rPr lang="en-US" sz="2400" dirty="0"/>
              <a:t>Self-funded pool projections released</a:t>
            </a:r>
          </a:p>
        </p:txBody>
      </p:sp>
      <p:sp>
        <p:nvSpPr>
          <p:cNvPr id="6" name="TextBox 5">
            <a:extLst>
              <a:ext uri="{FF2B5EF4-FFF2-40B4-BE49-F238E27FC236}">
                <a16:creationId xmlns:a16="http://schemas.microsoft.com/office/drawing/2014/main" id="{DDB3C2DE-36A5-7862-6512-19ED418468EA}"/>
              </a:ext>
            </a:extLst>
          </p:cNvPr>
          <p:cNvSpPr txBox="1"/>
          <p:nvPr/>
        </p:nvSpPr>
        <p:spPr>
          <a:xfrm>
            <a:off x="3909526" y="5098831"/>
            <a:ext cx="2948473" cy="830997"/>
          </a:xfrm>
          <a:prstGeom prst="rect">
            <a:avLst/>
          </a:prstGeom>
          <a:noFill/>
        </p:spPr>
        <p:txBody>
          <a:bodyPr wrap="square" rtlCol="0">
            <a:spAutoFit/>
          </a:bodyPr>
          <a:lstStyle/>
          <a:p>
            <a:r>
              <a:rPr lang="en-US" sz="2400" dirty="0"/>
              <a:t>October 1 renewals released</a:t>
            </a:r>
          </a:p>
        </p:txBody>
      </p:sp>
      <p:sp>
        <p:nvSpPr>
          <p:cNvPr id="7" name="TextBox 6">
            <a:extLst>
              <a:ext uri="{FF2B5EF4-FFF2-40B4-BE49-F238E27FC236}">
                <a16:creationId xmlns:a16="http://schemas.microsoft.com/office/drawing/2014/main" id="{3876BDF9-3193-F672-38E5-DFB9E7F69C3B}"/>
              </a:ext>
            </a:extLst>
          </p:cNvPr>
          <p:cNvSpPr txBox="1"/>
          <p:nvPr/>
        </p:nvSpPr>
        <p:spPr>
          <a:xfrm>
            <a:off x="6578860" y="2036423"/>
            <a:ext cx="3046963" cy="830997"/>
          </a:xfrm>
          <a:prstGeom prst="rect">
            <a:avLst/>
          </a:prstGeom>
          <a:noFill/>
        </p:spPr>
        <p:txBody>
          <a:bodyPr wrap="square" rtlCol="0">
            <a:spAutoFit/>
          </a:bodyPr>
          <a:lstStyle/>
          <a:p>
            <a:r>
              <a:rPr lang="en-US" sz="2400" dirty="0"/>
              <a:t>January 1 renewals released</a:t>
            </a:r>
          </a:p>
        </p:txBody>
      </p:sp>
      <p:cxnSp>
        <p:nvCxnSpPr>
          <p:cNvPr id="9" name="Straight Arrow Connector 8">
            <a:extLst>
              <a:ext uri="{FF2B5EF4-FFF2-40B4-BE49-F238E27FC236}">
                <a16:creationId xmlns:a16="http://schemas.microsoft.com/office/drawing/2014/main" id="{A5EDF555-BE68-97B2-FA3C-7B04F5C36D15}"/>
              </a:ext>
            </a:extLst>
          </p:cNvPr>
          <p:cNvCxnSpPr/>
          <p:nvPr/>
        </p:nvCxnSpPr>
        <p:spPr>
          <a:xfrm>
            <a:off x="2575250" y="3009123"/>
            <a:ext cx="0" cy="662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E04412F-A9B3-15A1-A09D-78156D40AC30}"/>
              </a:ext>
            </a:extLst>
          </p:cNvPr>
          <p:cNvCxnSpPr>
            <a:cxnSpLocks/>
          </p:cNvCxnSpPr>
          <p:nvPr/>
        </p:nvCxnSpPr>
        <p:spPr>
          <a:xfrm flipV="1">
            <a:off x="4907902" y="4226767"/>
            <a:ext cx="0" cy="766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EC562C-852C-F3A2-6847-B15522C100FA}"/>
              </a:ext>
            </a:extLst>
          </p:cNvPr>
          <p:cNvCxnSpPr>
            <a:cxnSpLocks/>
          </p:cNvCxnSpPr>
          <p:nvPr/>
        </p:nvCxnSpPr>
        <p:spPr>
          <a:xfrm>
            <a:off x="7436498" y="3009123"/>
            <a:ext cx="0" cy="648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77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Custom 4">
      <a:dk1>
        <a:srgbClr val="595959"/>
      </a:dk1>
      <a:lt1>
        <a:sysClr val="window" lastClr="FFFFFF"/>
      </a:lt1>
      <a:dk2>
        <a:srgbClr val="000000"/>
      </a:dk2>
      <a:lt2>
        <a:srgbClr val="FFFFFF"/>
      </a:lt2>
      <a:accent1>
        <a:srgbClr val="168A90"/>
      </a:accent1>
      <a:accent2>
        <a:srgbClr val="C00000"/>
      </a:accent2>
      <a:accent3>
        <a:srgbClr val="FF339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rection presentation (widescreen).potx" id="{D17AB31B-F25B-45F4-B34E-C6982D129A29}" vid="{B63A7B92-8C2A-4E6A-9062-768A2448E61C}"/>
    </a:ext>
  </a:extLst>
</a:theme>
</file>

<file path=ppt/theme/theme2.xml><?xml version="1.0" encoding="utf-8"?>
<a:theme xmlns:a="http://schemas.openxmlformats.org/drawingml/2006/main" name="4_Custom Design">
  <a:themeElements>
    <a:clrScheme name="Corp PPT Palette">
      <a:dk1>
        <a:srgbClr val="000000"/>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898A89"/>
      </a:hlink>
      <a:folHlink>
        <a:srgbClr val="122D42"/>
      </a:folHlink>
    </a:clrScheme>
    <a:fontScheme name="Gallagher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51ECCE53A53C40803A6EBA0DA96BC9" ma:contentTypeVersion="1" ma:contentTypeDescription="Create a new document." ma:contentTypeScope="" ma:versionID="805eab2498c098adcace93509265cce7">
  <xsd:schema xmlns:xsd="http://www.w3.org/2001/XMLSchema" xmlns:xs="http://www.w3.org/2001/XMLSchema" xmlns:p="http://schemas.microsoft.com/office/2006/metadata/properties" xmlns:ns2="d6e866e8-7e90-4abe-a382-bf774f596087" targetNamespace="http://schemas.microsoft.com/office/2006/metadata/properties" ma:root="true" ma:fieldsID="830e9b0d1832cedf21cb233908d74dd2" ns2:_="">
    <xsd:import namespace="d6e866e8-7e90-4abe-a382-bf774f596087"/>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e866e8-7e90-4abe-a382-bf774f59608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2752B0-0144-4C06-9F36-8C7B067B07E8}"/>
</file>

<file path=customXml/itemProps2.xml><?xml version="1.0" encoding="utf-8"?>
<ds:datastoreItem xmlns:ds="http://schemas.openxmlformats.org/officeDocument/2006/customXml" ds:itemID="{A53D0C70-85E2-4A63-8D4E-135A6C72B60B}"/>
</file>

<file path=customXml/itemProps3.xml><?xml version="1.0" encoding="utf-8"?>
<ds:datastoreItem xmlns:ds="http://schemas.openxmlformats.org/officeDocument/2006/customXml" ds:itemID="{C529A000-7C7F-4CE0-AD8D-4A7A0CB7CD85}"/>
</file>

<file path=docProps/app.xml><?xml version="1.0" encoding="utf-8"?>
<Properties xmlns="http://schemas.openxmlformats.org/officeDocument/2006/extended-properties" xmlns:vt="http://schemas.openxmlformats.org/officeDocument/2006/docPropsVTypes">
  <Template>Theme1</Template>
  <TotalTime>4672</TotalTime>
  <Words>590</Words>
  <Application>Microsoft Office PowerPoint</Application>
  <PresentationFormat>Widescreen</PresentationFormat>
  <Paragraphs>237</Paragraphs>
  <Slides>21</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Arial Rounded MT Bold</vt:lpstr>
      <vt:lpstr>Book Antiqua</vt:lpstr>
      <vt:lpstr>Calibri</vt:lpstr>
      <vt:lpstr>Helvetica Light</vt:lpstr>
      <vt:lpstr>Times New Roman</vt:lpstr>
      <vt:lpstr>Wingdings</vt:lpstr>
      <vt:lpstr>Sales Direction 16X9</vt:lpstr>
      <vt:lpstr>4_Custom Design</vt:lpstr>
      <vt:lpstr>ASCIP Health Benefits</vt:lpstr>
      <vt:lpstr>Discussion Topics</vt:lpstr>
      <vt:lpstr>Discussion Topics: ASCIP BASICS</vt:lpstr>
      <vt:lpstr>ASCIP Basics</vt:lpstr>
      <vt:lpstr>Discussion Topics: Health Benefits</vt:lpstr>
      <vt:lpstr>Anthem Blue Cross</vt:lpstr>
      <vt:lpstr>Kaiser HMO</vt:lpstr>
      <vt:lpstr>Discussion Topics: ASCIP Rate History</vt:lpstr>
      <vt:lpstr>ASCIP Renewal Calendar</vt:lpstr>
      <vt:lpstr>RSCCD Rate Change History</vt:lpstr>
      <vt:lpstr>ASCIP Value Adds</vt:lpstr>
      <vt:lpstr>   ASCIP HB Advantage:             Value Adds</vt:lpstr>
      <vt:lpstr>Sleep Charge Administered by NOX</vt:lpstr>
      <vt:lpstr>Health Advocate</vt:lpstr>
      <vt:lpstr>Health Advocate Services</vt:lpstr>
      <vt:lpstr>New Wellness Program:  Life Line Screening</vt:lpstr>
      <vt:lpstr> Preventive Care Screenings</vt:lpstr>
      <vt:lpstr>ASCIP Support</vt:lpstr>
      <vt:lpstr>ASCIP Support</vt:lpstr>
      <vt:lpstr>ASCIP</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ASCIP’s 2020 Vision</dc:title>
  <dc:creator>Felicia Williams</dc:creator>
  <cp:lastModifiedBy>Shabbir Ahmed</cp:lastModifiedBy>
  <cp:revision>192</cp:revision>
  <cp:lastPrinted>2023-09-12T18:13:12Z</cp:lastPrinted>
  <dcterms:created xsi:type="dcterms:W3CDTF">2020-02-20T23:30:58Z</dcterms:created>
  <dcterms:modified xsi:type="dcterms:W3CDTF">2026-05-27T21:53:50Z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0x0101004C51ECCE53A53C40803A6EBA0DA96BC9</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