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rawing11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1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colors11.xml" ContentType="application/vnd.openxmlformats-officedocument.drawingml.diagramColors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</p:sldMasterIdLst>
  <p:notesMasterIdLst>
    <p:notesMasterId r:id="rId25"/>
  </p:notesMasterIdLst>
  <p:sldIdLst>
    <p:sldId id="256" r:id="rId2"/>
    <p:sldId id="257" r:id="rId3"/>
    <p:sldId id="269" r:id="rId4"/>
    <p:sldId id="323" r:id="rId5"/>
    <p:sldId id="332" r:id="rId6"/>
    <p:sldId id="333" r:id="rId7"/>
    <p:sldId id="298" r:id="rId8"/>
    <p:sldId id="335" r:id="rId9"/>
    <p:sldId id="326" r:id="rId10"/>
    <p:sldId id="330" r:id="rId11"/>
    <p:sldId id="338" r:id="rId12"/>
    <p:sldId id="339" r:id="rId13"/>
    <p:sldId id="340" r:id="rId14"/>
    <p:sldId id="341" r:id="rId15"/>
    <p:sldId id="342" r:id="rId16"/>
    <p:sldId id="334" r:id="rId17"/>
    <p:sldId id="327" r:id="rId18"/>
    <p:sldId id="336" r:id="rId19"/>
    <p:sldId id="343" r:id="rId20"/>
    <p:sldId id="337" r:id="rId21"/>
    <p:sldId id="287" r:id="rId22"/>
    <p:sldId id="285" r:id="rId23"/>
    <p:sldId id="28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3923" autoAdjust="0"/>
  </p:normalViewPr>
  <p:slideViewPr>
    <p:cSldViewPr snapToGrid="0">
      <p:cViewPr varScale="1">
        <p:scale>
          <a:sx n="107" d="100"/>
          <a:sy n="107" d="100"/>
        </p:scale>
        <p:origin x="22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B76A4-E2D8-4AC7-9DE6-78CC6E3B4B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FF888AF-CC6D-48D0-B38E-3F1D5E9FD729}">
      <dgm:prSet phldrT="[Text]"/>
      <dgm:spPr/>
      <dgm:t>
        <a:bodyPr/>
        <a:lstStyle/>
        <a:p>
          <a:r>
            <a:rPr lang="en-US" dirty="0"/>
            <a:t>Medical</a:t>
          </a:r>
        </a:p>
      </dgm:t>
    </dgm:pt>
    <dgm:pt modelId="{697E864D-414A-41AD-9DFF-3ED3F25BB036}" type="parTrans" cxnId="{F1488CE7-9214-4D2D-A162-32F711ACDC5B}">
      <dgm:prSet/>
      <dgm:spPr/>
      <dgm:t>
        <a:bodyPr/>
        <a:lstStyle/>
        <a:p>
          <a:endParaRPr lang="en-US"/>
        </a:p>
      </dgm:t>
    </dgm:pt>
    <dgm:pt modelId="{C039D0F8-C77D-4EA1-BC31-C506DB490AA3}" type="sibTrans" cxnId="{F1488CE7-9214-4D2D-A162-32F711ACDC5B}">
      <dgm:prSet/>
      <dgm:spPr/>
      <dgm:t>
        <a:bodyPr/>
        <a:lstStyle/>
        <a:p>
          <a:endParaRPr lang="en-US"/>
        </a:p>
      </dgm:t>
    </dgm:pt>
    <dgm:pt modelId="{BCFF3A54-4714-40AF-ABD7-515C3CDDFDDC}">
      <dgm:prSet phldrT="[Text]"/>
      <dgm:spPr/>
      <dgm:t>
        <a:bodyPr/>
        <a:lstStyle/>
        <a:p>
          <a:r>
            <a:rPr lang="en-US" b="1" u="sng" dirty="0"/>
            <a:t>ASCIP JPA</a:t>
          </a:r>
        </a:p>
      </dgm:t>
    </dgm:pt>
    <dgm:pt modelId="{15A73B70-DFAA-462D-B596-4D877BEC377D}" type="parTrans" cxnId="{DB722968-7AED-48CD-B157-40604DFFC9D0}">
      <dgm:prSet/>
      <dgm:spPr/>
      <dgm:t>
        <a:bodyPr/>
        <a:lstStyle/>
        <a:p>
          <a:endParaRPr lang="en-US"/>
        </a:p>
      </dgm:t>
    </dgm:pt>
    <dgm:pt modelId="{B3ECBC7F-3613-402A-AC75-D7CA9D9D572A}" type="sibTrans" cxnId="{DB722968-7AED-48CD-B157-40604DFFC9D0}">
      <dgm:prSet/>
      <dgm:spPr/>
      <dgm:t>
        <a:bodyPr/>
        <a:lstStyle/>
        <a:p>
          <a:endParaRPr lang="en-US"/>
        </a:p>
      </dgm:t>
    </dgm:pt>
    <dgm:pt modelId="{60BCC416-438C-46F4-9940-A915C9E5E562}">
      <dgm:prSet phldrT="[Text]"/>
      <dgm:spPr/>
      <dgm:t>
        <a:bodyPr/>
        <a:lstStyle/>
        <a:p>
          <a:r>
            <a:rPr lang="en-US" dirty="0"/>
            <a:t>Dental</a:t>
          </a:r>
        </a:p>
      </dgm:t>
    </dgm:pt>
    <dgm:pt modelId="{391C4397-3E53-4942-956A-4508D4AE19E6}" type="parTrans" cxnId="{FFDF69F3-3103-4829-8A95-0C5613511DDA}">
      <dgm:prSet/>
      <dgm:spPr/>
      <dgm:t>
        <a:bodyPr/>
        <a:lstStyle/>
        <a:p>
          <a:endParaRPr lang="en-US"/>
        </a:p>
      </dgm:t>
    </dgm:pt>
    <dgm:pt modelId="{27F0143E-FDE8-4A93-A23E-82126552939E}" type="sibTrans" cxnId="{FFDF69F3-3103-4829-8A95-0C5613511DDA}">
      <dgm:prSet/>
      <dgm:spPr/>
      <dgm:t>
        <a:bodyPr/>
        <a:lstStyle/>
        <a:p>
          <a:endParaRPr lang="en-US"/>
        </a:p>
      </dgm:t>
    </dgm:pt>
    <dgm:pt modelId="{18A0B201-C8CD-4452-9A05-BE3C75B87B4E}">
      <dgm:prSet phldrT="[Text]"/>
      <dgm:spPr/>
      <dgm:t>
        <a:bodyPr/>
        <a:lstStyle/>
        <a:p>
          <a:r>
            <a:rPr lang="en-US" b="1" u="sng" dirty="0"/>
            <a:t>ASCIP JPA</a:t>
          </a:r>
        </a:p>
      </dgm:t>
    </dgm:pt>
    <dgm:pt modelId="{6C90A6ED-8993-410B-BF63-B38FBE7EC72B}" type="parTrans" cxnId="{104E95F0-84A3-4CA6-B28E-440800F69ACE}">
      <dgm:prSet/>
      <dgm:spPr/>
      <dgm:t>
        <a:bodyPr/>
        <a:lstStyle/>
        <a:p>
          <a:endParaRPr lang="en-US"/>
        </a:p>
      </dgm:t>
    </dgm:pt>
    <dgm:pt modelId="{D2A8D4D6-C60B-4D2D-BEFC-E93DF8816242}" type="sibTrans" cxnId="{104E95F0-84A3-4CA6-B28E-440800F69ACE}">
      <dgm:prSet/>
      <dgm:spPr/>
      <dgm:t>
        <a:bodyPr/>
        <a:lstStyle/>
        <a:p>
          <a:endParaRPr lang="en-US"/>
        </a:p>
      </dgm:t>
    </dgm:pt>
    <dgm:pt modelId="{6D958614-315C-47CC-A198-2F1990A8081F}">
      <dgm:prSet phldrT="[Text]"/>
      <dgm:spPr/>
      <dgm:t>
        <a:bodyPr/>
        <a:lstStyle/>
        <a:p>
          <a:r>
            <a:rPr lang="en-US" dirty="0"/>
            <a:t>Delta Dental PPO</a:t>
          </a:r>
        </a:p>
      </dgm:t>
    </dgm:pt>
    <dgm:pt modelId="{41B9DF0A-A218-4CEF-BBBB-4A0B20CA8824}" type="parTrans" cxnId="{CAF21B43-415D-4DE3-87EF-E201BD7CE551}">
      <dgm:prSet/>
      <dgm:spPr/>
      <dgm:t>
        <a:bodyPr/>
        <a:lstStyle/>
        <a:p>
          <a:endParaRPr lang="en-US"/>
        </a:p>
      </dgm:t>
    </dgm:pt>
    <dgm:pt modelId="{1469C43F-6B7D-4900-AB25-1C2DD0D4722C}" type="sibTrans" cxnId="{CAF21B43-415D-4DE3-87EF-E201BD7CE551}">
      <dgm:prSet/>
      <dgm:spPr/>
      <dgm:t>
        <a:bodyPr/>
        <a:lstStyle/>
        <a:p>
          <a:endParaRPr lang="en-US"/>
        </a:p>
      </dgm:t>
    </dgm:pt>
    <dgm:pt modelId="{B9028C52-C20B-46C9-AA84-C6AA769D0A63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94EF9A8C-4D44-4BA6-918E-364A3404D516}" type="parTrans" cxnId="{48640E4D-0BAB-40D6-8899-90A684CA2A4C}">
      <dgm:prSet/>
      <dgm:spPr/>
      <dgm:t>
        <a:bodyPr/>
        <a:lstStyle/>
        <a:p>
          <a:endParaRPr lang="en-US"/>
        </a:p>
      </dgm:t>
    </dgm:pt>
    <dgm:pt modelId="{C4B91AAB-CB87-4EFE-9210-8192387453B6}" type="sibTrans" cxnId="{48640E4D-0BAB-40D6-8899-90A684CA2A4C}">
      <dgm:prSet/>
      <dgm:spPr/>
      <dgm:t>
        <a:bodyPr/>
        <a:lstStyle/>
        <a:p>
          <a:endParaRPr lang="en-US"/>
        </a:p>
      </dgm:t>
    </dgm:pt>
    <dgm:pt modelId="{C50F4145-557C-468E-BDF8-2940A86123D3}">
      <dgm:prSet phldrT="[Text]"/>
      <dgm:spPr/>
      <dgm:t>
        <a:bodyPr/>
        <a:lstStyle/>
        <a:p>
          <a:r>
            <a:rPr lang="en-US" b="1" u="sng" dirty="0"/>
            <a:t>ASCIP JPA</a:t>
          </a:r>
        </a:p>
      </dgm:t>
    </dgm:pt>
    <dgm:pt modelId="{8C61AFB6-FA91-4423-9131-41965704FE4B}" type="parTrans" cxnId="{59EA7A83-1E17-4327-9E3D-DCBA1D96B85A}">
      <dgm:prSet/>
      <dgm:spPr/>
      <dgm:t>
        <a:bodyPr/>
        <a:lstStyle/>
        <a:p>
          <a:endParaRPr lang="en-US"/>
        </a:p>
      </dgm:t>
    </dgm:pt>
    <dgm:pt modelId="{4F4BD877-D802-48E3-8335-327D1057BE2A}" type="sibTrans" cxnId="{59EA7A83-1E17-4327-9E3D-DCBA1D96B85A}">
      <dgm:prSet/>
      <dgm:spPr/>
      <dgm:t>
        <a:bodyPr/>
        <a:lstStyle/>
        <a:p>
          <a:endParaRPr lang="en-US"/>
        </a:p>
      </dgm:t>
    </dgm:pt>
    <dgm:pt modelId="{6E3433D4-5FC1-475A-B0AC-26408C8691DE}">
      <dgm:prSet phldrT="[Text]"/>
      <dgm:spPr/>
      <dgm:t>
        <a:bodyPr/>
        <a:lstStyle/>
        <a:p>
          <a:r>
            <a:rPr lang="en-US" dirty="0"/>
            <a:t>Group Life</a:t>
          </a:r>
        </a:p>
      </dgm:t>
    </dgm:pt>
    <dgm:pt modelId="{6EA54714-C2ED-49EC-8F07-3155B65B6BDE}" type="parTrans" cxnId="{61E3EF5F-E86A-41B6-9EEC-5E827BA08B8D}">
      <dgm:prSet/>
      <dgm:spPr/>
      <dgm:t>
        <a:bodyPr/>
        <a:lstStyle/>
        <a:p>
          <a:endParaRPr lang="en-US"/>
        </a:p>
      </dgm:t>
    </dgm:pt>
    <dgm:pt modelId="{92169413-803C-46EB-9173-67653AEABCF6}" type="sibTrans" cxnId="{61E3EF5F-E86A-41B6-9EEC-5E827BA08B8D}">
      <dgm:prSet/>
      <dgm:spPr/>
      <dgm:t>
        <a:bodyPr/>
        <a:lstStyle/>
        <a:p>
          <a:endParaRPr lang="en-US"/>
        </a:p>
      </dgm:t>
    </dgm:pt>
    <dgm:pt modelId="{47E05E00-064E-4E5F-A79C-EC488A05753F}">
      <dgm:prSet phldrT="[Text]"/>
      <dgm:spPr/>
      <dgm:t>
        <a:bodyPr/>
        <a:lstStyle/>
        <a:p>
          <a:r>
            <a:rPr lang="en-US" dirty="0"/>
            <a:t>Anthem PPO</a:t>
          </a:r>
        </a:p>
      </dgm:t>
    </dgm:pt>
    <dgm:pt modelId="{63B1D977-0626-4376-BDD0-0E64611F3562}" type="parTrans" cxnId="{3A8D5F6A-14D6-4912-981A-F18BF912BAFC}">
      <dgm:prSet/>
      <dgm:spPr/>
      <dgm:t>
        <a:bodyPr/>
        <a:lstStyle/>
        <a:p>
          <a:endParaRPr lang="en-US"/>
        </a:p>
      </dgm:t>
    </dgm:pt>
    <dgm:pt modelId="{51CA4115-BD81-435C-A51B-FD2544614C24}" type="sibTrans" cxnId="{3A8D5F6A-14D6-4912-981A-F18BF912BAFC}">
      <dgm:prSet/>
      <dgm:spPr/>
      <dgm:t>
        <a:bodyPr/>
        <a:lstStyle/>
        <a:p>
          <a:endParaRPr lang="en-US"/>
        </a:p>
      </dgm:t>
    </dgm:pt>
    <dgm:pt modelId="{15668071-7D21-43DA-9C2E-2B887CAD7D5D}">
      <dgm:prSet phldrT="[Text]"/>
      <dgm:spPr/>
      <dgm:t>
        <a:bodyPr/>
        <a:lstStyle/>
        <a:p>
          <a:r>
            <a:rPr lang="en-US" dirty="0"/>
            <a:t>Anthem HMO </a:t>
          </a:r>
        </a:p>
      </dgm:t>
    </dgm:pt>
    <dgm:pt modelId="{B17D7BB3-452B-4837-AEF2-C5F35EF22BD5}" type="parTrans" cxnId="{0DF9E9FF-5675-465B-AC15-B4503A0E86A6}">
      <dgm:prSet/>
      <dgm:spPr/>
      <dgm:t>
        <a:bodyPr/>
        <a:lstStyle/>
        <a:p>
          <a:endParaRPr lang="en-US"/>
        </a:p>
      </dgm:t>
    </dgm:pt>
    <dgm:pt modelId="{0F4AB659-2202-4146-B3AA-123252099F77}" type="sibTrans" cxnId="{0DF9E9FF-5675-465B-AC15-B4503A0E86A6}">
      <dgm:prSet/>
      <dgm:spPr/>
      <dgm:t>
        <a:bodyPr/>
        <a:lstStyle/>
        <a:p>
          <a:endParaRPr lang="en-US"/>
        </a:p>
      </dgm:t>
    </dgm:pt>
    <dgm:pt modelId="{AE4CF117-8EFA-4661-85E1-394A78224F77}">
      <dgm:prSet phldrT="[Text]"/>
      <dgm:spPr/>
      <dgm:t>
        <a:bodyPr/>
        <a:lstStyle/>
        <a:p>
          <a:r>
            <a:rPr lang="en-US" dirty="0"/>
            <a:t>Kaiser HMO</a:t>
          </a:r>
        </a:p>
      </dgm:t>
    </dgm:pt>
    <dgm:pt modelId="{29330EB6-98E8-43EC-9E1B-3E707ED55EB8}" type="parTrans" cxnId="{956262BE-9C56-494D-8052-FF02521D5EEA}">
      <dgm:prSet/>
      <dgm:spPr/>
      <dgm:t>
        <a:bodyPr/>
        <a:lstStyle/>
        <a:p>
          <a:endParaRPr lang="en-US"/>
        </a:p>
      </dgm:t>
    </dgm:pt>
    <dgm:pt modelId="{DA4D4175-207E-4318-A597-2119B40A181E}" type="sibTrans" cxnId="{956262BE-9C56-494D-8052-FF02521D5EEA}">
      <dgm:prSet/>
      <dgm:spPr/>
      <dgm:t>
        <a:bodyPr/>
        <a:lstStyle/>
        <a:p>
          <a:endParaRPr lang="en-US"/>
        </a:p>
      </dgm:t>
    </dgm:pt>
    <dgm:pt modelId="{FF251C9A-5AE8-4D92-A5B9-722AE61023A8}">
      <dgm:prSet phldrT="[Text]"/>
      <dgm:spPr/>
      <dgm:t>
        <a:bodyPr/>
        <a:lstStyle/>
        <a:p>
          <a:r>
            <a:rPr lang="en-US" dirty="0"/>
            <a:t>DeltaCare HMO</a:t>
          </a:r>
        </a:p>
      </dgm:t>
    </dgm:pt>
    <dgm:pt modelId="{0BA7A17A-E463-4757-B042-92144F71B692}" type="parTrans" cxnId="{39007674-A691-4F75-9568-DC7C21AA0A67}">
      <dgm:prSet/>
      <dgm:spPr/>
      <dgm:t>
        <a:bodyPr/>
        <a:lstStyle/>
        <a:p>
          <a:endParaRPr lang="en-US"/>
        </a:p>
      </dgm:t>
    </dgm:pt>
    <dgm:pt modelId="{7AF97045-535D-4443-82B0-BD80C84A5446}" type="sibTrans" cxnId="{39007674-A691-4F75-9568-DC7C21AA0A67}">
      <dgm:prSet/>
      <dgm:spPr/>
      <dgm:t>
        <a:bodyPr/>
        <a:lstStyle/>
        <a:p>
          <a:endParaRPr lang="en-US"/>
        </a:p>
      </dgm:t>
    </dgm:pt>
    <dgm:pt modelId="{797E66CD-C919-4A09-822D-B8BB77FAC946}">
      <dgm:prSet phldrT="[Text]"/>
      <dgm:spPr/>
      <dgm:t>
        <a:bodyPr/>
        <a:lstStyle/>
        <a:p>
          <a:r>
            <a:rPr lang="en-US" dirty="0"/>
            <a:t>VSP</a:t>
          </a:r>
        </a:p>
      </dgm:t>
    </dgm:pt>
    <dgm:pt modelId="{9CE6D8E9-6F9D-4FD9-97A8-99206537C638}" type="parTrans" cxnId="{54AAA644-108C-494C-9F1B-A7D16DC0F0BB}">
      <dgm:prSet/>
      <dgm:spPr/>
      <dgm:t>
        <a:bodyPr/>
        <a:lstStyle/>
        <a:p>
          <a:endParaRPr lang="en-US"/>
        </a:p>
      </dgm:t>
    </dgm:pt>
    <dgm:pt modelId="{A52252E0-23C2-44E2-90CA-853B226E62F9}" type="sibTrans" cxnId="{54AAA644-108C-494C-9F1B-A7D16DC0F0BB}">
      <dgm:prSet/>
      <dgm:spPr/>
      <dgm:t>
        <a:bodyPr/>
        <a:lstStyle/>
        <a:p>
          <a:endParaRPr lang="en-US"/>
        </a:p>
      </dgm:t>
    </dgm:pt>
    <dgm:pt modelId="{9F415AB0-8497-443F-8124-CC8DD67CDA52}">
      <dgm:prSet phldrT="[Text]"/>
      <dgm:spPr/>
      <dgm:t>
        <a:bodyPr/>
        <a:lstStyle/>
        <a:p>
          <a:r>
            <a:rPr lang="en-US" dirty="0"/>
            <a:t>MetLife </a:t>
          </a:r>
        </a:p>
      </dgm:t>
    </dgm:pt>
    <dgm:pt modelId="{EF9DECC0-2439-4E6A-9553-E4907EEC8ECE}" type="parTrans" cxnId="{EAD19633-3AA9-4E2A-ABB8-A04F8D2309F0}">
      <dgm:prSet/>
      <dgm:spPr/>
      <dgm:t>
        <a:bodyPr/>
        <a:lstStyle/>
        <a:p>
          <a:endParaRPr lang="en-US"/>
        </a:p>
      </dgm:t>
    </dgm:pt>
    <dgm:pt modelId="{D5E97038-C4EF-4F5C-A71B-186975DF8BEA}" type="sibTrans" cxnId="{EAD19633-3AA9-4E2A-ABB8-A04F8D2309F0}">
      <dgm:prSet/>
      <dgm:spPr/>
      <dgm:t>
        <a:bodyPr/>
        <a:lstStyle/>
        <a:p>
          <a:endParaRPr lang="en-US"/>
        </a:p>
      </dgm:t>
    </dgm:pt>
    <dgm:pt modelId="{54134576-EB40-41F2-BE45-3B6B29D1D5AD}">
      <dgm:prSet phldrT="[Text]"/>
      <dgm:spPr/>
      <dgm:t>
        <a:bodyPr/>
        <a:lstStyle/>
        <a:p>
          <a:r>
            <a:rPr lang="en-US" b="1" u="sng" dirty="0"/>
            <a:t>Direct to Carrier</a:t>
          </a:r>
        </a:p>
      </dgm:t>
    </dgm:pt>
    <dgm:pt modelId="{CD4568BB-1002-49E0-91C2-3D4826363CA5}" type="parTrans" cxnId="{7C203276-7288-4333-AAB4-24431DE6D1E5}">
      <dgm:prSet/>
      <dgm:spPr/>
      <dgm:t>
        <a:bodyPr/>
        <a:lstStyle/>
        <a:p>
          <a:endParaRPr lang="en-US"/>
        </a:p>
      </dgm:t>
    </dgm:pt>
    <dgm:pt modelId="{BAEADC58-0F98-45E7-B0F3-E0911582ED80}" type="sibTrans" cxnId="{7C203276-7288-4333-AAB4-24431DE6D1E5}">
      <dgm:prSet/>
      <dgm:spPr/>
      <dgm:t>
        <a:bodyPr/>
        <a:lstStyle/>
        <a:p>
          <a:endParaRPr lang="en-US"/>
        </a:p>
      </dgm:t>
    </dgm:pt>
    <dgm:pt modelId="{E6A2B427-0A2D-47EB-95D6-6DA663C81138}" type="pres">
      <dgm:prSet presAssocID="{7B7B76A4-E2D8-4AC7-9DE6-78CC6E3B4B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F7C99E7-4A02-46D9-B346-34E76728D6AC}" type="pres">
      <dgm:prSet presAssocID="{7B7B76A4-E2D8-4AC7-9DE6-78CC6E3B4B38}" presName="cycle" presStyleCnt="0"/>
      <dgm:spPr/>
    </dgm:pt>
    <dgm:pt modelId="{C4C0EDD8-FCFD-4F88-B336-5CDF0757548F}" type="pres">
      <dgm:prSet presAssocID="{7B7B76A4-E2D8-4AC7-9DE6-78CC6E3B4B38}" presName="centerShape" presStyleCnt="0"/>
      <dgm:spPr/>
    </dgm:pt>
    <dgm:pt modelId="{6B761E72-4CBF-4A19-B25B-B8C85921A11F}" type="pres">
      <dgm:prSet presAssocID="{7B7B76A4-E2D8-4AC7-9DE6-78CC6E3B4B38}" presName="connSite" presStyleLbl="node1" presStyleIdx="0" presStyleCnt="5"/>
      <dgm:spPr/>
    </dgm:pt>
    <dgm:pt modelId="{BC702B03-464D-4B8A-8863-0BEE43D70581}" type="pres">
      <dgm:prSet presAssocID="{7B7B76A4-E2D8-4AC7-9DE6-78CC6E3B4B38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97A61B36-83DF-4BB8-B370-34760283800B}" type="pres">
      <dgm:prSet presAssocID="{697E864D-414A-41AD-9DFF-3ED3F25BB036}" presName="Name25" presStyleLbl="parChTrans1D1" presStyleIdx="0" presStyleCnt="4"/>
      <dgm:spPr/>
    </dgm:pt>
    <dgm:pt modelId="{0C4F06FE-3CCD-486F-80C8-1A61F4A2498A}" type="pres">
      <dgm:prSet presAssocID="{7FF888AF-CC6D-48D0-B38E-3F1D5E9FD729}" presName="node" presStyleCnt="0"/>
      <dgm:spPr/>
    </dgm:pt>
    <dgm:pt modelId="{85C10A1F-8B66-40F3-AF8C-197B833FE549}" type="pres">
      <dgm:prSet presAssocID="{7FF888AF-CC6D-48D0-B38E-3F1D5E9FD729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DBE7FD14-CB0D-4FB3-B046-6033D64A8369}" type="pres">
      <dgm:prSet presAssocID="{7FF888AF-CC6D-48D0-B38E-3F1D5E9FD729}" presName="childNode" presStyleLbl="revTx" presStyleIdx="0" presStyleCnt="4">
        <dgm:presLayoutVars>
          <dgm:bulletEnabled val="1"/>
        </dgm:presLayoutVars>
      </dgm:prSet>
      <dgm:spPr/>
    </dgm:pt>
    <dgm:pt modelId="{94D20044-3559-4040-BCC3-494F98C277FF}" type="pres">
      <dgm:prSet presAssocID="{391C4397-3E53-4942-956A-4508D4AE19E6}" presName="Name25" presStyleLbl="parChTrans1D1" presStyleIdx="1" presStyleCnt="4"/>
      <dgm:spPr/>
    </dgm:pt>
    <dgm:pt modelId="{85DFE156-8256-4752-9DB1-908724624CE5}" type="pres">
      <dgm:prSet presAssocID="{60BCC416-438C-46F4-9940-A915C9E5E562}" presName="node" presStyleCnt="0"/>
      <dgm:spPr/>
    </dgm:pt>
    <dgm:pt modelId="{96EB7BFC-5AD4-4EC5-BB38-96365EF81854}" type="pres">
      <dgm:prSet presAssocID="{60BCC416-438C-46F4-9940-A915C9E5E562}" presName="parentNode" presStyleLbl="node1" presStyleIdx="2" presStyleCnt="5" custScaleX="107872" custLinFactNeighborX="28081">
        <dgm:presLayoutVars>
          <dgm:chMax val="1"/>
          <dgm:bulletEnabled val="1"/>
        </dgm:presLayoutVars>
      </dgm:prSet>
      <dgm:spPr/>
    </dgm:pt>
    <dgm:pt modelId="{7B50D48F-DE4B-4EBE-9885-5C50B6005B40}" type="pres">
      <dgm:prSet presAssocID="{60BCC416-438C-46F4-9940-A915C9E5E562}" presName="childNode" presStyleLbl="revTx" presStyleIdx="1" presStyleCnt="4">
        <dgm:presLayoutVars>
          <dgm:bulletEnabled val="1"/>
        </dgm:presLayoutVars>
      </dgm:prSet>
      <dgm:spPr/>
    </dgm:pt>
    <dgm:pt modelId="{87DF226B-1CCC-443A-B6F4-AD31D5756428}" type="pres">
      <dgm:prSet presAssocID="{94EF9A8C-4D44-4BA6-918E-364A3404D516}" presName="Name25" presStyleLbl="parChTrans1D1" presStyleIdx="2" presStyleCnt="4"/>
      <dgm:spPr/>
    </dgm:pt>
    <dgm:pt modelId="{AC3F4675-8702-481D-BD72-9E7408E01B1F}" type="pres">
      <dgm:prSet presAssocID="{B9028C52-C20B-46C9-AA84-C6AA769D0A63}" presName="node" presStyleCnt="0"/>
      <dgm:spPr/>
    </dgm:pt>
    <dgm:pt modelId="{978C7E2C-0C5B-4624-8BC2-4B4036493B91}" type="pres">
      <dgm:prSet presAssocID="{B9028C52-C20B-46C9-AA84-C6AA769D0A63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9B120458-0183-4CAC-AF10-84ECE5EC86BA}" type="pres">
      <dgm:prSet presAssocID="{B9028C52-C20B-46C9-AA84-C6AA769D0A63}" presName="childNode" presStyleLbl="revTx" presStyleIdx="2" presStyleCnt="4">
        <dgm:presLayoutVars>
          <dgm:bulletEnabled val="1"/>
        </dgm:presLayoutVars>
      </dgm:prSet>
      <dgm:spPr/>
    </dgm:pt>
    <dgm:pt modelId="{B23BA298-FEAF-4FAB-9132-78AB14628809}" type="pres">
      <dgm:prSet presAssocID="{6EA54714-C2ED-49EC-8F07-3155B65B6BDE}" presName="Name25" presStyleLbl="parChTrans1D1" presStyleIdx="3" presStyleCnt="4"/>
      <dgm:spPr/>
    </dgm:pt>
    <dgm:pt modelId="{F7B80203-193C-485F-9BD0-64FFBF21BA93}" type="pres">
      <dgm:prSet presAssocID="{6E3433D4-5FC1-475A-B0AC-26408C8691DE}" presName="node" presStyleCnt="0"/>
      <dgm:spPr/>
    </dgm:pt>
    <dgm:pt modelId="{45A27B8A-1175-4923-8AA3-D6144AAAE056}" type="pres">
      <dgm:prSet presAssocID="{6E3433D4-5FC1-475A-B0AC-26408C8691DE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180FF8B5-42EE-4784-BBFE-3C1088689F24}" type="pres">
      <dgm:prSet presAssocID="{6E3433D4-5FC1-475A-B0AC-26408C8691DE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3E273702-298D-4F2D-BA8C-CD04963F7103}" type="presOf" srcId="{FF251C9A-5AE8-4D92-A5B9-722AE61023A8}" destId="{7B50D48F-DE4B-4EBE-9885-5C50B6005B40}" srcOrd="0" destOrd="2" presId="urn:microsoft.com/office/officeart/2005/8/layout/radial2"/>
    <dgm:cxn modelId="{C1202D05-C0C0-4011-BAB8-ABF98F8EAE0D}" type="presOf" srcId="{9F415AB0-8497-443F-8124-CC8DD67CDA52}" destId="{180FF8B5-42EE-4784-BBFE-3C1088689F24}" srcOrd="0" destOrd="1" presId="urn:microsoft.com/office/officeart/2005/8/layout/radial2"/>
    <dgm:cxn modelId="{4D8C111E-8D64-498A-AD85-5E21B8A9924B}" type="presOf" srcId="{B9028C52-C20B-46C9-AA84-C6AA769D0A63}" destId="{978C7E2C-0C5B-4624-8BC2-4B4036493B91}" srcOrd="0" destOrd="0" presId="urn:microsoft.com/office/officeart/2005/8/layout/radial2"/>
    <dgm:cxn modelId="{6E9FF42C-1BF3-49A9-83AD-DB78B100CC1C}" type="presOf" srcId="{7B7B76A4-E2D8-4AC7-9DE6-78CC6E3B4B38}" destId="{E6A2B427-0A2D-47EB-95D6-6DA663C81138}" srcOrd="0" destOrd="0" presId="urn:microsoft.com/office/officeart/2005/8/layout/radial2"/>
    <dgm:cxn modelId="{EAD19633-3AA9-4E2A-ABB8-A04F8D2309F0}" srcId="{54134576-EB40-41F2-BE45-3B6B29D1D5AD}" destId="{9F415AB0-8497-443F-8124-CC8DD67CDA52}" srcOrd="0" destOrd="0" parTransId="{EF9DECC0-2439-4E6A-9553-E4907EEC8ECE}" sibTransId="{D5E97038-C4EF-4F5C-A71B-186975DF8BEA}"/>
    <dgm:cxn modelId="{15336D38-AA14-426B-882C-3012CA2C5EBA}" type="presOf" srcId="{391C4397-3E53-4942-956A-4508D4AE19E6}" destId="{94D20044-3559-4040-BCC3-494F98C277FF}" srcOrd="0" destOrd="0" presId="urn:microsoft.com/office/officeart/2005/8/layout/radial2"/>
    <dgm:cxn modelId="{35EBD639-7175-4BEC-A1F4-5CCBE5C8CA97}" type="presOf" srcId="{C50F4145-557C-468E-BDF8-2940A86123D3}" destId="{9B120458-0183-4CAC-AF10-84ECE5EC86BA}" srcOrd="0" destOrd="0" presId="urn:microsoft.com/office/officeart/2005/8/layout/radial2"/>
    <dgm:cxn modelId="{61E3EF5F-E86A-41B6-9EEC-5E827BA08B8D}" srcId="{7B7B76A4-E2D8-4AC7-9DE6-78CC6E3B4B38}" destId="{6E3433D4-5FC1-475A-B0AC-26408C8691DE}" srcOrd="3" destOrd="0" parTransId="{6EA54714-C2ED-49EC-8F07-3155B65B6BDE}" sibTransId="{92169413-803C-46EB-9173-67653AEABCF6}"/>
    <dgm:cxn modelId="{2A062A41-2551-4848-907B-1EAD100487BA}" type="presOf" srcId="{6EA54714-C2ED-49EC-8F07-3155B65B6BDE}" destId="{B23BA298-FEAF-4FAB-9132-78AB14628809}" srcOrd="0" destOrd="0" presId="urn:microsoft.com/office/officeart/2005/8/layout/radial2"/>
    <dgm:cxn modelId="{CAF21B43-415D-4DE3-87EF-E201BD7CE551}" srcId="{18A0B201-C8CD-4452-9A05-BE3C75B87B4E}" destId="{6D958614-315C-47CC-A198-2F1990A8081F}" srcOrd="0" destOrd="0" parTransId="{41B9DF0A-A218-4CEF-BBBB-4A0B20CA8824}" sibTransId="{1469C43F-6B7D-4900-AB25-1C2DD0D4722C}"/>
    <dgm:cxn modelId="{C10EDD63-45AA-400B-93DC-6B80A96640CF}" type="presOf" srcId="{697E864D-414A-41AD-9DFF-3ED3F25BB036}" destId="{97A61B36-83DF-4BB8-B370-34760283800B}" srcOrd="0" destOrd="0" presId="urn:microsoft.com/office/officeart/2005/8/layout/radial2"/>
    <dgm:cxn modelId="{54AAA644-108C-494C-9F1B-A7D16DC0F0BB}" srcId="{C50F4145-557C-468E-BDF8-2940A86123D3}" destId="{797E66CD-C919-4A09-822D-B8BB77FAC946}" srcOrd="0" destOrd="0" parTransId="{9CE6D8E9-6F9D-4FD9-97A8-99206537C638}" sibTransId="{A52252E0-23C2-44E2-90CA-853B226E62F9}"/>
    <dgm:cxn modelId="{DB722968-7AED-48CD-B157-40604DFFC9D0}" srcId="{7FF888AF-CC6D-48D0-B38E-3F1D5E9FD729}" destId="{BCFF3A54-4714-40AF-ABD7-515C3CDDFDDC}" srcOrd="0" destOrd="0" parTransId="{15A73B70-DFAA-462D-B596-4D877BEC377D}" sibTransId="{B3ECBC7F-3613-402A-AC75-D7CA9D9D572A}"/>
    <dgm:cxn modelId="{B4C04368-51A4-43D1-B8C3-9FC316654DC3}" type="presOf" srcId="{54134576-EB40-41F2-BE45-3B6B29D1D5AD}" destId="{180FF8B5-42EE-4784-BBFE-3C1088689F24}" srcOrd="0" destOrd="0" presId="urn:microsoft.com/office/officeart/2005/8/layout/radial2"/>
    <dgm:cxn modelId="{3A8D5F6A-14D6-4912-981A-F18BF912BAFC}" srcId="{BCFF3A54-4714-40AF-ABD7-515C3CDDFDDC}" destId="{47E05E00-064E-4E5F-A79C-EC488A05753F}" srcOrd="0" destOrd="0" parTransId="{63B1D977-0626-4376-BDD0-0E64611F3562}" sibTransId="{51CA4115-BD81-435C-A51B-FD2544614C24}"/>
    <dgm:cxn modelId="{01474D6A-8BC1-4632-AACC-2A7DE6FD2C8F}" type="presOf" srcId="{797E66CD-C919-4A09-822D-B8BB77FAC946}" destId="{9B120458-0183-4CAC-AF10-84ECE5EC86BA}" srcOrd="0" destOrd="1" presId="urn:microsoft.com/office/officeart/2005/8/layout/radial2"/>
    <dgm:cxn modelId="{48640E4D-0BAB-40D6-8899-90A684CA2A4C}" srcId="{7B7B76A4-E2D8-4AC7-9DE6-78CC6E3B4B38}" destId="{B9028C52-C20B-46C9-AA84-C6AA769D0A63}" srcOrd="2" destOrd="0" parTransId="{94EF9A8C-4D44-4BA6-918E-364A3404D516}" sibTransId="{C4B91AAB-CB87-4EFE-9210-8192387453B6}"/>
    <dgm:cxn modelId="{96BBCE6F-4D48-4502-A203-C0D6680B5E9F}" type="presOf" srcId="{6D958614-315C-47CC-A198-2F1990A8081F}" destId="{7B50D48F-DE4B-4EBE-9885-5C50B6005B40}" srcOrd="0" destOrd="1" presId="urn:microsoft.com/office/officeart/2005/8/layout/radial2"/>
    <dgm:cxn modelId="{39007674-A691-4F75-9568-DC7C21AA0A67}" srcId="{18A0B201-C8CD-4452-9A05-BE3C75B87B4E}" destId="{FF251C9A-5AE8-4D92-A5B9-722AE61023A8}" srcOrd="1" destOrd="0" parTransId="{0BA7A17A-E463-4757-B042-92144F71B692}" sibTransId="{7AF97045-535D-4443-82B0-BD80C84A5446}"/>
    <dgm:cxn modelId="{7C203276-7288-4333-AAB4-24431DE6D1E5}" srcId="{6E3433D4-5FC1-475A-B0AC-26408C8691DE}" destId="{54134576-EB40-41F2-BE45-3B6B29D1D5AD}" srcOrd="0" destOrd="0" parTransId="{CD4568BB-1002-49E0-91C2-3D4826363CA5}" sibTransId="{BAEADC58-0F98-45E7-B0F3-E0911582ED80}"/>
    <dgm:cxn modelId="{59EA7A83-1E17-4327-9E3D-DCBA1D96B85A}" srcId="{B9028C52-C20B-46C9-AA84-C6AA769D0A63}" destId="{C50F4145-557C-468E-BDF8-2940A86123D3}" srcOrd="0" destOrd="0" parTransId="{8C61AFB6-FA91-4423-9131-41965704FE4B}" sibTransId="{4F4BD877-D802-48E3-8335-327D1057BE2A}"/>
    <dgm:cxn modelId="{D557CE89-05CF-48D0-9407-5876BB5CC3CC}" type="presOf" srcId="{15668071-7D21-43DA-9C2E-2B887CAD7D5D}" destId="{DBE7FD14-CB0D-4FB3-B046-6033D64A8369}" srcOrd="0" destOrd="2" presId="urn:microsoft.com/office/officeart/2005/8/layout/radial2"/>
    <dgm:cxn modelId="{267685AD-F157-4A0B-B006-E161125E0571}" type="presOf" srcId="{7FF888AF-CC6D-48D0-B38E-3F1D5E9FD729}" destId="{85C10A1F-8B66-40F3-AF8C-197B833FE549}" srcOrd="0" destOrd="0" presId="urn:microsoft.com/office/officeart/2005/8/layout/radial2"/>
    <dgm:cxn modelId="{956262BE-9C56-494D-8052-FF02521D5EEA}" srcId="{BCFF3A54-4714-40AF-ABD7-515C3CDDFDDC}" destId="{AE4CF117-8EFA-4661-85E1-394A78224F77}" srcOrd="2" destOrd="0" parTransId="{29330EB6-98E8-43EC-9E1B-3E707ED55EB8}" sibTransId="{DA4D4175-207E-4318-A597-2119B40A181E}"/>
    <dgm:cxn modelId="{0A16DEC2-0E4E-4236-8DE3-8CD4CAAD5750}" type="presOf" srcId="{AE4CF117-8EFA-4661-85E1-394A78224F77}" destId="{DBE7FD14-CB0D-4FB3-B046-6033D64A8369}" srcOrd="0" destOrd="3" presId="urn:microsoft.com/office/officeart/2005/8/layout/radial2"/>
    <dgm:cxn modelId="{9920FAC9-D0B7-42A8-9117-640C8AD43DA2}" type="presOf" srcId="{94EF9A8C-4D44-4BA6-918E-364A3404D516}" destId="{87DF226B-1CCC-443A-B6F4-AD31D5756428}" srcOrd="0" destOrd="0" presId="urn:microsoft.com/office/officeart/2005/8/layout/radial2"/>
    <dgm:cxn modelId="{C45A5ED9-7677-430F-8BC9-CFB41A2ACD71}" type="presOf" srcId="{6E3433D4-5FC1-475A-B0AC-26408C8691DE}" destId="{45A27B8A-1175-4923-8AA3-D6144AAAE056}" srcOrd="0" destOrd="0" presId="urn:microsoft.com/office/officeart/2005/8/layout/radial2"/>
    <dgm:cxn modelId="{A45A8EE5-A2FE-4722-A16D-EB9D23D809AC}" type="presOf" srcId="{60BCC416-438C-46F4-9940-A915C9E5E562}" destId="{96EB7BFC-5AD4-4EC5-BB38-96365EF81854}" srcOrd="0" destOrd="0" presId="urn:microsoft.com/office/officeart/2005/8/layout/radial2"/>
    <dgm:cxn modelId="{47A903E6-D858-4CA0-B167-8700AA8EEE3A}" type="presOf" srcId="{18A0B201-C8CD-4452-9A05-BE3C75B87B4E}" destId="{7B50D48F-DE4B-4EBE-9885-5C50B6005B40}" srcOrd="0" destOrd="0" presId="urn:microsoft.com/office/officeart/2005/8/layout/radial2"/>
    <dgm:cxn modelId="{F1488CE7-9214-4D2D-A162-32F711ACDC5B}" srcId="{7B7B76A4-E2D8-4AC7-9DE6-78CC6E3B4B38}" destId="{7FF888AF-CC6D-48D0-B38E-3F1D5E9FD729}" srcOrd="0" destOrd="0" parTransId="{697E864D-414A-41AD-9DFF-3ED3F25BB036}" sibTransId="{C039D0F8-C77D-4EA1-BC31-C506DB490AA3}"/>
    <dgm:cxn modelId="{104E95F0-84A3-4CA6-B28E-440800F69ACE}" srcId="{60BCC416-438C-46F4-9940-A915C9E5E562}" destId="{18A0B201-C8CD-4452-9A05-BE3C75B87B4E}" srcOrd="0" destOrd="0" parTransId="{6C90A6ED-8993-410B-BF63-B38FBE7EC72B}" sibTransId="{D2A8D4D6-C60B-4D2D-BEFC-E93DF8816242}"/>
    <dgm:cxn modelId="{FFDF69F3-3103-4829-8A95-0C5613511DDA}" srcId="{7B7B76A4-E2D8-4AC7-9DE6-78CC6E3B4B38}" destId="{60BCC416-438C-46F4-9940-A915C9E5E562}" srcOrd="1" destOrd="0" parTransId="{391C4397-3E53-4942-956A-4508D4AE19E6}" sibTransId="{27F0143E-FDE8-4A93-A23E-82126552939E}"/>
    <dgm:cxn modelId="{7ABBCCF3-E208-474B-8747-A290C6ABBB2E}" type="presOf" srcId="{BCFF3A54-4714-40AF-ABD7-515C3CDDFDDC}" destId="{DBE7FD14-CB0D-4FB3-B046-6033D64A8369}" srcOrd="0" destOrd="0" presId="urn:microsoft.com/office/officeart/2005/8/layout/radial2"/>
    <dgm:cxn modelId="{E15E35F6-F834-4D3A-B8A7-4927F654BA04}" type="presOf" srcId="{47E05E00-064E-4E5F-A79C-EC488A05753F}" destId="{DBE7FD14-CB0D-4FB3-B046-6033D64A8369}" srcOrd="0" destOrd="1" presId="urn:microsoft.com/office/officeart/2005/8/layout/radial2"/>
    <dgm:cxn modelId="{0DF9E9FF-5675-465B-AC15-B4503A0E86A6}" srcId="{BCFF3A54-4714-40AF-ABD7-515C3CDDFDDC}" destId="{15668071-7D21-43DA-9C2E-2B887CAD7D5D}" srcOrd="1" destOrd="0" parTransId="{B17D7BB3-452B-4837-AEF2-C5F35EF22BD5}" sibTransId="{0F4AB659-2202-4146-B3AA-123252099F77}"/>
    <dgm:cxn modelId="{8C3AB988-EA76-468A-B417-2FC57988648D}" type="presParOf" srcId="{E6A2B427-0A2D-47EB-95D6-6DA663C81138}" destId="{FF7C99E7-4A02-46D9-B346-34E76728D6AC}" srcOrd="0" destOrd="0" presId="urn:microsoft.com/office/officeart/2005/8/layout/radial2"/>
    <dgm:cxn modelId="{24471B2F-F5F4-4C2D-82E7-C07591A0213B}" type="presParOf" srcId="{FF7C99E7-4A02-46D9-B346-34E76728D6AC}" destId="{C4C0EDD8-FCFD-4F88-B336-5CDF0757548F}" srcOrd="0" destOrd="0" presId="urn:microsoft.com/office/officeart/2005/8/layout/radial2"/>
    <dgm:cxn modelId="{4C5D3005-C59F-492C-9C21-87848864E132}" type="presParOf" srcId="{C4C0EDD8-FCFD-4F88-B336-5CDF0757548F}" destId="{6B761E72-4CBF-4A19-B25B-B8C85921A11F}" srcOrd="0" destOrd="0" presId="urn:microsoft.com/office/officeart/2005/8/layout/radial2"/>
    <dgm:cxn modelId="{FEDC2B82-C4C2-4258-8078-E6AF72D42D64}" type="presParOf" srcId="{C4C0EDD8-FCFD-4F88-B336-5CDF0757548F}" destId="{BC702B03-464D-4B8A-8863-0BEE43D70581}" srcOrd="1" destOrd="0" presId="urn:microsoft.com/office/officeart/2005/8/layout/radial2"/>
    <dgm:cxn modelId="{1EAFF498-C5E3-49EA-8145-22D634EE7B15}" type="presParOf" srcId="{FF7C99E7-4A02-46D9-B346-34E76728D6AC}" destId="{97A61B36-83DF-4BB8-B370-34760283800B}" srcOrd="1" destOrd="0" presId="urn:microsoft.com/office/officeart/2005/8/layout/radial2"/>
    <dgm:cxn modelId="{3FEB915B-67CA-4F86-8B98-79F3BBBD9E8D}" type="presParOf" srcId="{FF7C99E7-4A02-46D9-B346-34E76728D6AC}" destId="{0C4F06FE-3CCD-486F-80C8-1A61F4A2498A}" srcOrd="2" destOrd="0" presId="urn:microsoft.com/office/officeart/2005/8/layout/radial2"/>
    <dgm:cxn modelId="{D61BA19C-0F32-4A79-BB16-3C27BEBB0039}" type="presParOf" srcId="{0C4F06FE-3CCD-486F-80C8-1A61F4A2498A}" destId="{85C10A1F-8B66-40F3-AF8C-197B833FE549}" srcOrd="0" destOrd="0" presId="urn:microsoft.com/office/officeart/2005/8/layout/radial2"/>
    <dgm:cxn modelId="{9ED491A9-D3D6-4518-B2B8-628609344188}" type="presParOf" srcId="{0C4F06FE-3CCD-486F-80C8-1A61F4A2498A}" destId="{DBE7FD14-CB0D-4FB3-B046-6033D64A8369}" srcOrd="1" destOrd="0" presId="urn:microsoft.com/office/officeart/2005/8/layout/radial2"/>
    <dgm:cxn modelId="{FB34B3A3-4B93-44C7-B5FF-75D449581A12}" type="presParOf" srcId="{FF7C99E7-4A02-46D9-B346-34E76728D6AC}" destId="{94D20044-3559-4040-BCC3-494F98C277FF}" srcOrd="3" destOrd="0" presId="urn:microsoft.com/office/officeart/2005/8/layout/radial2"/>
    <dgm:cxn modelId="{08F41FA7-66E0-4152-8883-D3B8DB8C362A}" type="presParOf" srcId="{FF7C99E7-4A02-46D9-B346-34E76728D6AC}" destId="{85DFE156-8256-4752-9DB1-908724624CE5}" srcOrd="4" destOrd="0" presId="urn:microsoft.com/office/officeart/2005/8/layout/radial2"/>
    <dgm:cxn modelId="{D643E924-8D59-430E-A23E-13279A1C4DD2}" type="presParOf" srcId="{85DFE156-8256-4752-9DB1-908724624CE5}" destId="{96EB7BFC-5AD4-4EC5-BB38-96365EF81854}" srcOrd="0" destOrd="0" presId="urn:microsoft.com/office/officeart/2005/8/layout/radial2"/>
    <dgm:cxn modelId="{5B1A1D0C-2431-42D7-B89D-B9A7DA73CB27}" type="presParOf" srcId="{85DFE156-8256-4752-9DB1-908724624CE5}" destId="{7B50D48F-DE4B-4EBE-9885-5C50B6005B40}" srcOrd="1" destOrd="0" presId="urn:microsoft.com/office/officeart/2005/8/layout/radial2"/>
    <dgm:cxn modelId="{65B377C9-69C3-49EF-873F-A00CAE236D0D}" type="presParOf" srcId="{FF7C99E7-4A02-46D9-B346-34E76728D6AC}" destId="{87DF226B-1CCC-443A-B6F4-AD31D5756428}" srcOrd="5" destOrd="0" presId="urn:microsoft.com/office/officeart/2005/8/layout/radial2"/>
    <dgm:cxn modelId="{5FA87776-758C-4C6B-9FF5-0B194ED9BA41}" type="presParOf" srcId="{FF7C99E7-4A02-46D9-B346-34E76728D6AC}" destId="{AC3F4675-8702-481D-BD72-9E7408E01B1F}" srcOrd="6" destOrd="0" presId="urn:microsoft.com/office/officeart/2005/8/layout/radial2"/>
    <dgm:cxn modelId="{0A700BE2-596F-479F-9086-9959149068D9}" type="presParOf" srcId="{AC3F4675-8702-481D-BD72-9E7408E01B1F}" destId="{978C7E2C-0C5B-4624-8BC2-4B4036493B91}" srcOrd="0" destOrd="0" presId="urn:microsoft.com/office/officeart/2005/8/layout/radial2"/>
    <dgm:cxn modelId="{9CA1F400-252C-48FA-9018-1595B588CC6C}" type="presParOf" srcId="{AC3F4675-8702-481D-BD72-9E7408E01B1F}" destId="{9B120458-0183-4CAC-AF10-84ECE5EC86BA}" srcOrd="1" destOrd="0" presId="urn:microsoft.com/office/officeart/2005/8/layout/radial2"/>
    <dgm:cxn modelId="{B1A599C3-C34A-46E7-B114-E8E395D964D9}" type="presParOf" srcId="{FF7C99E7-4A02-46D9-B346-34E76728D6AC}" destId="{B23BA298-FEAF-4FAB-9132-78AB14628809}" srcOrd="7" destOrd="0" presId="urn:microsoft.com/office/officeart/2005/8/layout/radial2"/>
    <dgm:cxn modelId="{DB5D9194-AE84-4E58-96A7-5F6FB1D04DE5}" type="presParOf" srcId="{FF7C99E7-4A02-46D9-B346-34E76728D6AC}" destId="{F7B80203-193C-485F-9BD0-64FFBF21BA93}" srcOrd="8" destOrd="0" presId="urn:microsoft.com/office/officeart/2005/8/layout/radial2"/>
    <dgm:cxn modelId="{A393AD6C-52E3-4207-862E-54669308BD53}" type="presParOf" srcId="{F7B80203-193C-485F-9BD0-64FFBF21BA93}" destId="{45A27B8A-1175-4923-8AA3-D6144AAAE056}" srcOrd="0" destOrd="0" presId="urn:microsoft.com/office/officeart/2005/8/layout/radial2"/>
    <dgm:cxn modelId="{95568EF8-157E-4094-AC1B-02129652DD85}" type="presParOf" srcId="{F7B80203-193C-485F-9BD0-64FFBF21BA93}" destId="{180FF8B5-42EE-4784-BBFE-3C1088689F2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3F62BD-849E-4DF7-8021-2F90DAA2525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237E04D-F7A2-4796-89E9-BA9BDA8E9F33}">
      <dgm:prSet phldrT="[Text]"/>
      <dgm:spPr/>
      <dgm:t>
        <a:bodyPr/>
        <a:lstStyle/>
        <a:p>
          <a:r>
            <a:rPr lang="en-US" b="1" u="sng" dirty="0"/>
            <a:t>9/18/2020</a:t>
          </a:r>
        </a:p>
        <a:p>
          <a:r>
            <a:rPr lang="en-US" dirty="0"/>
            <a:t>JBC #5</a:t>
          </a:r>
        </a:p>
        <a:p>
          <a:r>
            <a:rPr lang="en-US" dirty="0"/>
            <a:t>Finalize JBC Choices</a:t>
          </a:r>
        </a:p>
      </dgm:t>
    </dgm:pt>
    <dgm:pt modelId="{DFD24F95-BC06-4F64-8199-702B0003BD72}" type="parTrans" cxnId="{787A1DE1-EDCD-4D26-939A-D24237445F7E}">
      <dgm:prSet/>
      <dgm:spPr/>
      <dgm:t>
        <a:bodyPr/>
        <a:lstStyle/>
        <a:p>
          <a:endParaRPr lang="en-US"/>
        </a:p>
      </dgm:t>
    </dgm:pt>
    <dgm:pt modelId="{1C334A56-F3CF-4C4D-8C69-47754BB1B2A5}" type="sibTrans" cxnId="{787A1DE1-EDCD-4D26-939A-D24237445F7E}">
      <dgm:prSet/>
      <dgm:spPr/>
      <dgm:t>
        <a:bodyPr/>
        <a:lstStyle/>
        <a:p>
          <a:endParaRPr lang="en-US"/>
        </a:p>
      </dgm:t>
    </dgm:pt>
    <dgm:pt modelId="{A28C43E2-49BC-4D54-A3E6-D39642716F64}">
      <dgm:prSet phldrT="[Text]"/>
      <dgm:spPr/>
      <dgm:t>
        <a:bodyPr/>
        <a:lstStyle/>
        <a:p>
          <a:r>
            <a:rPr lang="en-US" b="1" u="sng" dirty="0"/>
            <a:t>9/29/2020</a:t>
          </a:r>
        </a:p>
        <a:p>
          <a:r>
            <a:rPr lang="en-US" dirty="0"/>
            <a:t>Final Board Meeting and Decision</a:t>
          </a:r>
        </a:p>
      </dgm:t>
    </dgm:pt>
    <dgm:pt modelId="{AE21269D-7F7B-4C65-8677-F89161CC1A7A}" type="parTrans" cxnId="{642ACC34-6769-4D8C-8D7B-CF80A9F61967}">
      <dgm:prSet/>
      <dgm:spPr/>
      <dgm:t>
        <a:bodyPr/>
        <a:lstStyle/>
        <a:p>
          <a:endParaRPr lang="en-US"/>
        </a:p>
      </dgm:t>
    </dgm:pt>
    <dgm:pt modelId="{56A0BC60-AA95-4EDE-935B-6C7E8D909286}" type="sibTrans" cxnId="{642ACC34-6769-4D8C-8D7B-CF80A9F61967}">
      <dgm:prSet/>
      <dgm:spPr/>
      <dgm:t>
        <a:bodyPr/>
        <a:lstStyle/>
        <a:p>
          <a:endParaRPr lang="en-US"/>
        </a:p>
      </dgm:t>
    </dgm:pt>
    <dgm:pt modelId="{1B26171F-6946-4D8B-B2C3-BAE01FD98D4A}">
      <dgm:prSet phldrT="[Text]"/>
      <dgm:spPr/>
      <dgm:t>
        <a:bodyPr/>
        <a:lstStyle/>
        <a:p>
          <a:r>
            <a:rPr lang="en-US" b="1" u="sng" dirty="0"/>
            <a:t>Mid-October 2020</a:t>
          </a:r>
        </a:p>
        <a:p>
          <a:r>
            <a:rPr lang="en-US" dirty="0"/>
            <a:t>Open Enrollment for 2021 Benefits</a:t>
          </a:r>
        </a:p>
      </dgm:t>
    </dgm:pt>
    <dgm:pt modelId="{3A05C8D5-DA40-4BD3-9244-A031CC6238B7}" type="parTrans" cxnId="{28A3B0ED-B3E1-4ED0-8F03-30C15711DF6F}">
      <dgm:prSet/>
      <dgm:spPr/>
      <dgm:t>
        <a:bodyPr/>
        <a:lstStyle/>
        <a:p>
          <a:endParaRPr lang="en-US"/>
        </a:p>
      </dgm:t>
    </dgm:pt>
    <dgm:pt modelId="{D24909A2-A070-4B1E-A97B-2885BC32D40A}" type="sibTrans" cxnId="{28A3B0ED-B3E1-4ED0-8F03-30C15711DF6F}">
      <dgm:prSet/>
      <dgm:spPr/>
      <dgm:t>
        <a:bodyPr/>
        <a:lstStyle/>
        <a:p>
          <a:endParaRPr lang="en-US"/>
        </a:p>
      </dgm:t>
    </dgm:pt>
    <dgm:pt modelId="{6F10FC2A-9874-46F2-9EA8-3CD724669042}">
      <dgm:prSet phldrT="[Text]"/>
      <dgm:spPr/>
      <dgm:t>
        <a:bodyPr/>
        <a:lstStyle/>
        <a:p>
          <a:r>
            <a:rPr lang="en-US" b="1" u="sng" dirty="0"/>
            <a:t>1/1/2021</a:t>
          </a:r>
        </a:p>
        <a:p>
          <a:r>
            <a:rPr lang="en-US" b="0" u="none" dirty="0"/>
            <a:t>Effective Date of Benefits</a:t>
          </a:r>
        </a:p>
      </dgm:t>
    </dgm:pt>
    <dgm:pt modelId="{E6A0C298-6EEC-4CB0-978C-9000441BDF8C}" type="parTrans" cxnId="{1CF320E4-4D44-4428-979D-66F5CFD3B14B}">
      <dgm:prSet/>
      <dgm:spPr/>
      <dgm:t>
        <a:bodyPr/>
        <a:lstStyle/>
        <a:p>
          <a:endParaRPr lang="en-US"/>
        </a:p>
      </dgm:t>
    </dgm:pt>
    <dgm:pt modelId="{1A8C0C82-829B-4FFC-B791-BD3AA4C594FB}" type="sibTrans" cxnId="{1CF320E4-4D44-4428-979D-66F5CFD3B14B}">
      <dgm:prSet/>
      <dgm:spPr/>
      <dgm:t>
        <a:bodyPr/>
        <a:lstStyle/>
        <a:p>
          <a:endParaRPr lang="en-US"/>
        </a:p>
      </dgm:t>
    </dgm:pt>
    <dgm:pt modelId="{0AD98315-2326-479F-B958-E5199F55105E}" type="pres">
      <dgm:prSet presAssocID="{6C3F62BD-849E-4DF7-8021-2F90DAA25251}" presName="Name0" presStyleCnt="0">
        <dgm:presLayoutVars>
          <dgm:dir/>
          <dgm:resizeHandles val="exact"/>
        </dgm:presLayoutVars>
      </dgm:prSet>
      <dgm:spPr/>
    </dgm:pt>
    <dgm:pt modelId="{9851248A-53CF-4448-A975-5B8265E25772}" type="pres">
      <dgm:prSet presAssocID="{6C3F62BD-849E-4DF7-8021-2F90DAA25251}" presName="arrow" presStyleLbl="bgShp" presStyleIdx="0" presStyleCnt="1"/>
      <dgm:spPr/>
    </dgm:pt>
    <dgm:pt modelId="{D07FAD38-6617-4BF0-8A3C-34664B90510F}" type="pres">
      <dgm:prSet presAssocID="{6C3F62BD-849E-4DF7-8021-2F90DAA25251}" presName="points" presStyleCnt="0"/>
      <dgm:spPr/>
    </dgm:pt>
    <dgm:pt modelId="{7F4D1B8D-C60B-4424-9CF6-41E3C3FB1944}" type="pres">
      <dgm:prSet presAssocID="{0237E04D-F7A2-4796-89E9-BA9BDA8E9F33}" presName="compositeA" presStyleCnt="0"/>
      <dgm:spPr/>
    </dgm:pt>
    <dgm:pt modelId="{F3088198-F316-44B2-ACD2-182D9468BD1B}" type="pres">
      <dgm:prSet presAssocID="{0237E04D-F7A2-4796-89E9-BA9BDA8E9F33}" presName="textA" presStyleLbl="revTx" presStyleIdx="0" presStyleCnt="4">
        <dgm:presLayoutVars>
          <dgm:bulletEnabled val="1"/>
        </dgm:presLayoutVars>
      </dgm:prSet>
      <dgm:spPr/>
    </dgm:pt>
    <dgm:pt modelId="{417DAC0D-874A-40CF-8186-8AB002BA7BC2}" type="pres">
      <dgm:prSet presAssocID="{0237E04D-F7A2-4796-89E9-BA9BDA8E9F33}" presName="circleA" presStyleLbl="node1" presStyleIdx="0" presStyleCnt="4"/>
      <dgm:spPr/>
    </dgm:pt>
    <dgm:pt modelId="{007A7B2F-5641-4021-A2A5-DFD3534CD00F}" type="pres">
      <dgm:prSet presAssocID="{0237E04D-F7A2-4796-89E9-BA9BDA8E9F33}" presName="spaceA" presStyleCnt="0"/>
      <dgm:spPr/>
    </dgm:pt>
    <dgm:pt modelId="{C3F6A5E0-ED0E-4461-93BB-97FF69BA3649}" type="pres">
      <dgm:prSet presAssocID="{1C334A56-F3CF-4C4D-8C69-47754BB1B2A5}" presName="space" presStyleCnt="0"/>
      <dgm:spPr/>
    </dgm:pt>
    <dgm:pt modelId="{E9B0EAAA-B0C3-4387-A2A4-392B918EF553}" type="pres">
      <dgm:prSet presAssocID="{A28C43E2-49BC-4D54-A3E6-D39642716F64}" presName="compositeB" presStyleCnt="0"/>
      <dgm:spPr/>
    </dgm:pt>
    <dgm:pt modelId="{827812D0-C345-4872-A37D-E702DCDAB55A}" type="pres">
      <dgm:prSet presAssocID="{A28C43E2-49BC-4D54-A3E6-D39642716F64}" presName="textB" presStyleLbl="revTx" presStyleIdx="1" presStyleCnt="4">
        <dgm:presLayoutVars>
          <dgm:bulletEnabled val="1"/>
        </dgm:presLayoutVars>
      </dgm:prSet>
      <dgm:spPr/>
    </dgm:pt>
    <dgm:pt modelId="{7776D427-5F3D-47B8-B99F-99275227B269}" type="pres">
      <dgm:prSet presAssocID="{A28C43E2-49BC-4D54-A3E6-D39642716F64}" presName="circleB" presStyleLbl="node1" presStyleIdx="1" presStyleCnt="4"/>
      <dgm:spPr/>
    </dgm:pt>
    <dgm:pt modelId="{FC8DB936-AA3E-4CFD-92EE-EBBB79CAD89F}" type="pres">
      <dgm:prSet presAssocID="{A28C43E2-49BC-4D54-A3E6-D39642716F64}" presName="spaceB" presStyleCnt="0"/>
      <dgm:spPr/>
    </dgm:pt>
    <dgm:pt modelId="{933F2F12-026A-41F9-97FB-9CCA2D211F40}" type="pres">
      <dgm:prSet presAssocID="{56A0BC60-AA95-4EDE-935B-6C7E8D909286}" presName="space" presStyleCnt="0"/>
      <dgm:spPr/>
    </dgm:pt>
    <dgm:pt modelId="{582EE837-6A05-4B08-8EE9-174768E13F06}" type="pres">
      <dgm:prSet presAssocID="{1B26171F-6946-4D8B-B2C3-BAE01FD98D4A}" presName="compositeA" presStyleCnt="0"/>
      <dgm:spPr/>
    </dgm:pt>
    <dgm:pt modelId="{D10FE47F-E6E8-4068-88A3-80E493DC1247}" type="pres">
      <dgm:prSet presAssocID="{1B26171F-6946-4D8B-B2C3-BAE01FD98D4A}" presName="textA" presStyleLbl="revTx" presStyleIdx="2" presStyleCnt="4">
        <dgm:presLayoutVars>
          <dgm:bulletEnabled val="1"/>
        </dgm:presLayoutVars>
      </dgm:prSet>
      <dgm:spPr/>
    </dgm:pt>
    <dgm:pt modelId="{166AD194-C3B9-4F49-AA9E-842B4EE23799}" type="pres">
      <dgm:prSet presAssocID="{1B26171F-6946-4D8B-B2C3-BAE01FD98D4A}" presName="circleA" presStyleLbl="node1" presStyleIdx="2" presStyleCnt="4"/>
      <dgm:spPr/>
    </dgm:pt>
    <dgm:pt modelId="{D87A95C9-1CA3-4624-818F-BDF2BAE356C9}" type="pres">
      <dgm:prSet presAssocID="{1B26171F-6946-4D8B-B2C3-BAE01FD98D4A}" presName="spaceA" presStyleCnt="0"/>
      <dgm:spPr/>
    </dgm:pt>
    <dgm:pt modelId="{E0C5620C-5A8D-4690-A9AB-5CE57D28768F}" type="pres">
      <dgm:prSet presAssocID="{D24909A2-A070-4B1E-A97B-2885BC32D40A}" presName="space" presStyleCnt="0"/>
      <dgm:spPr/>
    </dgm:pt>
    <dgm:pt modelId="{33AF13F6-B3BB-40BD-9F2F-38CC15784C49}" type="pres">
      <dgm:prSet presAssocID="{6F10FC2A-9874-46F2-9EA8-3CD724669042}" presName="compositeB" presStyleCnt="0"/>
      <dgm:spPr/>
    </dgm:pt>
    <dgm:pt modelId="{448F882E-A2C2-472C-A3E2-A2F03CE3E53C}" type="pres">
      <dgm:prSet presAssocID="{6F10FC2A-9874-46F2-9EA8-3CD724669042}" presName="textB" presStyleLbl="revTx" presStyleIdx="3" presStyleCnt="4">
        <dgm:presLayoutVars>
          <dgm:bulletEnabled val="1"/>
        </dgm:presLayoutVars>
      </dgm:prSet>
      <dgm:spPr/>
    </dgm:pt>
    <dgm:pt modelId="{0D85E6E7-04FB-4112-8976-25D52E3287EE}" type="pres">
      <dgm:prSet presAssocID="{6F10FC2A-9874-46F2-9EA8-3CD724669042}" presName="circleB" presStyleLbl="node1" presStyleIdx="3" presStyleCnt="4"/>
      <dgm:spPr/>
    </dgm:pt>
    <dgm:pt modelId="{D038BD54-FBC8-4851-8BAC-B3793C161A61}" type="pres">
      <dgm:prSet presAssocID="{6F10FC2A-9874-46F2-9EA8-3CD724669042}" presName="spaceB" presStyleCnt="0"/>
      <dgm:spPr/>
    </dgm:pt>
  </dgm:ptLst>
  <dgm:cxnLst>
    <dgm:cxn modelId="{9A183206-2AAA-42F6-9EE9-1CB42C123E24}" type="presOf" srcId="{1B26171F-6946-4D8B-B2C3-BAE01FD98D4A}" destId="{D10FE47F-E6E8-4068-88A3-80E493DC1247}" srcOrd="0" destOrd="0" presId="urn:microsoft.com/office/officeart/2005/8/layout/hProcess11"/>
    <dgm:cxn modelId="{642ACC34-6769-4D8C-8D7B-CF80A9F61967}" srcId="{6C3F62BD-849E-4DF7-8021-2F90DAA25251}" destId="{A28C43E2-49BC-4D54-A3E6-D39642716F64}" srcOrd="1" destOrd="0" parTransId="{AE21269D-7F7B-4C65-8677-F89161CC1A7A}" sibTransId="{56A0BC60-AA95-4EDE-935B-6C7E8D909286}"/>
    <dgm:cxn modelId="{8A641966-10B2-4C94-BD8F-A700C81944FC}" type="presOf" srcId="{6F10FC2A-9874-46F2-9EA8-3CD724669042}" destId="{448F882E-A2C2-472C-A3E2-A2F03CE3E53C}" srcOrd="0" destOrd="0" presId="urn:microsoft.com/office/officeart/2005/8/layout/hProcess11"/>
    <dgm:cxn modelId="{59BBB5B6-6C4F-4078-9BE6-C597165D21A8}" type="presOf" srcId="{A28C43E2-49BC-4D54-A3E6-D39642716F64}" destId="{827812D0-C345-4872-A37D-E702DCDAB55A}" srcOrd="0" destOrd="0" presId="urn:microsoft.com/office/officeart/2005/8/layout/hProcess11"/>
    <dgm:cxn modelId="{0621B6C3-54E1-49CE-8309-ED4514B8FB1E}" type="presOf" srcId="{0237E04D-F7A2-4796-89E9-BA9BDA8E9F33}" destId="{F3088198-F316-44B2-ACD2-182D9468BD1B}" srcOrd="0" destOrd="0" presId="urn:microsoft.com/office/officeart/2005/8/layout/hProcess11"/>
    <dgm:cxn modelId="{846CCAC8-213A-4235-B90C-E6C03B951F45}" type="presOf" srcId="{6C3F62BD-849E-4DF7-8021-2F90DAA25251}" destId="{0AD98315-2326-479F-B958-E5199F55105E}" srcOrd="0" destOrd="0" presId="urn:microsoft.com/office/officeart/2005/8/layout/hProcess11"/>
    <dgm:cxn modelId="{787A1DE1-EDCD-4D26-939A-D24237445F7E}" srcId="{6C3F62BD-849E-4DF7-8021-2F90DAA25251}" destId="{0237E04D-F7A2-4796-89E9-BA9BDA8E9F33}" srcOrd="0" destOrd="0" parTransId="{DFD24F95-BC06-4F64-8199-702B0003BD72}" sibTransId="{1C334A56-F3CF-4C4D-8C69-47754BB1B2A5}"/>
    <dgm:cxn modelId="{1CF320E4-4D44-4428-979D-66F5CFD3B14B}" srcId="{6C3F62BD-849E-4DF7-8021-2F90DAA25251}" destId="{6F10FC2A-9874-46F2-9EA8-3CD724669042}" srcOrd="3" destOrd="0" parTransId="{E6A0C298-6EEC-4CB0-978C-9000441BDF8C}" sibTransId="{1A8C0C82-829B-4FFC-B791-BD3AA4C594FB}"/>
    <dgm:cxn modelId="{28A3B0ED-B3E1-4ED0-8F03-30C15711DF6F}" srcId="{6C3F62BD-849E-4DF7-8021-2F90DAA25251}" destId="{1B26171F-6946-4D8B-B2C3-BAE01FD98D4A}" srcOrd="2" destOrd="0" parTransId="{3A05C8D5-DA40-4BD3-9244-A031CC6238B7}" sibTransId="{D24909A2-A070-4B1E-A97B-2885BC32D40A}"/>
    <dgm:cxn modelId="{DE3BDF18-B4BA-4FBD-A1B8-8ABD9D3B5554}" type="presParOf" srcId="{0AD98315-2326-479F-B958-E5199F55105E}" destId="{9851248A-53CF-4448-A975-5B8265E25772}" srcOrd="0" destOrd="0" presId="urn:microsoft.com/office/officeart/2005/8/layout/hProcess11"/>
    <dgm:cxn modelId="{C6F7C000-EA2C-452C-9505-EE5CA90C6435}" type="presParOf" srcId="{0AD98315-2326-479F-B958-E5199F55105E}" destId="{D07FAD38-6617-4BF0-8A3C-34664B90510F}" srcOrd="1" destOrd="0" presId="urn:microsoft.com/office/officeart/2005/8/layout/hProcess11"/>
    <dgm:cxn modelId="{281F4A49-29EE-4797-A52D-E9B3EAC9C780}" type="presParOf" srcId="{D07FAD38-6617-4BF0-8A3C-34664B90510F}" destId="{7F4D1B8D-C60B-4424-9CF6-41E3C3FB1944}" srcOrd="0" destOrd="0" presId="urn:microsoft.com/office/officeart/2005/8/layout/hProcess11"/>
    <dgm:cxn modelId="{F6B44783-2ACD-486F-9E04-FDE6ECBD6B20}" type="presParOf" srcId="{7F4D1B8D-C60B-4424-9CF6-41E3C3FB1944}" destId="{F3088198-F316-44B2-ACD2-182D9468BD1B}" srcOrd="0" destOrd="0" presId="urn:microsoft.com/office/officeart/2005/8/layout/hProcess11"/>
    <dgm:cxn modelId="{5E4D8613-6034-4DDB-B5B2-309A6F5F4629}" type="presParOf" srcId="{7F4D1B8D-C60B-4424-9CF6-41E3C3FB1944}" destId="{417DAC0D-874A-40CF-8186-8AB002BA7BC2}" srcOrd="1" destOrd="0" presId="urn:microsoft.com/office/officeart/2005/8/layout/hProcess11"/>
    <dgm:cxn modelId="{76D31F0B-E8A1-431F-9F07-F62D49303CED}" type="presParOf" srcId="{7F4D1B8D-C60B-4424-9CF6-41E3C3FB1944}" destId="{007A7B2F-5641-4021-A2A5-DFD3534CD00F}" srcOrd="2" destOrd="0" presId="urn:microsoft.com/office/officeart/2005/8/layout/hProcess11"/>
    <dgm:cxn modelId="{9400F230-C3C5-4E81-BC1D-B517B9296161}" type="presParOf" srcId="{D07FAD38-6617-4BF0-8A3C-34664B90510F}" destId="{C3F6A5E0-ED0E-4461-93BB-97FF69BA3649}" srcOrd="1" destOrd="0" presId="urn:microsoft.com/office/officeart/2005/8/layout/hProcess11"/>
    <dgm:cxn modelId="{3F1F0345-47AE-4C1A-9B8A-6219D595E607}" type="presParOf" srcId="{D07FAD38-6617-4BF0-8A3C-34664B90510F}" destId="{E9B0EAAA-B0C3-4387-A2A4-392B918EF553}" srcOrd="2" destOrd="0" presId="urn:microsoft.com/office/officeart/2005/8/layout/hProcess11"/>
    <dgm:cxn modelId="{2F07B173-8E9E-416F-A502-5B070067A51B}" type="presParOf" srcId="{E9B0EAAA-B0C3-4387-A2A4-392B918EF553}" destId="{827812D0-C345-4872-A37D-E702DCDAB55A}" srcOrd="0" destOrd="0" presId="urn:microsoft.com/office/officeart/2005/8/layout/hProcess11"/>
    <dgm:cxn modelId="{B4E20066-FD68-4933-A3AA-60A11E1CCB6D}" type="presParOf" srcId="{E9B0EAAA-B0C3-4387-A2A4-392B918EF553}" destId="{7776D427-5F3D-47B8-B99F-99275227B269}" srcOrd="1" destOrd="0" presId="urn:microsoft.com/office/officeart/2005/8/layout/hProcess11"/>
    <dgm:cxn modelId="{6056D640-1558-4747-9156-534B82BA765C}" type="presParOf" srcId="{E9B0EAAA-B0C3-4387-A2A4-392B918EF553}" destId="{FC8DB936-AA3E-4CFD-92EE-EBBB79CAD89F}" srcOrd="2" destOrd="0" presId="urn:microsoft.com/office/officeart/2005/8/layout/hProcess11"/>
    <dgm:cxn modelId="{7B024650-0661-452B-9F71-AB10C8E10A56}" type="presParOf" srcId="{D07FAD38-6617-4BF0-8A3C-34664B90510F}" destId="{933F2F12-026A-41F9-97FB-9CCA2D211F40}" srcOrd="3" destOrd="0" presId="urn:microsoft.com/office/officeart/2005/8/layout/hProcess11"/>
    <dgm:cxn modelId="{AE61E889-13DC-4434-9CF9-8AE7F1CC1A1D}" type="presParOf" srcId="{D07FAD38-6617-4BF0-8A3C-34664B90510F}" destId="{582EE837-6A05-4B08-8EE9-174768E13F06}" srcOrd="4" destOrd="0" presId="urn:microsoft.com/office/officeart/2005/8/layout/hProcess11"/>
    <dgm:cxn modelId="{EFF2D3B6-14C2-4D8B-9FF6-72256EEBF3E4}" type="presParOf" srcId="{582EE837-6A05-4B08-8EE9-174768E13F06}" destId="{D10FE47F-E6E8-4068-88A3-80E493DC1247}" srcOrd="0" destOrd="0" presId="urn:microsoft.com/office/officeart/2005/8/layout/hProcess11"/>
    <dgm:cxn modelId="{4864A430-86B0-40FD-A156-1DF3B4A0E105}" type="presParOf" srcId="{582EE837-6A05-4B08-8EE9-174768E13F06}" destId="{166AD194-C3B9-4F49-AA9E-842B4EE23799}" srcOrd="1" destOrd="0" presId="urn:microsoft.com/office/officeart/2005/8/layout/hProcess11"/>
    <dgm:cxn modelId="{095FF30A-3BDD-4F70-981F-31E2F7FBE4F7}" type="presParOf" srcId="{582EE837-6A05-4B08-8EE9-174768E13F06}" destId="{D87A95C9-1CA3-4624-818F-BDF2BAE356C9}" srcOrd="2" destOrd="0" presId="urn:microsoft.com/office/officeart/2005/8/layout/hProcess11"/>
    <dgm:cxn modelId="{3BBB6E36-B4C8-4E50-8B77-A773441D73E2}" type="presParOf" srcId="{D07FAD38-6617-4BF0-8A3C-34664B90510F}" destId="{E0C5620C-5A8D-4690-A9AB-5CE57D28768F}" srcOrd="5" destOrd="0" presId="urn:microsoft.com/office/officeart/2005/8/layout/hProcess11"/>
    <dgm:cxn modelId="{6685B513-27C2-4561-814B-3CCC4F3CB06E}" type="presParOf" srcId="{D07FAD38-6617-4BF0-8A3C-34664B90510F}" destId="{33AF13F6-B3BB-40BD-9F2F-38CC15784C49}" srcOrd="6" destOrd="0" presId="urn:microsoft.com/office/officeart/2005/8/layout/hProcess11"/>
    <dgm:cxn modelId="{19FA7F84-B82F-4632-9580-6B1EE963BBBF}" type="presParOf" srcId="{33AF13F6-B3BB-40BD-9F2F-38CC15784C49}" destId="{448F882E-A2C2-472C-A3E2-A2F03CE3E53C}" srcOrd="0" destOrd="0" presId="urn:microsoft.com/office/officeart/2005/8/layout/hProcess11"/>
    <dgm:cxn modelId="{8CE8DC58-FBBA-4CC9-A732-3D0E57280290}" type="presParOf" srcId="{33AF13F6-B3BB-40BD-9F2F-38CC15784C49}" destId="{0D85E6E7-04FB-4112-8976-25D52E3287EE}" srcOrd="1" destOrd="0" presId="urn:microsoft.com/office/officeart/2005/8/layout/hProcess11"/>
    <dgm:cxn modelId="{257BAF96-0CEB-4DDA-977D-4B64BC1C6366}" type="presParOf" srcId="{33AF13F6-B3BB-40BD-9F2F-38CC15784C49}" destId="{D038BD54-FBC8-4851-8BAC-B3793C161A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3F62BD-849E-4DF7-8021-2F90DAA2525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237E04D-F7A2-4796-89E9-BA9BDA8E9F33}">
      <dgm:prSet phldrT="[Text]"/>
      <dgm:spPr/>
      <dgm:t>
        <a:bodyPr/>
        <a:lstStyle/>
        <a:p>
          <a:r>
            <a:rPr lang="en-US" b="1" u="sng" dirty="0"/>
            <a:t>Fall 2020</a:t>
          </a:r>
        </a:p>
        <a:p>
          <a:r>
            <a:rPr lang="en-US" dirty="0"/>
            <a:t>2021 Policy Year Decisions</a:t>
          </a:r>
        </a:p>
      </dgm:t>
    </dgm:pt>
    <dgm:pt modelId="{DFD24F95-BC06-4F64-8199-702B0003BD72}" type="parTrans" cxnId="{787A1DE1-EDCD-4D26-939A-D24237445F7E}">
      <dgm:prSet/>
      <dgm:spPr/>
      <dgm:t>
        <a:bodyPr/>
        <a:lstStyle/>
        <a:p>
          <a:endParaRPr lang="en-US"/>
        </a:p>
      </dgm:t>
    </dgm:pt>
    <dgm:pt modelId="{1C334A56-F3CF-4C4D-8C69-47754BB1B2A5}" type="sibTrans" cxnId="{787A1DE1-EDCD-4D26-939A-D24237445F7E}">
      <dgm:prSet/>
      <dgm:spPr/>
      <dgm:t>
        <a:bodyPr/>
        <a:lstStyle/>
        <a:p>
          <a:endParaRPr lang="en-US"/>
        </a:p>
      </dgm:t>
    </dgm:pt>
    <dgm:pt modelId="{A28C43E2-49BC-4D54-A3E6-D39642716F64}">
      <dgm:prSet phldrT="[Text]"/>
      <dgm:spPr/>
      <dgm:t>
        <a:bodyPr/>
        <a:lstStyle/>
        <a:p>
          <a:r>
            <a:rPr lang="en-US" b="1" u="sng" dirty="0"/>
            <a:t>Spring 2021</a:t>
          </a:r>
        </a:p>
        <a:p>
          <a:r>
            <a:rPr lang="en-US" dirty="0"/>
            <a:t>Develop Strategy for Benefits for 2022 Year</a:t>
          </a:r>
        </a:p>
      </dgm:t>
    </dgm:pt>
    <dgm:pt modelId="{AE21269D-7F7B-4C65-8677-F89161CC1A7A}" type="parTrans" cxnId="{642ACC34-6769-4D8C-8D7B-CF80A9F61967}">
      <dgm:prSet/>
      <dgm:spPr/>
      <dgm:t>
        <a:bodyPr/>
        <a:lstStyle/>
        <a:p>
          <a:endParaRPr lang="en-US"/>
        </a:p>
      </dgm:t>
    </dgm:pt>
    <dgm:pt modelId="{56A0BC60-AA95-4EDE-935B-6C7E8D909286}" type="sibTrans" cxnId="{642ACC34-6769-4D8C-8D7B-CF80A9F61967}">
      <dgm:prSet/>
      <dgm:spPr/>
      <dgm:t>
        <a:bodyPr/>
        <a:lstStyle/>
        <a:p>
          <a:endParaRPr lang="en-US"/>
        </a:p>
      </dgm:t>
    </dgm:pt>
    <dgm:pt modelId="{1B26171F-6946-4D8B-B2C3-BAE01FD98D4A}">
      <dgm:prSet phldrT="[Text]"/>
      <dgm:spPr/>
      <dgm:t>
        <a:bodyPr/>
        <a:lstStyle/>
        <a:p>
          <a:r>
            <a:rPr lang="en-US" b="1" u="sng" dirty="0"/>
            <a:t>Summer 2021</a:t>
          </a:r>
        </a:p>
        <a:p>
          <a:r>
            <a:rPr lang="en-US" dirty="0"/>
            <a:t>Explore Options for RSCCD 2022 Year</a:t>
          </a:r>
        </a:p>
      </dgm:t>
    </dgm:pt>
    <dgm:pt modelId="{3A05C8D5-DA40-4BD3-9244-A031CC6238B7}" type="parTrans" cxnId="{28A3B0ED-B3E1-4ED0-8F03-30C15711DF6F}">
      <dgm:prSet/>
      <dgm:spPr/>
      <dgm:t>
        <a:bodyPr/>
        <a:lstStyle/>
        <a:p>
          <a:endParaRPr lang="en-US"/>
        </a:p>
      </dgm:t>
    </dgm:pt>
    <dgm:pt modelId="{D24909A2-A070-4B1E-A97B-2885BC32D40A}" type="sibTrans" cxnId="{28A3B0ED-B3E1-4ED0-8F03-30C15711DF6F}">
      <dgm:prSet/>
      <dgm:spPr/>
      <dgm:t>
        <a:bodyPr/>
        <a:lstStyle/>
        <a:p>
          <a:endParaRPr lang="en-US"/>
        </a:p>
      </dgm:t>
    </dgm:pt>
    <dgm:pt modelId="{6F10FC2A-9874-46F2-9EA8-3CD724669042}">
      <dgm:prSet phldrT="[Text]"/>
      <dgm:spPr/>
      <dgm:t>
        <a:bodyPr/>
        <a:lstStyle/>
        <a:p>
          <a:r>
            <a:rPr lang="en-US" b="1" u="sng" dirty="0"/>
            <a:t>Fall 2021</a:t>
          </a:r>
        </a:p>
        <a:p>
          <a:r>
            <a:rPr lang="en-US" b="0" u="none" dirty="0"/>
            <a:t>JBC provide recommendation to Board for 2022 Year</a:t>
          </a:r>
        </a:p>
      </dgm:t>
    </dgm:pt>
    <dgm:pt modelId="{E6A0C298-6EEC-4CB0-978C-9000441BDF8C}" type="parTrans" cxnId="{1CF320E4-4D44-4428-979D-66F5CFD3B14B}">
      <dgm:prSet/>
      <dgm:spPr/>
      <dgm:t>
        <a:bodyPr/>
        <a:lstStyle/>
        <a:p>
          <a:endParaRPr lang="en-US"/>
        </a:p>
      </dgm:t>
    </dgm:pt>
    <dgm:pt modelId="{1A8C0C82-829B-4FFC-B791-BD3AA4C594FB}" type="sibTrans" cxnId="{1CF320E4-4D44-4428-979D-66F5CFD3B14B}">
      <dgm:prSet/>
      <dgm:spPr/>
      <dgm:t>
        <a:bodyPr/>
        <a:lstStyle/>
        <a:p>
          <a:endParaRPr lang="en-US"/>
        </a:p>
      </dgm:t>
    </dgm:pt>
    <dgm:pt modelId="{0AD98315-2326-479F-B958-E5199F55105E}" type="pres">
      <dgm:prSet presAssocID="{6C3F62BD-849E-4DF7-8021-2F90DAA25251}" presName="Name0" presStyleCnt="0">
        <dgm:presLayoutVars>
          <dgm:dir/>
          <dgm:resizeHandles val="exact"/>
        </dgm:presLayoutVars>
      </dgm:prSet>
      <dgm:spPr/>
    </dgm:pt>
    <dgm:pt modelId="{9851248A-53CF-4448-A975-5B8265E25772}" type="pres">
      <dgm:prSet presAssocID="{6C3F62BD-849E-4DF7-8021-2F90DAA25251}" presName="arrow" presStyleLbl="bgShp" presStyleIdx="0" presStyleCnt="1"/>
      <dgm:spPr/>
    </dgm:pt>
    <dgm:pt modelId="{D07FAD38-6617-4BF0-8A3C-34664B90510F}" type="pres">
      <dgm:prSet presAssocID="{6C3F62BD-849E-4DF7-8021-2F90DAA25251}" presName="points" presStyleCnt="0"/>
      <dgm:spPr/>
    </dgm:pt>
    <dgm:pt modelId="{7F4D1B8D-C60B-4424-9CF6-41E3C3FB1944}" type="pres">
      <dgm:prSet presAssocID="{0237E04D-F7A2-4796-89E9-BA9BDA8E9F33}" presName="compositeA" presStyleCnt="0"/>
      <dgm:spPr/>
    </dgm:pt>
    <dgm:pt modelId="{F3088198-F316-44B2-ACD2-182D9468BD1B}" type="pres">
      <dgm:prSet presAssocID="{0237E04D-F7A2-4796-89E9-BA9BDA8E9F33}" presName="textA" presStyleLbl="revTx" presStyleIdx="0" presStyleCnt="4">
        <dgm:presLayoutVars>
          <dgm:bulletEnabled val="1"/>
        </dgm:presLayoutVars>
      </dgm:prSet>
      <dgm:spPr/>
    </dgm:pt>
    <dgm:pt modelId="{417DAC0D-874A-40CF-8186-8AB002BA7BC2}" type="pres">
      <dgm:prSet presAssocID="{0237E04D-F7A2-4796-89E9-BA9BDA8E9F33}" presName="circleA" presStyleLbl="node1" presStyleIdx="0" presStyleCnt="4"/>
      <dgm:spPr/>
    </dgm:pt>
    <dgm:pt modelId="{007A7B2F-5641-4021-A2A5-DFD3534CD00F}" type="pres">
      <dgm:prSet presAssocID="{0237E04D-F7A2-4796-89E9-BA9BDA8E9F33}" presName="spaceA" presStyleCnt="0"/>
      <dgm:spPr/>
    </dgm:pt>
    <dgm:pt modelId="{C3F6A5E0-ED0E-4461-93BB-97FF69BA3649}" type="pres">
      <dgm:prSet presAssocID="{1C334A56-F3CF-4C4D-8C69-47754BB1B2A5}" presName="space" presStyleCnt="0"/>
      <dgm:spPr/>
    </dgm:pt>
    <dgm:pt modelId="{E9B0EAAA-B0C3-4387-A2A4-392B918EF553}" type="pres">
      <dgm:prSet presAssocID="{A28C43E2-49BC-4D54-A3E6-D39642716F64}" presName="compositeB" presStyleCnt="0"/>
      <dgm:spPr/>
    </dgm:pt>
    <dgm:pt modelId="{827812D0-C345-4872-A37D-E702DCDAB55A}" type="pres">
      <dgm:prSet presAssocID="{A28C43E2-49BC-4D54-A3E6-D39642716F64}" presName="textB" presStyleLbl="revTx" presStyleIdx="1" presStyleCnt="4">
        <dgm:presLayoutVars>
          <dgm:bulletEnabled val="1"/>
        </dgm:presLayoutVars>
      </dgm:prSet>
      <dgm:spPr/>
    </dgm:pt>
    <dgm:pt modelId="{7776D427-5F3D-47B8-B99F-99275227B269}" type="pres">
      <dgm:prSet presAssocID="{A28C43E2-49BC-4D54-A3E6-D39642716F64}" presName="circleB" presStyleLbl="node1" presStyleIdx="1" presStyleCnt="4"/>
      <dgm:spPr/>
    </dgm:pt>
    <dgm:pt modelId="{FC8DB936-AA3E-4CFD-92EE-EBBB79CAD89F}" type="pres">
      <dgm:prSet presAssocID="{A28C43E2-49BC-4D54-A3E6-D39642716F64}" presName="spaceB" presStyleCnt="0"/>
      <dgm:spPr/>
    </dgm:pt>
    <dgm:pt modelId="{933F2F12-026A-41F9-97FB-9CCA2D211F40}" type="pres">
      <dgm:prSet presAssocID="{56A0BC60-AA95-4EDE-935B-6C7E8D909286}" presName="space" presStyleCnt="0"/>
      <dgm:spPr/>
    </dgm:pt>
    <dgm:pt modelId="{582EE837-6A05-4B08-8EE9-174768E13F06}" type="pres">
      <dgm:prSet presAssocID="{1B26171F-6946-4D8B-B2C3-BAE01FD98D4A}" presName="compositeA" presStyleCnt="0"/>
      <dgm:spPr/>
    </dgm:pt>
    <dgm:pt modelId="{D10FE47F-E6E8-4068-88A3-80E493DC1247}" type="pres">
      <dgm:prSet presAssocID="{1B26171F-6946-4D8B-B2C3-BAE01FD98D4A}" presName="textA" presStyleLbl="revTx" presStyleIdx="2" presStyleCnt="4">
        <dgm:presLayoutVars>
          <dgm:bulletEnabled val="1"/>
        </dgm:presLayoutVars>
      </dgm:prSet>
      <dgm:spPr/>
    </dgm:pt>
    <dgm:pt modelId="{166AD194-C3B9-4F49-AA9E-842B4EE23799}" type="pres">
      <dgm:prSet presAssocID="{1B26171F-6946-4D8B-B2C3-BAE01FD98D4A}" presName="circleA" presStyleLbl="node1" presStyleIdx="2" presStyleCnt="4"/>
      <dgm:spPr/>
    </dgm:pt>
    <dgm:pt modelId="{D87A95C9-1CA3-4624-818F-BDF2BAE356C9}" type="pres">
      <dgm:prSet presAssocID="{1B26171F-6946-4D8B-B2C3-BAE01FD98D4A}" presName="spaceA" presStyleCnt="0"/>
      <dgm:spPr/>
    </dgm:pt>
    <dgm:pt modelId="{E0C5620C-5A8D-4690-A9AB-5CE57D28768F}" type="pres">
      <dgm:prSet presAssocID="{D24909A2-A070-4B1E-A97B-2885BC32D40A}" presName="space" presStyleCnt="0"/>
      <dgm:spPr/>
    </dgm:pt>
    <dgm:pt modelId="{33AF13F6-B3BB-40BD-9F2F-38CC15784C49}" type="pres">
      <dgm:prSet presAssocID="{6F10FC2A-9874-46F2-9EA8-3CD724669042}" presName="compositeB" presStyleCnt="0"/>
      <dgm:spPr/>
    </dgm:pt>
    <dgm:pt modelId="{448F882E-A2C2-472C-A3E2-A2F03CE3E53C}" type="pres">
      <dgm:prSet presAssocID="{6F10FC2A-9874-46F2-9EA8-3CD724669042}" presName="textB" presStyleLbl="revTx" presStyleIdx="3" presStyleCnt="4">
        <dgm:presLayoutVars>
          <dgm:bulletEnabled val="1"/>
        </dgm:presLayoutVars>
      </dgm:prSet>
      <dgm:spPr/>
    </dgm:pt>
    <dgm:pt modelId="{0D85E6E7-04FB-4112-8976-25D52E3287EE}" type="pres">
      <dgm:prSet presAssocID="{6F10FC2A-9874-46F2-9EA8-3CD724669042}" presName="circleB" presStyleLbl="node1" presStyleIdx="3" presStyleCnt="4"/>
      <dgm:spPr/>
    </dgm:pt>
    <dgm:pt modelId="{D038BD54-FBC8-4851-8BAC-B3793C161A61}" type="pres">
      <dgm:prSet presAssocID="{6F10FC2A-9874-46F2-9EA8-3CD724669042}" presName="spaceB" presStyleCnt="0"/>
      <dgm:spPr/>
    </dgm:pt>
  </dgm:ptLst>
  <dgm:cxnLst>
    <dgm:cxn modelId="{9A183206-2AAA-42F6-9EE9-1CB42C123E24}" type="presOf" srcId="{1B26171F-6946-4D8B-B2C3-BAE01FD98D4A}" destId="{D10FE47F-E6E8-4068-88A3-80E493DC1247}" srcOrd="0" destOrd="0" presId="urn:microsoft.com/office/officeart/2005/8/layout/hProcess11"/>
    <dgm:cxn modelId="{642ACC34-6769-4D8C-8D7B-CF80A9F61967}" srcId="{6C3F62BD-849E-4DF7-8021-2F90DAA25251}" destId="{A28C43E2-49BC-4D54-A3E6-D39642716F64}" srcOrd="1" destOrd="0" parTransId="{AE21269D-7F7B-4C65-8677-F89161CC1A7A}" sibTransId="{56A0BC60-AA95-4EDE-935B-6C7E8D909286}"/>
    <dgm:cxn modelId="{8A641966-10B2-4C94-BD8F-A700C81944FC}" type="presOf" srcId="{6F10FC2A-9874-46F2-9EA8-3CD724669042}" destId="{448F882E-A2C2-472C-A3E2-A2F03CE3E53C}" srcOrd="0" destOrd="0" presId="urn:microsoft.com/office/officeart/2005/8/layout/hProcess11"/>
    <dgm:cxn modelId="{59BBB5B6-6C4F-4078-9BE6-C597165D21A8}" type="presOf" srcId="{A28C43E2-49BC-4D54-A3E6-D39642716F64}" destId="{827812D0-C345-4872-A37D-E702DCDAB55A}" srcOrd="0" destOrd="0" presId="urn:microsoft.com/office/officeart/2005/8/layout/hProcess11"/>
    <dgm:cxn modelId="{0621B6C3-54E1-49CE-8309-ED4514B8FB1E}" type="presOf" srcId="{0237E04D-F7A2-4796-89E9-BA9BDA8E9F33}" destId="{F3088198-F316-44B2-ACD2-182D9468BD1B}" srcOrd="0" destOrd="0" presId="urn:microsoft.com/office/officeart/2005/8/layout/hProcess11"/>
    <dgm:cxn modelId="{846CCAC8-213A-4235-B90C-E6C03B951F45}" type="presOf" srcId="{6C3F62BD-849E-4DF7-8021-2F90DAA25251}" destId="{0AD98315-2326-479F-B958-E5199F55105E}" srcOrd="0" destOrd="0" presId="urn:microsoft.com/office/officeart/2005/8/layout/hProcess11"/>
    <dgm:cxn modelId="{787A1DE1-EDCD-4D26-939A-D24237445F7E}" srcId="{6C3F62BD-849E-4DF7-8021-2F90DAA25251}" destId="{0237E04D-F7A2-4796-89E9-BA9BDA8E9F33}" srcOrd="0" destOrd="0" parTransId="{DFD24F95-BC06-4F64-8199-702B0003BD72}" sibTransId="{1C334A56-F3CF-4C4D-8C69-47754BB1B2A5}"/>
    <dgm:cxn modelId="{1CF320E4-4D44-4428-979D-66F5CFD3B14B}" srcId="{6C3F62BD-849E-4DF7-8021-2F90DAA25251}" destId="{6F10FC2A-9874-46F2-9EA8-3CD724669042}" srcOrd="3" destOrd="0" parTransId="{E6A0C298-6EEC-4CB0-978C-9000441BDF8C}" sibTransId="{1A8C0C82-829B-4FFC-B791-BD3AA4C594FB}"/>
    <dgm:cxn modelId="{28A3B0ED-B3E1-4ED0-8F03-30C15711DF6F}" srcId="{6C3F62BD-849E-4DF7-8021-2F90DAA25251}" destId="{1B26171F-6946-4D8B-B2C3-BAE01FD98D4A}" srcOrd="2" destOrd="0" parTransId="{3A05C8D5-DA40-4BD3-9244-A031CC6238B7}" sibTransId="{D24909A2-A070-4B1E-A97B-2885BC32D40A}"/>
    <dgm:cxn modelId="{DE3BDF18-B4BA-4FBD-A1B8-8ABD9D3B5554}" type="presParOf" srcId="{0AD98315-2326-479F-B958-E5199F55105E}" destId="{9851248A-53CF-4448-A975-5B8265E25772}" srcOrd="0" destOrd="0" presId="urn:microsoft.com/office/officeart/2005/8/layout/hProcess11"/>
    <dgm:cxn modelId="{C6F7C000-EA2C-452C-9505-EE5CA90C6435}" type="presParOf" srcId="{0AD98315-2326-479F-B958-E5199F55105E}" destId="{D07FAD38-6617-4BF0-8A3C-34664B90510F}" srcOrd="1" destOrd="0" presId="urn:microsoft.com/office/officeart/2005/8/layout/hProcess11"/>
    <dgm:cxn modelId="{281F4A49-29EE-4797-A52D-E9B3EAC9C780}" type="presParOf" srcId="{D07FAD38-6617-4BF0-8A3C-34664B90510F}" destId="{7F4D1B8D-C60B-4424-9CF6-41E3C3FB1944}" srcOrd="0" destOrd="0" presId="urn:microsoft.com/office/officeart/2005/8/layout/hProcess11"/>
    <dgm:cxn modelId="{F6B44783-2ACD-486F-9E04-FDE6ECBD6B20}" type="presParOf" srcId="{7F4D1B8D-C60B-4424-9CF6-41E3C3FB1944}" destId="{F3088198-F316-44B2-ACD2-182D9468BD1B}" srcOrd="0" destOrd="0" presId="urn:microsoft.com/office/officeart/2005/8/layout/hProcess11"/>
    <dgm:cxn modelId="{5E4D8613-6034-4DDB-B5B2-309A6F5F4629}" type="presParOf" srcId="{7F4D1B8D-C60B-4424-9CF6-41E3C3FB1944}" destId="{417DAC0D-874A-40CF-8186-8AB002BA7BC2}" srcOrd="1" destOrd="0" presId="urn:microsoft.com/office/officeart/2005/8/layout/hProcess11"/>
    <dgm:cxn modelId="{76D31F0B-E8A1-431F-9F07-F62D49303CED}" type="presParOf" srcId="{7F4D1B8D-C60B-4424-9CF6-41E3C3FB1944}" destId="{007A7B2F-5641-4021-A2A5-DFD3534CD00F}" srcOrd="2" destOrd="0" presId="urn:microsoft.com/office/officeart/2005/8/layout/hProcess11"/>
    <dgm:cxn modelId="{9400F230-C3C5-4E81-BC1D-B517B9296161}" type="presParOf" srcId="{D07FAD38-6617-4BF0-8A3C-34664B90510F}" destId="{C3F6A5E0-ED0E-4461-93BB-97FF69BA3649}" srcOrd="1" destOrd="0" presId="urn:microsoft.com/office/officeart/2005/8/layout/hProcess11"/>
    <dgm:cxn modelId="{3F1F0345-47AE-4C1A-9B8A-6219D595E607}" type="presParOf" srcId="{D07FAD38-6617-4BF0-8A3C-34664B90510F}" destId="{E9B0EAAA-B0C3-4387-A2A4-392B918EF553}" srcOrd="2" destOrd="0" presId="urn:microsoft.com/office/officeart/2005/8/layout/hProcess11"/>
    <dgm:cxn modelId="{2F07B173-8E9E-416F-A502-5B070067A51B}" type="presParOf" srcId="{E9B0EAAA-B0C3-4387-A2A4-392B918EF553}" destId="{827812D0-C345-4872-A37D-E702DCDAB55A}" srcOrd="0" destOrd="0" presId="urn:microsoft.com/office/officeart/2005/8/layout/hProcess11"/>
    <dgm:cxn modelId="{B4E20066-FD68-4933-A3AA-60A11E1CCB6D}" type="presParOf" srcId="{E9B0EAAA-B0C3-4387-A2A4-392B918EF553}" destId="{7776D427-5F3D-47B8-B99F-99275227B269}" srcOrd="1" destOrd="0" presId="urn:microsoft.com/office/officeart/2005/8/layout/hProcess11"/>
    <dgm:cxn modelId="{6056D640-1558-4747-9156-534B82BA765C}" type="presParOf" srcId="{E9B0EAAA-B0C3-4387-A2A4-392B918EF553}" destId="{FC8DB936-AA3E-4CFD-92EE-EBBB79CAD89F}" srcOrd="2" destOrd="0" presId="urn:microsoft.com/office/officeart/2005/8/layout/hProcess11"/>
    <dgm:cxn modelId="{7B024650-0661-452B-9F71-AB10C8E10A56}" type="presParOf" srcId="{D07FAD38-6617-4BF0-8A3C-34664B90510F}" destId="{933F2F12-026A-41F9-97FB-9CCA2D211F40}" srcOrd="3" destOrd="0" presId="urn:microsoft.com/office/officeart/2005/8/layout/hProcess11"/>
    <dgm:cxn modelId="{AE61E889-13DC-4434-9CF9-8AE7F1CC1A1D}" type="presParOf" srcId="{D07FAD38-6617-4BF0-8A3C-34664B90510F}" destId="{582EE837-6A05-4B08-8EE9-174768E13F06}" srcOrd="4" destOrd="0" presId="urn:microsoft.com/office/officeart/2005/8/layout/hProcess11"/>
    <dgm:cxn modelId="{EFF2D3B6-14C2-4D8B-9FF6-72256EEBF3E4}" type="presParOf" srcId="{582EE837-6A05-4B08-8EE9-174768E13F06}" destId="{D10FE47F-E6E8-4068-88A3-80E493DC1247}" srcOrd="0" destOrd="0" presId="urn:microsoft.com/office/officeart/2005/8/layout/hProcess11"/>
    <dgm:cxn modelId="{4864A430-86B0-40FD-A156-1DF3B4A0E105}" type="presParOf" srcId="{582EE837-6A05-4B08-8EE9-174768E13F06}" destId="{166AD194-C3B9-4F49-AA9E-842B4EE23799}" srcOrd="1" destOrd="0" presId="urn:microsoft.com/office/officeart/2005/8/layout/hProcess11"/>
    <dgm:cxn modelId="{095FF30A-3BDD-4F70-981F-31E2F7FBE4F7}" type="presParOf" srcId="{582EE837-6A05-4B08-8EE9-174768E13F06}" destId="{D87A95C9-1CA3-4624-818F-BDF2BAE356C9}" srcOrd="2" destOrd="0" presId="urn:microsoft.com/office/officeart/2005/8/layout/hProcess11"/>
    <dgm:cxn modelId="{3BBB6E36-B4C8-4E50-8B77-A773441D73E2}" type="presParOf" srcId="{D07FAD38-6617-4BF0-8A3C-34664B90510F}" destId="{E0C5620C-5A8D-4690-A9AB-5CE57D28768F}" srcOrd="5" destOrd="0" presId="urn:microsoft.com/office/officeart/2005/8/layout/hProcess11"/>
    <dgm:cxn modelId="{6685B513-27C2-4561-814B-3CCC4F3CB06E}" type="presParOf" srcId="{D07FAD38-6617-4BF0-8A3C-34664B90510F}" destId="{33AF13F6-B3BB-40BD-9F2F-38CC15784C49}" srcOrd="6" destOrd="0" presId="urn:microsoft.com/office/officeart/2005/8/layout/hProcess11"/>
    <dgm:cxn modelId="{19FA7F84-B82F-4632-9580-6B1EE963BBBF}" type="presParOf" srcId="{33AF13F6-B3BB-40BD-9F2F-38CC15784C49}" destId="{448F882E-A2C2-472C-A3E2-A2F03CE3E53C}" srcOrd="0" destOrd="0" presId="urn:microsoft.com/office/officeart/2005/8/layout/hProcess11"/>
    <dgm:cxn modelId="{8CE8DC58-FBBA-4CC9-A732-3D0E57280290}" type="presParOf" srcId="{33AF13F6-B3BB-40BD-9F2F-38CC15784C49}" destId="{0D85E6E7-04FB-4112-8976-25D52E3287EE}" srcOrd="1" destOrd="0" presId="urn:microsoft.com/office/officeart/2005/8/layout/hProcess11"/>
    <dgm:cxn modelId="{257BAF96-0CEB-4DDA-977D-4B64BC1C6366}" type="presParOf" srcId="{33AF13F6-B3BB-40BD-9F2F-38CC15784C49}" destId="{D038BD54-FBC8-4851-8BAC-B3793C161A6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5D3E3-85B4-452F-902D-69835C5CD54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4497C14-E7CA-4EA0-A8E9-DF00483581FD}">
      <dgm:prSet phldrT="[Text]"/>
      <dgm:spPr/>
      <dgm:t>
        <a:bodyPr/>
        <a:lstStyle/>
        <a:p>
          <a:r>
            <a:rPr lang="en-US" dirty="0"/>
            <a:t>Pool</a:t>
          </a:r>
        </a:p>
      </dgm:t>
    </dgm:pt>
    <dgm:pt modelId="{C324CF08-185D-4E80-9AB4-60D708544F51}" type="parTrans" cxnId="{1B1E0F92-767B-41F2-ADF9-3A857E653BA4}">
      <dgm:prSet/>
      <dgm:spPr/>
      <dgm:t>
        <a:bodyPr/>
        <a:lstStyle/>
        <a:p>
          <a:endParaRPr lang="en-US"/>
        </a:p>
      </dgm:t>
    </dgm:pt>
    <dgm:pt modelId="{B559E82A-C592-40DF-ACCC-C3A65A102BD9}" type="sibTrans" cxnId="{1B1E0F92-767B-41F2-ADF9-3A857E653BA4}">
      <dgm:prSet/>
      <dgm:spPr/>
      <dgm:t>
        <a:bodyPr/>
        <a:lstStyle/>
        <a:p>
          <a:endParaRPr lang="en-US"/>
        </a:p>
      </dgm:t>
    </dgm:pt>
    <dgm:pt modelId="{50A4A875-9750-4722-A55D-D6694503A311}">
      <dgm:prSet phldrT="[Text]"/>
      <dgm:spPr/>
      <dgm:t>
        <a:bodyPr/>
        <a:lstStyle/>
        <a:p>
          <a:r>
            <a:rPr lang="en-US" dirty="0"/>
            <a:t>Reduce volatility of renewal</a:t>
          </a:r>
        </a:p>
      </dgm:t>
    </dgm:pt>
    <dgm:pt modelId="{F7A2068A-662A-40CC-8DCF-9D6EB34A3622}" type="parTrans" cxnId="{91453F45-E3A9-4CA0-AD35-D7F7B7B8DA0A}">
      <dgm:prSet/>
      <dgm:spPr/>
      <dgm:t>
        <a:bodyPr/>
        <a:lstStyle/>
        <a:p>
          <a:endParaRPr lang="en-US"/>
        </a:p>
      </dgm:t>
    </dgm:pt>
    <dgm:pt modelId="{4F64237A-C8A3-4DE2-A7C2-89C901997464}" type="sibTrans" cxnId="{91453F45-E3A9-4CA0-AD35-D7F7B7B8DA0A}">
      <dgm:prSet/>
      <dgm:spPr/>
      <dgm:t>
        <a:bodyPr/>
        <a:lstStyle/>
        <a:p>
          <a:endParaRPr lang="en-US"/>
        </a:p>
      </dgm:t>
    </dgm:pt>
    <dgm:pt modelId="{208A03C7-D1DE-42D1-9909-F8304CB5DEAA}">
      <dgm:prSet phldrT="[Text]"/>
      <dgm:spPr/>
      <dgm:t>
        <a:bodyPr/>
        <a:lstStyle/>
        <a:p>
          <a:r>
            <a:rPr lang="en-US" dirty="0"/>
            <a:t>Blended Risk</a:t>
          </a:r>
        </a:p>
      </dgm:t>
    </dgm:pt>
    <dgm:pt modelId="{D770CD77-B4D7-4B19-B15F-43639A3B4DC9}" type="parTrans" cxnId="{E8D2076F-0D28-4D99-8847-84D86020F645}">
      <dgm:prSet/>
      <dgm:spPr/>
      <dgm:t>
        <a:bodyPr/>
        <a:lstStyle/>
        <a:p>
          <a:endParaRPr lang="en-US"/>
        </a:p>
      </dgm:t>
    </dgm:pt>
    <dgm:pt modelId="{7FBE9965-0E69-4D40-8440-12F0625601F9}" type="sibTrans" cxnId="{E8D2076F-0D28-4D99-8847-84D86020F645}">
      <dgm:prSet/>
      <dgm:spPr/>
      <dgm:t>
        <a:bodyPr/>
        <a:lstStyle/>
        <a:p>
          <a:endParaRPr lang="en-US"/>
        </a:p>
      </dgm:t>
    </dgm:pt>
    <dgm:pt modelId="{367B9A00-FDB0-4DEE-B8C9-815D26B710C6}">
      <dgm:prSet phldrT="[Text]"/>
      <dgm:spPr/>
      <dgm:t>
        <a:bodyPr/>
        <a:lstStyle/>
        <a:p>
          <a:r>
            <a:rPr lang="en-US" dirty="0"/>
            <a:t>Direct</a:t>
          </a:r>
        </a:p>
      </dgm:t>
    </dgm:pt>
    <dgm:pt modelId="{123003BC-DDD1-4E2D-ADA9-B28179467E20}" type="parTrans" cxnId="{43401B89-F23E-4584-AEA2-A1CC8E053545}">
      <dgm:prSet/>
      <dgm:spPr/>
      <dgm:t>
        <a:bodyPr/>
        <a:lstStyle/>
        <a:p>
          <a:endParaRPr lang="en-US"/>
        </a:p>
      </dgm:t>
    </dgm:pt>
    <dgm:pt modelId="{3717FC35-8149-44F5-B606-5479716D94D0}" type="sibTrans" cxnId="{43401B89-F23E-4584-AEA2-A1CC8E053545}">
      <dgm:prSet/>
      <dgm:spPr/>
      <dgm:t>
        <a:bodyPr/>
        <a:lstStyle/>
        <a:p>
          <a:endParaRPr lang="en-US"/>
        </a:p>
      </dgm:t>
    </dgm:pt>
    <dgm:pt modelId="{30AE4227-3E79-4A03-969B-F384BB0C01F5}">
      <dgm:prSet phldrT="[Text]"/>
      <dgm:spPr/>
      <dgm:t>
        <a:bodyPr/>
        <a:lstStyle/>
        <a:p>
          <a:r>
            <a:rPr lang="en-US" dirty="0"/>
            <a:t>Utilization has direct impact</a:t>
          </a:r>
        </a:p>
      </dgm:t>
    </dgm:pt>
    <dgm:pt modelId="{64EF7BCB-20C5-4425-A70C-9903A40CAD67}" type="parTrans" cxnId="{086FB9A2-F387-4355-9F0A-BFB8F290EB97}">
      <dgm:prSet/>
      <dgm:spPr/>
      <dgm:t>
        <a:bodyPr/>
        <a:lstStyle/>
        <a:p>
          <a:endParaRPr lang="en-US"/>
        </a:p>
      </dgm:t>
    </dgm:pt>
    <dgm:pt modelId="{BA9C5C7A-0B7C-46A2-BB68-3A3CF326AAC8}" type="sibTrans" cxnId="{086FB9A2-F387-4355-9F0A-BFB8F290EB97}">
      <dgm:prSet/>
      <dgm:spPr/>
      <dgm:t>
        <a:bodyPr/>
        <a:lstStyle/>
        <a:p>
          <a:endParaRPr lang="en-US"/>
        </a:p>
      </dgm:t>
    </dgm:pt>
    <dgm:pt modelId="{65661AF9-C94B-44B6-8D7A-8FAA7826FD64}">
      <dgm:prSet phldrT="[Text]"/>
      <dgm:spPr/>
      <dgm:t>
        <a:bodyPr/>
        <a:lstStyle/>
        <a:p>
          <a:r>
            <a:rPr lang="en-US" dirty="0"/>
            <a:t>Lower Purchasing Power</a:t>
          </a:r>
        </a:p>
      </dgm:t>
    </dgm:pt>
    <dgm:pt modelId="{20A0B238-ED1D-45C5-9E83-5EFB0E52BEFC}" type="parTrans" cxnId="{B9311B22-90EC-4181-AF90-52D0473733D8}">
      <dgm:prSet/>
      <dgm:spPr/>
      <dgm:t>
        <a:bodyPr/>
        <a:lstStyle/>
        <a:p>
          <a:endParaRPr lang="en-US"/>
        </a:p>
      </dgm:t>
    </dgm:pt>
    <dgm:pt modelId="{DEEF3DDB-4CFB-4B66-99D3-AE4789054796}" type="sibTrans" cxnId="{B9311B22-90EC-4181-AF90-52D0473733D8}">
      <dgm:prSet/>
      <dgm:spPr/>
      <dgm:t>
        <a:bodyPr/>
        <a:lstStyle/>
        <a:p>
          <a:endParaRPr lang="en-US"/>
        </a:p>
      </dgm:t>
    </dgm:pt>
    <dgm:pt modelId="{DC56718B-252F-4413-9D96-48D24110DECB}">
      <dgm:prSet phldrT="[Text]"/>
      <dgm:spPr/>
      <dgm:t>
        <a:bodyPr/>
        <a:lstStyle/>
        <a:p>
          <a:r>
            <a:rPr lang="en-US" dirty="0"/>
            <a:t>Full Customization of Benefits and Networks</a:t>
          </a:r>
        </a:p>
      </dgm:t>
    </dgm:pt>
    <dgm:pt modelId="{94B36489-0DAB-4431-A14A-7185713F3307}" type="parTrans" cxnId="{692FF2A2-3EB9-41F5-B7E7-CF91B01D7231}">
      <dgm:prSet/>
      <dgm:spPr/>
      <dgm:t>
        <a:bodyPr/>
        <a:lstStyle/>
        <a:p>
          <a:endParaRPr lang="en-US"/>
        </a:p>
      </dgm:t>
    </dgm:pt>
    <dgm:pt modelId="{EF50FA62-1CAC-475A-BF95-3EE3851DF8DE}" type="sibTrans" cxnId="{692FF2A2-3EB9-41F5-B7E7-CF91B01D7231}">
      <dgm:prSet/>
      <dgm:spPr/>
      <dgm:t>
        <a:bodyPr/>
        <a:lstStyle/>
        <a:p>
          <a:endParaRPr lang="en-US"/>
        </a:p>
      </dgm:t>
    </dgm:pt>
    <dgm:pt modelId="{560FD187-3E33-45D7-9F49-649043A27DEB}">
      <dgm:prSet phldrT="[Text]"/>
      <dgm:spPr/>
      <dgm:t>
        <a:bodyPr/>
        <a:lstStyle/>
        <a:p>
          <a:r>
            <a:rPr lang="en-US" dirty="0"/>
            <a:t>No Customization of Benefit Designs or Carriers</a:t>
          </a:r>
        </a:p>
      </dgm:t>
    </dgm:pt>
    <dgm:pt modelId="{C78E81AF-7FAE-4412-9358-58D5C02F4A06}" type="parTrans" cxnId="{6439E528-7FB4-44C6-83EB-AE8060738BEF}">
      <dgm:prSet/>
      <dgm:spPr/>
      <dgm:t>
        <a:bodyPr/>
        <a:lstStyle/>
        <a:p>
          <a:endParaRPr lang="en-US"/>
        </a:p>
      </dgm:t>
    </dgm:pt>
    <dgm:pt modelId="{A7999034-5BE7-4420-B2DB-BC953BC53055}" type="sibTrans" cxnId="{6439E528-7FB4-44C6-83EB-AE8060738BEF}">
      <dgm:prSet/>
      <dgm:spPr/>
      <dgm:t>
        <a:bodyPr/>
        <a:lstStyle/>
        <a:p>
          <a:endParaRPr lang="en-US"/>
        </a:p>
      </dgm:t>
    </dgm:pt>
    <dgm:pt modelId="{E1F800D7-D09E-4DA7-9902-2E65D9929F55}">
      <dgm:prSet phldrT="[Text]"/>
      <dgm:spPr/>
      <dgm:t>
        <a:bodyPr/>
        <a:lstStyle/>
        <a:p>
          <a:r>
            <a:rPr lang="en-US" dirty="0"/>
            <a:t>100% Control</a:t>
          </a:r>
        </a:p>
      </dgm:t>
    </dgm:pt>
    <dgm:pt modelId="{422C7F83-46BD-4C88-8D68-71B7D7C10C13}" type="parTrans" cxnId="{9D263033-A1C4-4478-80E0-D1EDDAF3553A}">
      <dgm:prSet/>
      <dgm:spPr/>
      <dgm:t>
        <a:bodyPr/>
        <a:lstStyle/>
        <a:p>
          <a:endParaRPr lang="en-US"/>
        </a:p>
      </dgm:t>
    </dgm:pt>
    <dgm:pt modelId="{225B169E-F1D0-4B6B-BE32-D8BFA1499153}" type="sibTrans" cxnId="{9D263033-A1C4-4478-80E0-D1EDDAF3553A}">
      <dgm:prSet/>
      <dgm:spPr/>
      <dgm:t>
        <a:bodyPr/>
        <a:lstStyle/>
        <a:p>
          <a:endParaRPr lang="en-US"/>
        </a:p>
      </dgm:t>
    </dgm:pt>
    <dgm:pt modelId="{4004D446-1231-478A-8075-FAA0C0D17713}">
      <dgm:prSet phldrT="[Text]"/>
      <dgm:spPr/>
      <dgm:t>
        <a:bodyPr/>
        <a:lstStyle/>
        <a:p>
          <a:r>
            <a:rPr lang="en-US" dirty="0"/>
            <a:t>Significant Purchasing Power</a:t>
          </a:r>
        </a:p>
      </dgm:t>
    </dgm:pt>
    <dgm:pt modelId="{99565960-218A-41CA-8178-C68BB0B05338}" type="parTrans" cxnId="{C46CCEC6-71C9-4AB4-A3AF-6D7E939AC8EA}">
      <dgm:prSet/>
      <dgm:spPr/>
      <dgm:t>
        <a:bodyPr/>
        <a:lstStyle/>
        <a:p>
          <a:endParaRPr lang="en-US"/>
        </a:p>
      </dgm:t>
    </dgm:pt>
    <dgm:pt modelId="{C3510260-2834-4B3E-8132-13F52E3DE967}" type="sibTrans" cxnId="{C46CCEC6-71C9-4AB4-A3AF-6D7E939AC8EA}">
      <dgm:prSet/>
      <dgm:spPr/>
      <dgm:t>
        <a:bodyPr/>
        <a:lstStyle/>
        <a:p>
          <a:endParaRPr lang="en-US"/>
        </a:p>
      </dgm:t>
    </dgm:pt>
    <dgm:pt modelId="{418122EF-B244-4BD5-9E79-B6ABCD0E14C7}" type="pres">
      <dgm:prSet presAssocID="{0045D3E3-85B4-452F-902D-69835C5CD54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E963E5C-1584-4C81-A3FC-774278AE7FE2}" type="pres">
      <dgm:prSet presAssocID="{0045D3E3-85B4-452F-902D-69835C5CD544}" presName="Background" presStyleLbl="node1" presStyleIdx="0" presStyleCnt="1"/>
      <dgm:spPr/>
    </dgm:pt>
    <dgm:pt modelId="{CB2ABB78-EA1D-4422-90FC-60C2F50EDB63}" type="pres">
      <dgm:prSet presAssocID="{0045D3E3-85B4-452F-902D-69835C5CD544}" presName="Divider" presStyleLbl="callout" presStyleIdx="0" presStyleCnt="1"/>
      <dgm:spPr/>
    </dgm:pt>
    <dgm:pt modelId="{6DAA88DE-888B-406F-BE10-E418E6ADE4BC}" type="pres">
      <dgm:prSet presAssocID="{0045D3E3-85B4-452F-902D-69835C5CD54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FF952D9-95A3-47C8-85FF-B79BDAB3E5DC}" type="pres">
      <dgm:prSet presAssocID="{0045D3E3-85B4-452F-902D-69835C5CD54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E70DD6-FAE1-48DB-AAB6-70E3FB258F4F}" type="pres">
      <dgm:prSet presAssocID="{0045D3E3-85B4-452F-902D-69835C5CD544}" presName="ParentText1" presStyleLbl="revTx" presStyleIdx="0" presStyleCnt="0">
        <dgm:presLayoutVars>
          <dgm:chMax val="1"/>
          <dgm:chPref val="1"/>
        </dgm:presLayoutVars>
      </dgm:prSet>
      <dgm:spPr/>
    </dgm:pt>
    <dgm:pt modelId="{849C0AD6-DF61-40E2-953F-8E771DEA5C03}" type="pres">
      <dgm:prSet presAssocID="{0045D3E3-85B4-452F-902D-69835C5CD544}" presName="ParentShape1" presStyleLbl="alignImgPlace1" presStyleIdx="0" presStyleCnt="2">
        <dgm:presLayoutVars/>
      </dgm:prSet>
      <dgm:spPr/>
    </dgm:pt>
    <dgm:pt modelId="{BB79D4A1-611B-4FA5-90DD-CD09F086B66C}" type="pres">
      <dgm:prSet presAssocID="{0045D3E3-85B4-452F-902D-69835C5CD544}" presName="ParentText2" presStyleLbl="revTx" presStyleIdx="0" presStyleCnt="0">
        <dgm:presLayoutVars>
          <dgm:chMax val="1"/>
          <dgm:chPref val="1"/>
        </dgm:presLayoutVars>
      </dgm:prSet>
      <dgm:spPr/>
    </dgm:pt>
    <dgm:pt modelId="{8F2EE2F6-4F07-4A17-B0FB-E69593088D89}" type="pres">
      <dgm:prSet presAssocID="{0045D3E3-85B4-452F-902D-69835C5CD544}" presName="ParentShape2" presStyleLbl="alignImgPlace1" presStyleIdx="1" presStyleCnt="2">
        <dgm:presLayoutVars/>
      </dgm:prSet>
      <dgm:spPr/>
    </dgm:pt>
  </dgm:ptLst>
  <dgm:cxnLst>
    <dgm:cxn modelId="{F0934306-12A3-4AB1-8E64-355A49D545DA}" type="presOf" srcId="{DC56718B-252F-4413-9D96-48D24110DECB}" destId="{9FF952D9-95A3-47C8-85FF-B79BDAB3E5DC}" srcOrd="0" destOrd="2" presId="urn:microsoft.com/office/officeart/2009/3/layout/OpposingIdeas"/>
    <dgm:cxn modelId="{29743914-4EE1-4E13-81B1-4452CC1F3AE9}" type="presOf" srcId="{E1F800D7-D09E-4DA7-9902-2E65D9929F55}" destId="{9FF952D9-95A3-47C8-85FF-B79BDAB3E5DC}" srcOrd="0" destOrd="3" presId="urn:microsoft.com/office/officeart/2009/3/layout/OpposingIdeas"/>
    <dgm:cxn modelId="{B9311B22-90EC-4181-AF90-52D0473733D8}" srcId="{367B9A00-FDB0-4DEE-B8C9-815D26B710C6}" destId="{65661AF9-C94B-44B6-8D7A-8FAA7826FD64}" srcOrd="1" destOrd="0" parTransId="{20A0B238-ED1D-45C5-9E83-5EFB0E52BEFC}" sibTransId="{DEEF3DDB-4CFB-4B66-99D3-AE4789054796}"/>
    <dgm:cxn modelId="{6439E528-7FB4-44C6-83EB-AE8060738BEF}" srcId="{04497C14-E7CA-4EA0-A8E9-DF00483581FD}" destId="{560FD187-3E33-45D7-9F49-649043A27DEB}" srcOrd="2" destOrd="0" parTransId="{C78E81AF-7FAE-4412-9358-58D5C02F4A06}" sibTransId="{A7999034-5BE7-4420-B2DB-BC953BC53055}"/>
    <dgm:cxn modelId="{9D263033-A1C4-4478-80E0-D1EDDAF3553A}" srcId="{367B9A00-FDB0-4DEE-B8C9-815D26B710C6}" destId="{E1F800D7-D09E-4DA7-9902-2E65D9929F55}" srcOrd="3" destOrd="0" parTransId="{422C7F83-46BD-4C88-8D68-71B7D7C10C13}" sibTransId="{225B169E-F1D0-4B6B-BE32-D8BFA1499153}"/>
    <dgm:cxn modelId="{91453F45-E3A9-4CA0-AD35-D7F7B7B8DA0A}" srcId="{04497C14-E7CA-4EA0-A8E9-DF00483581FD}" destId="{50A4A875-9750-4722-A55D-D6694503A311}" srcOrd="0" destOrd="0" parTransId="{F7A2068A-662A-40CC-8DCF-9D6EB34A3622}" sibTransId="{4F64237A-C8A3-4DE2-A7C2-89C901997464}"/>
    <dgm:cxn modelId="{E8D2076F-0D28-4D99-8847-84D86020F645}" srcId="{04497C14-E7CA-4EA0-A8E9-DF00483581FD}" destId="{208A03C7-D1DE-42D1-9909-F8304CB5DEAA}" srcOrd="3" destOrd="0" parTransId="{D770CD77-B4D7-4B19-B15F-43639A3B4DC9}" sibTransId="{7FBE9965-0E69-4D40-8440-12F0625601F9}"/>
    <dgm:cxn modelId="{105B9454-ABF2-47E5-BC4E-A58753D9A9AB}" type="presOf" srcId="{367B9A00-FDB0-4DEE-B8C9-815D26B710C6}" destId="{BB79D4A1-611B-4FA5-90DD-CD09F086B66C}" srcOrd="0" destOrd="0" presId="urn:microsoft.com/office/officeart/2009/3/layout/OpposingIdeas"/>
    <dgm:cxn modelId="{AACB4C57-E12A-423B-BE74-107436DDECD1}" type="presOf" srcId="{4004D446-1231-478A-8075-FAA0C0D17713}" destId="{6DAA88DE-888B-406F-BE10-E418E6ADE4BC}" srcOrd="0" destOrd="1" presId="urn:microsoft.com/office/officeart/2009/3/layout/OpposingIdeas"/>
    <dgm:cxn modelId="{43401B89-F23E-4584-AEA2-A1CC8E053545}" srcId="{0045D3E3-85B4-452F-902D-69835C5CD544}" destId="{367B9A00-FDB0-4DEE-B8C9-815D26B710C6}" srcOrd="1" destOrd="0" parTransId="{123003BC-DDD1-4E2D-ADA9-B28179467E20}" sibTransId="{3717FC35-8149-44F5-B606-5479716D94D0}"/>
    <dgm:cxn modelId="{1B1E0F92-767B-41F2-ADF9-3A857E653BA4}" srcId="{0045D3E3-85B4-452F-902D-69835C5CD544}" destId="{04497C14-E7CA-4EA0-A8E9-DF00483581FD}" srcOrd="0" destOrd="0" parTransId="{C324CF08-185D-4E80-9AB4-60D708544F51}" sibTransId="{B559E82A-C592-40DF-ACCC-C3A65A102BD9}"/>
    <dgm:cxn modelId="{086FB9A2-F387-4355-9F0A-BFB8F290EB97}" srcId="{367B9A00-FDB0-4DEE-B8C9-815D26B710C6}" destId="{30AE4227-3E79-4A03-969B-F384BB0C01F5}" srcOrd="0" destOrd="0" parTransId="{64EF7BCB-20C5-4425-A70C-9903A40CAD67}" sibTransId="{BA9C5C7A-0B7C-46A2-BB68-3A3CF326AAC8}"/>
    <dgm:cxn modelId="{692FF2A2-3EB9-41F5-B7E7-CF91B01D7231}" srcId="{367B9A00-FDB0-4DEE-B8C9-815D26B710C6}" destId="{DC56718B-252F-4413-9D96-48D24110DECB}" srcOrd="2" destOrd="0" parTransId="{94B36489-0DAB-4431-A14A-7185713F3307}" sibTransId="{EF50FA62-1CAC-475A-BF95-3EE3851DF8DE}"/>
    <dgm:cxn modelId="{960AA6BA-85C3-422C-B6D4-4897024805A1}" type="presOf" srcId="{04497C14-E7CA-4EA0-A8E9-DF00483581FD}" destId="{32E70DD6-FAE1-48DB-AAB6-70E3FB258F4F}" srcOrd="0" destOrd="0" presId="urn:microsoft.com/office/officeart/2009/3/layout/OpposingIdeas"/>
    <dgm:cxn modelId="{320D11BE-A34D-47A1-AE61-1F0F6F31ADBE}" type="presOf" srcId="{50A4A875-9750-4722-A55D-D6694503A311}" destId="{6DAA88DE-888B-406F-BE10-E418E6ADE4BC}" srcOrd="0" destOrd="0" presId="urn:microsoft.com/office/officeart/2009/3/layout/OpposingIdeas"/>
    <dgm:cxn modelId="{F12644C4-1F5D-43ED-BB88-D3560CFF13B2}" type="presOf" srcId="{04497C14-E7CA-4EA0-A8E9-DF00483581FD}" destId="{849C0AD6-DF61-40E2-953F-8E771DEA5C03}" srcOrd="1" destOrd="0" presId="urn:microsoft.com/office/officeart/2009/3/layout/OpposingIdeas"/>
    <dgm:cxn modelId="{C46CCEC6-71C9-4AB4-A3AF-6D7E939AC8EA}" srcId="{04497C14-E7CA-4EA0-A8E9-DF00483581FD}" destId="{4004D446-1231-478A-8075-FAA0C0D17713}" srcOrd="1" destOrd="0" parTransId="{99565960-218A-41CA-8178-C68BB0B05338}" sibTransId="{C3510260-2834-4B3E-8132-13F52E3DE967}"/>
    <dgm:cxn modelId="{17162DC8-F3F6-48B3-8529-6484286AB98F}" type="presOf" srcId="{65661AF9-C94B-44B6-8D7A-8FAA7826FD64}" destId="{9FF952D9-95A3-47C8-85FF-B79BDAB3E5DC}" srcOrd="0" destOrd="1" presId="urn:microsoft.com/office/officeart/2009/3/layout/OpposingIdeas"/>
    <dgm:cxn modelId="{24ADA8D8-AD7B-477E-8F46-42F789AFDEAB}" type="presOf" srcId="{30AE4227-3E79-4A03-969B-F384BB0C01F5}" destId="{9FF952D9-95A3-47C8-85FF-B79BDAB3E5DC}" srcOrd="0" destOrd="0" presId="urn:microsoft.com/office/officeart/2009/3/layout/OpposingIdeas"/>
    <dgm:cxn modelId="{503D5BDD-C34E-4FDB-9669-334306B4D395}" type="presOf" srcId="{560FD187-3E33-45D7-9F49-649043A27DEB}" destId="{6DAA88DE-888B-406F-BE10-E418E6ADE4BC}" srcOrd="0" destOrd="2" presId="urn:microsoft.com/office/officeart/2009/3/layout/OpposingIdeas"/>
    <dgm:cxn modelId="{B00E6EDD-06FE-433B-9646-20B4F843376C}" type="presOf" srcId="{0045D3E3-85B4-452F-902D-69835C5CD544}" destId="{418122EF-B244-4BD5-9E79-B6ABCD0E14C7}" srcOrd="0" destOrd="0" presId="urn:microsoft.com/office/officeart/2009/3/layout/OpposingIdeas"/>
    <dgm:cxn modelId="{995F43F4-765C-4C5D-8A60-0059925C64DE}" type="presOf" srcId="{208A03C7-D1DE-42D1-9909-F8304CB5DEAA}" destId="{6DAA88DE-888B-406F-BE10-E418E6ADE4BC}" srcOrd="0" destOrd="3" presId="urn:microsoft.com/office/officeart/2009/3/layout/OpposingIdeas"/>
    <dgm:cxn modelId="{FBA703FA-74CA-41F0-9FE4-3A417083084B}" type="presOf" srcId="{367B9A00-FDB0-4DEE-B8C9-815D26B710C6}" destId="{8F2EE2F6-4F07-4A17-B0FB-E69593088D89}" srcOrd="1" destOrd="0" presId="urn:microsoft.com/office/officeart/2009/3/layout/OpposingIdeas"/>
    <dgm:cxn modelId="{488605BE-C073-4F2A-8BCB-8CB6684EE6A9}" type="presParOf" srcId="{418122EF-B244-4BD5-9E79-B6ABCD0E14C7}" destId="{BE963E5C-1584-4C81-A3FC-774278AE7FE2}" srcOrd="0" destOrd="0" presId="urn:microsoft.com/office/officeart/2009/3/layout/OpposingIdeas"/>
    <dgm:cxn modelId="{C89BCEA0-658B-40C6-A188-FF375B0DC099}" type="presParOf" srcId="{418122EF-B244-4BD5-9E79-B6ABCD0E14C7}" destId="{CB2ABB78-EA1D-4422-90FC-60C2F50EDB63}" srcOrd="1" destOrd="0" presId="urn:microsoft.com/office/officeart/2009/3/layout/OpposingIdeas"/>
    <dgm:cxn modelId="{A5C3BCA1-4705-4804-A863-98BC50524CAA}" type="presParOf" srcId="{418122EF-B244-4BD5-9E79-B6ABCD0E14C7}" destId="{6DAA88DE-888B-406F-BE10-E418E6ADE4BC}" srcOrd="2" destOrd="0" presId="urn:microsoft.com/office/officeart/2009/3/layout/OpposingIdeas"/>
    <dgm:cxn modelId="{9B4EC49B-828E-4AC2-8FF8-D24A102DC967}" type="presParOf" srcId="{418122EF-B244-4BD5-9E79-B6ABCD0E14C7}" destId="{9FF952D9-95A3-47C8-85FF-B79BDAB3E5DC}" srcOrd="3" destOrd="0" presId="urn:microsoft.com/office/officeart/2009/3/layout/OpposingIdeas"/>
    <dgm:cxn modelId="{AF47171C-5082-43D8-9343-611B5B782D7F}" type="presParOf" srcId="{418122EF-B244-4BD5-9E79-B6ABCD0E14C7}" destId="{32E70DD6-FAE1-48DB-AAB6-70E3FB258F4F}" srcOrd="4" destOrd="0" presId="urn:microsoft.com/office/officeart/2009/3/layout/OpposingIdeas"/>
    <dgm:cxn modelId="{D00DD44B-5FE7-4626-9D76-3F4E12765D25}" type="presParOf" srcId="{418122EF-B244-4BD5-9E79-B6ABCD0E14C7}" destId="{849C0AD6-DF61-40E2-953F-8E771DEA5C03}" srcOrd="5" destOrd="0" presId="urn:microsoft.com/office/officeart/2009/3/layout/OpposingIdeas"/>
    <dgm:cxn modelId="{F52B9A3D-4B74-41D6-BFF8-5E18BFF27F0C}" type="presParOf" srcId="{418122EF-B244-4BD5-9E79-B6ABCD0E14C7}" destId="{BB79D4A1-611B-4FA5-90DD-CD09F086B66C}" srcOrd="6" destOrd="0" presId="urn:microsoft.com/office/officeart/2009/3/layout/OpposingIdeas"/>
    <dgm:cxn modelId="{E5841353-F965-4739-BFD5-D64B1A157FF2}" type="presParOf" srcId="{418122EF-B244-4BD5-9E79-B6ABCD0E14C7}" destId="{8F2EE2F6-4F07-4A17-B0FB-E69593088D89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A04E1-66A1-4CE7-B605-E8C9EB51B2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C873F-68A3-4FB0-B422-2B85DC015463}" type="asst">
      <dgm:prSet phldrT="[Text]"/>
      <dgm:spPr/>
      <dgm:t>
        <a:bodyPr/>
        <a:lstStyle/>
        <a:p>
          <a:r>
            <a:rPr lang="en-US" b="1" dirty="0"/>
            <a:t>Pools (6)</a:t>
          </a:r>
        </a:p>
      </dgm:t>
    </dgm:pt>
    <dgm:pt modelId="{0817BDF9-953E-49C6-A25F-22FF670037E1}" type="parTrans" cxnId="{4EBC70DF-E8B3-43E3-81F4-564F0DEA62BE}">
      <dgm:prSet/>
      <dgm:spPr/>
      <dgm:t>
        <a:bodyPr/>
        <a:lstStyle/>
        <a:p>
          <a:endParaRPr lang="en-US"/>
        </a:p>
      </dgm:t>
    </dgm:pt>
    <dgm:pt modelId="{C6F87659-9173-445E-B20F-2E2F1CC18A90}" type="sibTrans" cxnId="{4EBC70DF-E8B3-43E3-81F4-564F0DEA62BE}">
      <dgm:prSet/>
      <dgm:spPr/>
      <dgm:t>
        <a:bodyPr/>
        <a:lstStyle/>
        <a:p>
          <a:endParaRPr lang="en-US"/>
        </a:p>
      </dgm:t>
    </dgm:pt>
    <dgm:pt modelId="{402B3512-A60D-4188-B986-A8990EC5B6CD}" type="asst">
      <dgm:prSet phldrT="[Text]"/>
      <dgm:spPr/>
      <dgm:t>
        <a:bodyPr/>
        <a:lstStyle/>
        <a:p>
          <a:r>
            <a:rPr lang="en-US" b="1" dirty="0"/>
            <a:t>Direct to Carrier (6)</a:t>
          </a:r>
        </a:p>
      </dgm:t>
    </dgm:pt>
    <dgm:pt modelId="{4C02722B-765B-493C-AB3E-C746A89879A6}" type="parTrans" cxnId="{9DB853F6-CCD5-4BAE-855B-0397855CABDC}">
      <dgm:prSet/>
      <dgm:spPr/>
      <dgm:t>
        <a:bodyPr/>
        <a:lstStyle/>
        <a:p>
          <a:endParaRPr lang="en-US"/>
        </a:p>
      </dgm:t>
    </dgm:pt>
    <dgm:pt modelId="{0FD90122-30A1-4520-9DDB-54CD86D27D07}" type="sibTrans" cxnId="{9DB853F6-CCD5-4BAE-855B-0397855CABDC}">
      <dgm:prSet/>
      <dgm:spPr/>
      <dgm:t>
        <a:bodyPr/>
        <a:lstStyle/>
        <a:p>
          <a:endParaRPr lang="en-US"/>
        </a:p>
      </dgm:t>
    </dgm:pt>
    <dgm:pt modelId="{A5DD88B5-F5B8-42B9-87B3-D5EB40610DA8}">
      <dgm:prSet phldrT="[Text]"/>
      <dgm:spPr/>
      <dgm:t>
        <a:bodyPr/>
        <a:lstStyle/>
        <a:p>
          <a:r>
            <a:rPr lang="en-US" b="1" u="sng" dirty="0"/>
            <a:t>Medical Marketing Entities (12)</a:t>
          </a:r>
        </a:p>
      </dgm:t>
    </dgm:pt>
    <dgm:pt modelId="{F088B656-27D5-4C81-AA91-A8E0933AD3BC}" type="parTrans" cxnId="{7031CDE4-A012-4025-A2A8-92C5DE674B39}">
      <dgm:prSet/>
      <dgm:spPr/>
      <dgm:t>
        <a:bodyPr/>
        <a:lstStyle/>
        <a:p>
          <a:endParaRPr lang="en-US"/>
        </a:p>
      </dgm:t>
    </dgm:pt>
    <dgm:pt modelId="{94239070-263E-4AB1-88D5-16A5AC14206A}" type="sibTrans" cxnId="{7031CDE4-A012-4025-A2A8-92C5DE674B39}">
      <dgm:prSet/>
      <dgm:spPr/>
      <dgm:t>
        <a:bodyPr/>
        <a:lstStyle/>
        <a:p>
          <a:endParaRPr lang="en-US"/>
        </a:p>
      </dgm:t>
    </dgm:pt>
    <dgm:pt modelId="{F887C812-8E9E-4216-B7EA-426B758E9816}" type="asst">
      <dgm:prSet phldrT="[Text]"/>
      <dgm:spPr/>
      <dgm:t>
        <a:bodyPr/>
        <a:lstStyle/>
        <a:p>
          <a:r>
            <a:rPr lang="en-US" dirty="0"/>
            <a:t>VEBA Trust</a:t>
          </a:r>
        </a:p>
        <a:p>
          <a:r>
            <a:rPr lang="en-US" dirty="0"/>
            <a:t>(Declined to Quote)</a:t>
          </a:r>
        </a:p>
      </dgm:t>
    </dgm:pt>
    <dgm:pt modelId="{AEE2017C-8574-4638-8655-2C3BD7DBA432}" type="parTrans" cxnId="{C7E267E8-ED50-4891-AE85-9534B56D5619}">
      <dgm:prSet/>
      <dgm:spPr/>
      <dgm:t>
        <a:bodyPr/>
        <a:lstStyle/>
        <a:p>
          <a:endParaRPr lang="en-US"/>
        </a:p>
      </dgm:t>
    </dgm:pt>
    <dgm:pt modelId="{0B350449-7638-4BF2-81D3-8CFC54B41ECF}" type="sibTrans" cxnId="{C7E267E8-ED50-4891-AE85-9534B56D5619}">
      <dgm:prSet/>
      <dgm:spPr/>
      <dgm:t>
        <a:bodyPr/>
        <a:lstStyle/>
        <a:p>
          <a:endParaRPr lang="en-US"/>
        </a:p>
      </dgm:t>
    </dgm:pt>
    <dgm:pt modelId="{405E9BE4-6AEC-45C7-ACFD-F4281E907E40}" type="asst">
      <dgm:prSet phldrT="[Text]"/>
      <dgm:spPr/>
      <dgm:t>
        <a:bodyPr/>
        <a:lstStyle/>
        <a:p>
          <a:r>
            <a:rPr lang="en-US" dirty="0"/>
            <a:t>SISC JPA</a:t>
          </a:r>
        </a:p>
        <a:p>
          <a:r>
            <a:rPr lang="en-US" dirty="0"/>
            <a:t>(Declined to Quote)</a:t>
          </a:r>
        </a:p>
      </dgm:t>
    </dgm:pt>
    <dgm:pt modelId="{12A0438C-0740-4AD0-8401-88D42D6B8A69}" type="parTrans" cxnId="{7DEE8DD0-BD7D-4B98-8F39-E772CBA2E3B7}">
      <dgm:prSet/>
      <dgm:spPr/>
      <dgm:t>
        <a:bodyPr/>
        <a:lstStyle/>
        <a:p>
          <a:endParaRPr lang="en-US"/>
        </a:p>
      </dgm:t>
    </dgm:pt>
    <dgm:pt modelId="{F46DA9C8-CB9D-40CB-9608-016ED05D466D}" type="sibTrans" cxnId="{7DEE8DD0-BD7D-4B98-8F39-E772CBA2E3B7}">
      <dgm:prSet/>
      <dgm:spPr/>
      <dgm:t>
        <a:bodyPr/>
        <a:lstStyle/>
        <a:p>
          <a:endParaRPr lang="en-US"/>
        </a:p>
      </dgm:t>
    </dgm:pt>
    <dgm:pt modelId="{6BB276BF-78C7-41C8-B516-748E99C3C231}" type="asst">
      <dgm:prSet phldrT="[Text]"/>
      <dgm:spPr/>
      <dgm:t>
        <a:bodyPr/>
        <a:lstStyle/>
        <a:p>
          <a:r>
            <a:rPr lang="en-US" dirty="0"/>
            <a:t>CVT Trust</a:t>
          </a:r>
        </a:p>
        <a:p>
          <a:r>
            <a:rPr lang="en-US" dirty="0"/>
            <a:t>(Quoted)</a:t>
          </a:r>
        </a:p>
      </dgm:t>
    </dgm:pt>
    <dgm:pt modelId="{39935C2C-5C66-4B54-9E46-0D15A72A6ECC}" type="parTrans" cxnId="{12BE7439-A2E7-4158-9EF2-59240C13E631}">
      <dgm:prSet/>
      <dgm:spPr/>
      <dgm:t>
        <a:bodyPr/>
        <a:lstStyle/>
        <a:p>
          <a:endParaRPr lang="en-US"/>
        </a:p>
      </dgm:t>
    </dgm:pt>
    <dgm:pt modelId="{0AC77985-1548-49C0-BE7F-2D87DAFA4200}" type="sibTrans" cxnId="{12BE7439-A2E7-4158-9EF2-59240C13E631}">
      <dgm:prSet/>
      <dgm:spPr/>
      <dgm:t>
        <a:bodyPr/>
        <a:lstStyle/>
        <a:p>
          <a:endParaRPr lang="en-US"/>
        </a:p>
      </dgm:t>
    </dgm:pt>
    <dgm:pt modelId="{DD7194B1-F37A-432C-BE5D-3EFC10E7E54D}" type="asst">
      <dgm:prSet phldrT="[Text]"/>
      <dgm:spPr/>
      <dgm:t>
        <a:bodyPr/>
        <a:lstStyle/>
        <a:p>
          <a:r>
            <a:rPr lang="en-US" dirty="0"/>
            <a:t>ASCIP JPA</a:t>
          </a:r>
        </a:p>
        <a:p>
          <a:r>
            <a:rPr lang="en-US" dirty="0"/>
            <a:t>(Incumbent)</a:t>
          </a:r>
        </a:p>
      </dgm:t>
    </dgm:pt>
    <dgm:pt modelId="{AC2A49D7-4A31-4229-8267-1A69B4896765}" type="parTrans" cxnId="{61306CE6-433E-45DA-B433-EEF227025540}">
      <dgm:prSet/>
      <dgm:spPr/>
      <dgm:t>
        <a:bodyPr/>
        <a:lstStyle/>
        <a:p>
          <a:endParaRPr lang="en-US"/>
        </a:p>
      </dgm:t>
    </dgm:pt>
    <dgm:pt modelId="{C0B5DCDA-B48C-416C-BE44-CA721EC33AC0}" type="sibTrans" cxnId="{61306CE6-433E-45DA-B433-EEF227025540}">
      <dgm:prSet/>
      <dgm:spPr/>
      <dgm:t>
        <a:bodyPr/>
        <a:lstStyle/>
        <a:p>
          <a:endParaRPr lang="en-US"/>
        </a:p>
      </dgm:t>
    </dgm:pt>
    <dgm:pt modelId="{FB4FAEB1-7BED-40F2-8912-B107CA5B0955}" type="asst">
      <dgm:prSet phldrT="[Text]"/>
      <dgm:spPr/>
      <dgm:t>
        <a:bodyPr/>
        <a:lstStyle/>
        <a:p>
          <a:r>
            <a:rPr lang="en-US" dirty="0"/>
            <a:t>REEP JPA</a:t>
          </a:r>
        </a:p>
        <a:p>
          <a:r>
            <a:rPr lang="en-US" dirty="0"/>
            <a:t>(Declined to Quote)</a:t>
          </a:r>
        </a:p>
      </dgm:t>
    </dgm:pt>
    <dgm:pt modelId="{F56F3B8F-73EB-4110-86B7-B4BD94A1D5DE}" type="parTrans" cxnId="{5FC3D2C8-A9AE-4E39-AF8C-9074886C9A10}">
      <dgm:prSet/>
      <dgm:spPr/>
      <dgm:t>
        <a:bodyPr/>
        <a:lstStyle/>
        <a:p>
          <a:endParaRPr lang="en-US"/>
        </a:p>
      </dgm:t>
    </dgm:pt>
    <dgm:pt modelId="{F36AF525-A918-47F8-BE91-34A3F18F08E4}" type="sibTrans" cxnId="{5FC3D2C8-A9AE-4E39-AF8C-9074886C9A10}">
      <dgm:prSet/>
      <dgm:spPr/>
      <dgm:t>
        <a:bodyPr/>
        <a:lstStyle/>
        <a:p>
          <a:endParaRPr lang="en-US"/>
        </a:p>
      </dgm:t>
    </dgm:pt>
    <dgm:pt modelId="{4DD49A94-F62A-4C7D-8385-C60C2A7672DF}" type="asst">
      <dgm:prSet phldrT="[Text]"/>
      <dgm:spPr/>
      <dgm:t>
        <a:bodyPr/>
        <a:lstStyle/>
        <a:p>
          <a:r>
            <a:rPr lang="en-US" dirty="0"/>
            <a:t>CSEBA JPA</a:t>
          </a:r>
        </a:p>
        <a:p>
          <a:r>
            <a:rPr lang="en-US" dirty="0"/>
            <a:t>(Declined to Quote)</a:t>
          </a:r>
        </a:p>
      </dgm:t>
    </dgm:pt>
    <dgm:pt modelId="{3D1584ED-A502-40C7-B2D6-A415BA079A99}" type="parTrans" cxnId="{717D4255-13FF-44CA-98E2-C00C9582CD7E}">
      <dgm:prSet/>
      <dgm:spPr/>
      <dgm:t>
        <a:bodyPr/>
        <a:lstStyle/>
        <a:p>
          <a:endParaRPr lang="en-US"/>
        </a:p>
      </dgm:t>
    </dgm:pt>
    <dgm:pt modelId="{A01F00BD-739A-4F6E-850D-959F9F993DA5}" type="sibTrans" cxnId="{717D4255-13FF-44CA-98E2-C00C9582CD7E}">
      <dgm:prSet/>
      <dgm:spPr/>
      <dgm:t>
        <a:bodyPr/>
        <a:lstStyle/>
        <a:p>
          <a:endParaRPr lang="en-US"/>
        </a:p>
      </dgm:t>
    </dgm:pt>
    <dgm:pt modelId="{B16F65C7-CAE7-4E5A-BE58-7F025388AB89}" type="asst">
      <dgm:prSet phldrT="[Text]"/>
      <dgm:spPr/>
      <dgm:t>
        <a:bodyPr/>
        <a:lstStyle/>
        <a:p>
          <a:r>
            <a:rPr lang="en-US" dirty="0"/>
            <a:t>Anthem Blue Cross</a:t>
          </a:r>
        </a:p>
        <a:p>
          <a:r>
            <a:rPr lang="en-US" dirty="0"/>
            <a:t>(Quoted)</a:t>
          </a:r>
        </a:p>
      </dgm:t>
    </dgm:pt>
    <dgm:pt modelId="{2C538E5E-FA95-4537-BA3D-6A56EBA97FB8}" type="parTrans" cxnId="{AC74A505-6DBE-4ED4-A9D4-5AED005ACFE3}">
      <dgm:prSet/>
      <dgm:spPr/>
      <dgm:t>
        <a:bodyPr/>
        <a:lstStyle/>
        <a:p>
          <a:endParaRPr lang="en-US"/>
        </a:p>
      </dgm:t>
    </dgm:pt>
    <dgm:pt modelId="{76A342B6-38DF-4F42-A838-9FE97CD32549}" type="sibTrans" cxnId="{AC74A505-6DBE-4ED4-A9D4-5AED005ACFE3}">
      <dgm:prSet/>
      <dgm:spPr/>
      <dgm:t>
        <a:bodyPr/>
        <a:lstStyle/>
        <a:p>
          <a:endParaRPr lang="en-US"/>
        </a:p>
      </dgm:t>
    </dgm:pt>
    <dgm:pt modelId="{6A9C81EB-8E90-4AF4-8E05-20672C02E0E8}" type="asst">
      <dgm:prSet phldrT="[Text]"/>
      <dgm:spPr/>
      <dgm:t>
        <a:bodyPr/>
        <a:lstStyle/>
        <a:p>
          <a:r>
            <a:rPr lang="en-US" dirty="0"/>
            <a:t>Blue Shield of CA</a:t>
          </a:r>
        </a:p>
        <a:p>
          <a:r>
            <a:rPr lang="en-US" dirty="0"/>
            <a:t>(Quoted)</a:t>
          </a:r>
        </a:p>
      </dgm:t>
    </dgm:pt>
    <dgm:pt modelId="{AE1C20BE-E951-4C45-BEC1-6B6CCE5E468C}" type="parTrans" cxnId="{F62B6FFB-B224-40ED-844F-E5F91FA89831}">
      <dgm:prSet/>
      <dgm:spPr/>
      <dgm:t>
        <a:bodyPr/>
        <a:lstStyle/>
        <a:p>
          <a:endParaRPr lang="en-US"/>
        </a:p>
      </dgm:t>
    </dgm:pt>
    <dgm:pt modelId="{1BBA7F4D-4346-42B2-B73B-90B2A5A4E314}" type="sibTrans" cxnId="{F62B6FFB-B224-40ED-844F-E5F91FA89831}">
      <dgm:prSet/>
      <dgm:spPr/>
      <dgm:t>
        <a:bodyPr/>
        <a:lstStyle/>
        <a:p>
          <a:endParaRPr lang="en-US"/>
        </a:p>
      </dgm:t>
    </dgm:pt>
    <dgm:pt modelId="{8AE5639E-450A-4F87-BFF8-B0B885D73C02}" type="asst">
      <dgm:prSet phldrT="[Text]"/>
      <dgm:spPr/>
      <dgm:t>
        <a:bodyPr/>
        <a:lstStyle/>
        <a:p>
          <a:r>
            <a:rPr lang="en-US" dirty="0"/>
            <a:t>United Healthcare</a:t>
          </a:r>
        </a:p>
        <a:p>
          <a:r>
            <a:rPr lang="en-US" dirty="0"/>
            <a:t>(Quoted)</a:t>
          </a:r>
        </a:p>
      </dgm:t>
    </dgm:pt>
    <dgm:pt modelId="{3847B7EE-CDF8-460B-82AC-A77E4ADDCF25}" type="parTrans" cxnId="{9A8A5243-8570-4E06-ACFC-46AAF0BB7623}">
      <dgm:prSet/>
      <dgm:spPr/>
      <dgm:t>
        <a:bodyPr/>
        <a:lstStyle/>
        <a:p>
          <a:endParaRPr lang="en-US"/>
        </a:p>
      </dgm:t>
    </dgm:pt>
    <dgm:pt modelId="{FA7AFD26-DE41-40E6-9EED-B595D3284D64}" type="sibTrans" cxnId="{9A8A5243-8570-4E06-ACFC-46AAF0BB7623}">
      <dgm:prSet/>
      <dgm:spPr/>
      <dgm:t>
        <a:bodyPr/>
        <a:lstStyle/>
        <a:p>
          <a:endParaRPr lang="en-US"/>
        </a:p>
      </dgm:t>
    </dgm:pt>
    <dgm:pt modelId="{93B26D94-E40E-4B3A-8A57-296994512B09}" type="asst">
      <dgm:prSet phldrT="[Text]"/>
      <dgm:spPr/>
      <dgm:t>
        <a:bodyPr/>
        <a:lstStyle/>
        <a:p>
          <a:r>
            <a:rPr lang="en-US" dirty="0"/>
            <a:t>Health Net</a:t>
          </a:r>
        </a:p>
        <a:p>
          <a:r>
            <a:rPr lang="en-US" dirty="0"/>
            <a:t>(Quoted)</a:t>
          </a:r>
        </a:p>
      </dgm:t>
    </dgm:pt>
    <dgm:pt modelId="{DEA00233-80EB-424C-BCDB-CBCDEE6EA6A1}" type="parTrans" cxnId="{654AA3E9-4F97-49CC-86AB-A326948B3F6A}">
      <dgm:prSet/>
      <dgm:spPr/>
      <dgm:t>
        <a:bodyPr/>
        <a:lstStyle/>
        <a:p>
          <a:endParaRPr lang="en-US"/>
        </a:p>
      </dgm:t>
    </dgm:pt>
    <dgm:pt modelId="{CAD872B3-5EF1-44CB-97A1-14311E67A7FA}" type="sibTrans" cxnId="{654AA3E9-4F97-49CC-86AB-A326948B3F6A}">
      <dgm:prSet/>
      <dgm:spPr/>
      <dgm:t>
        <a:bodyPr/>
        <a:lstStyle/>
        <a:p>
          <a:endParaRPr lang="en-US"/>
        </a:p>
      </dgm:t>
    </dgm:pt>
    <dgm:pt modelId="{61F69387-1064-49A9-BF19-49D3AE3E2345}" type="asst">
      <dgm:prSet phldrT="[Text]"/>
      <dgm:spPr/>
      <dgm:t>
        <a:bodyPr/>
        <a:lstStyle/>
        <a:p>
          <a:r>
            <a:rPr lang="en-US" dirty="0"/>
            <a:t>Cigna</a:t>
          </a:r>
        </a:p>
        <a:p>
          <a:r>
            <a:rPr lang="en-US" dirty="0"/>
            <a:t>(Declined to Quote)</a:t>
          </a:r>
        </a:p>
      </dgm:t>
    </dgm:pt>
    <dgm:pt modelId="{CF8FE761-CF71-4040-BC12-B65135499A81}" type="parTrans" cxnId="{2AFD9ABD-5D0E-4E86-A01E-3569823029E4}">
      <dgm:prSet/>
      <dgm:spPr/>
      <dgm:t>
        <a:bodyPr/>
        <a:lstStyle/>
        <a:p>
          <a:endParaRPr lang="en-US"/>
        </a:p>
      </dgm:t>
    </dgm:pt>
    <dgm:pt modelId="{F30BAD2E-C600-402A-9AC0-3CFFE53CA43F}" type="sibTrans" cxnId="{2AFD9ABD-5D0E-4E86-A01E-3569823029E4}">
      <dgm:prSet/>
      <dgm:spPr/>
      <dgm:t>
        <a:bodyPr/>
        <a:lstStyle/>
        <a:p>
          <a:endParaRPr lang="en-US"/>
        </a:p>
      </dgm:t>
    </dgm:pt>
    <dgm:pt modelId="{4019DB23-CE92-4544-BA6F-6311099A16BD}" type="asst">
      <dgm:prSet phldrT="[Text]"/>
      <dgm:spPr/>
      <dgm:t>
        <a:bodyPr/>
        <a:lstStyle/>
        <a:p>
          <a:r>
            <a:rPr lang="en-US" dirty="0"/>
            <a:t>AETNA</a:t>
          </a:r>
        </a:p>
        <a:p>
          <a:r>
            <a:rPr lang="en-US" dirty="0"/>
            <a:t>(Quoted)</a:t>
          </a:r>
        </a:p>
      </dgm:t>
    </dgm:pt>
    <dgm:pt modelId="{CA863891-39AC-41E9-94C3-8790D0D60335}" type="parTrans" cxnId="{D36B463F-5614-4CAC-A6D6-9EA00770B2F4}">
      <dgm:prSet/>
      <dgm:spPr/>
      <dgm:t>
        <a:bodyPr/>
        <a:lstStyle/>
        <a:p>
          <a:endParaRPr lang="en-US"/>
        </a:p>
      </dgm:t>
    </dgm:pt>
    <dgm:pt modelId="{9F002FDE-6286-4E58-B148-B77B99740063}" type="sibTrans" cxnId="{D36B463F-5614-4CAC-A6D6-9EA00770B2F4}">
      <dgm:prSet/>
      <dgm:spPr/>
      <dgm:t>
        <a:bodyPr/>
        <a:lstStyle/>
        <a:p>
          <a:endParaRPr lang="en-US"/>
        </a:p>
      </dgm:t>
    </dgm:pt>
    <dgm:pt modelId="{13CC6F47-A543-4645-A91F-7D168AEA5512}" type="pres">
      <dgm:prSet presAssocID="{CA0A04E1-66A1-4CE7-B605-E8C9EB51B2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FB952C-8075-4774-9248-59446B890C3A}" type="pres">
      <dgm:prSet presAssocID="{A5DD88B5-F5B8-42B9-87B3-D5EB40610DA8}" presName="hierRoot1" presStyleCnt="0">
        <dgm:presLayoutVars>
          <dgm:hierBranch val="init"/>
        </dgm:presLayoutVars>
      </dgm:prSet>
      <dgm:spPr/>
    </dgm:pt>
    <dgm:pt modelId="{48762A28-E15F-4F3C-809B-0A45AB9840D1}" type="pres">
      <dgm:prSet presAssocID="{A5DD88B5-F5B8-42B9-87B3-D5EB40610DA8}" presName="rootComposite1" presStyleCnt="0"/>
      <dgm:spPr/>
    </dgm:pt>
    <dgm:pt modelId="{6B7CD02B-AE67-47C4-9F55-45C3C44397CD}" type="pres">
      <dgm:prSet presAssocID="{A5DD88B5-F5B8-42B9-87B3-D5EB40610DA8}" presName="rootText1" presStyleLbl="alignAcc1" presStyleIdx="0" presStyleCnt="0">
        <dgm:presLayoutVars>
          <dgm:chPref val="3"/>
        </dgm:presLayoutVars>
      </dgm:prSet>
      <dgm:spPr/>
    </dgm:pt>
    <dgm:pt modelId="{A859A1A8-39A6-480D-8CC9-397126DFA9F2}" type="pres">
      <dgm:prSet presAssocID="{A5DD88B5-F5B8-42B9-87B3-D5EB40610DA8}" presName="topArc1" presStyleLbl="parChTrans1D1" presStyleIdx="0" presStyleCnt="30"/>
      <dgm:spPr/>
    </dgm:pt>
    <dgm:pt modelId="{F9B62687-A2B4-4B20-83A6-080C22DC6F44}" type="pres">
      <dgm:prSet presAssocID="{A5DD88B5-F5B8-42B9-87B3-D5EB40610DA8}" presName="bottomArc1" presStyleLbl="parChTrans1D1" presStyleIdx="1" presStyleCnt="30"/>
      <dgm:spPr/>
    </dgm:pt>
    <dgm:pt modelId="{077A8900-C34D-43B4-B5C1-519CA656F99A}" type="pres">
      <dgm:prSet presAssocID="{A5DD88B5-F5B8-42B9-87B3-D5EB40610DA8}" presName="topConnNode1" presStyleLbl="node1" presStyleIdx="0" presStyleCnt="0"/>
      <dgm:spPr/>
    </dgm:pt>
    <dgm:pt modelId="{D2F294B1-24D4-47DC-B8EC-77FB6148017D}" type="pres">
      <dgm:prSet presAssocID="{A5DD88B5-F5B8-42B9-87B3-D5EB40610DA8}" presName="hierChild2" presStyleCnt="0"/>
      <dgm:spPr/>
    </dgm:pt>
    <dgm:pt modelId="{31474356-DC12-4B57-8DFB-8EBFF450D624}" type="pres">
      <dgm:prSet presAssocID="{A5DD88B5-F5B8-42B9-87B3-D5EB40610DA8}" presName="hierChild3" presStyleCnt="0"/>
      <dgm:spPr/>
    </dgm:pt>
    <dgm:pt modelId="{4B742228-D8A2-4196-8609-DF707BC05D54}" type="pres">
      <dgm:prSet presAssocID="{0817BDF9-953E-49C6-A25F-22FF670037E1}" presName="Name101" presStyleLbl="parChTrans1D2" presStyleIdx="0" presStyleCnt="2"/>
      <dgm:spPr/>
    </dgm:pt>
    <dgm:pt modelId="{418B3A61-1D66-4350-9F90-C281FC403B2B}" type="pres">
      <dgm:prSet presAssocID="{298C873F-68A3-4FB0-B422-2B85DC015463}" presName="hierRoot3" presStyleCnt="0">
        <dgm:presLayoutVars>
          <dgm:hierBranch val="init"/>
        </dgm:presLayoutVars>
      </dgm:prSet>
      <dgm:spPr/>
    </dgm:pt>
    <dgm:pt modelId="{D61241E6-C4A3-4C0E-83C6-A05C0722BC50}" type="pres">
      <dgm:prSet presAssocID="{298C873F-68A3-4FB0-B422-2B85DC015463}" presName="rootComposite3" presStyleCnt="0"/>
      <dgm:spPr/>
    </dgm:pt>
    <dgm:pt modelId="{379A46D0-73A9-4A33-9A20-37458D001C66}" type="pres">
      <dgm:prSet presAssocID="{298C873F-68A3-4FB0-B422-2B85DC015463}" presName="rootText3" presStyleLbl="alignAcc1" presStyleIdx="0" presStyleCnt="0">
        <dgm:presLayoutVars>
          <dgm:chPref val="3"/>
        </dgm:presLayoutVars>
      </dgm:prSet>
      <dgm:spPr/>
    </dgm:pt>
    <dgm:pt modelId="{1A27F5C0-A35D-422F-B0AB-0F45FFB22C02}" type="pres">
      <dgm:prSet presAssocID="{298C873F-68A3-4FB0-B422-2B85DC015463}" presName="topArc3" presStyleLbl="parChTrans1D1" presStyleIdx="2" presStyleCnt="30"/>
      <dgm:spPr/>
    </dgm:pt>
    <dgm:pt modelId="{D3DDC28E-722B-4A8F-B25F-E4546FC068BF}" type="pres">
      <dgm:prSet presAssocID="{298C873F-68A3-4FB0-B422-2B85DC015463}" presName="bottomArc3" presStyleLbl="parChTrans1D1" presStyleIdx="3" presStyleCnt="30"/>
      <dgm:spPr/>
    </dgm:pt>
    <dgm:pt modelId="{CD18D613-06DE-4FED-BC88-9BA0256AFDCE}" type="pres">
      <dgm:prSet presAssocID="{298C873F-68A3-4FB0-B422-2B85DC015463}" presName="topConnNode3" presStyleLbl="asst1" presStyleIdx="0" presStyleCnt="0"/>
      <dgm:spPr/>
    </dgm:pt>
    <dgm:pt modelId="{7F8CF6F5-65FE-4ACB-96CA-21CF58776715}" type="pres">
      <dgm:prSet presAssocID="{298C873F-68A3-4FB0-B422-2B85DC015463}" presName="hierChild6" presStyleCnt="0"/>
      <dgm:spPr/>
    </dgm:pt>
    <dgm:pt modelId="{7956457A-0AC4-4E46-9FC1-3827CE0EB095}" type="pres">
      <dgm:prSet presAssocID="{298C873F-68A3-4FB0-B422-2B85DC015463}" presName="hierChild7" presStyleCnt="0"/>
      <dgm:spPr/>
    </dgm:pt>
    <dgm:pt modelId="{2876A9DD-C6BC-4BB6-98AD-08A0B731C762}" type="pres">
      <dgm:prSet presAssocID="{AEE2017C-8574-4638-8655-2C3BD7DBA432}" presName="Name101" presStyleLbl="parChTrans1D3" presStyleIdx="0" presStyleCnt="12"/>
      <dgm:spPr/>
    </dgm:pt>
    <dgm:pt modelId="{7B4C807F-8EFC-4426-8165-09FAB16075EC}" type="pres">
      <dgm:prSet presAssocID="{F887C812-8E9E-4216-B7EA-426B758E9816}" presName="hierRoot3" presStyleCnt="0">
        <dgm:presLayoutVars>
          <dgm:hierBranch val="init"/>
        </dgm:presLayoutVars>
      </dgm:prSet>
      <dgm:spPr/>
    </dgm:pt>
    <dgm:pt modelId="{723F0C95-1A0E-4598-B8D7-8E70C84AB289}" type="pres">
      <dgm:prSet presAssocID="{F887C812-8E9E-4216-B7EA-426B758E9816}" presName="rootComposite3" presStyleCnt="0"/>
      <dgm:spPr/>
    </dgm:pt>
    <dgm:pt modelId="{5939A919-38E1-4150-A5AB-ACDC59E62BA5}" type="pres">
      <dgm:prSet presAssocID="{F887C812-8E9E-4216-B7EA-426B758E9816}" presName="rootText3" presStyleLbl="alignAcc1" presStyleIdx="0" presStyleCnt="0">
        <dgm:presLayoutVars>
          <dgm:chPref val="3"/>
        </dgm:presLayoutVars>
      </dgm:prSet>
      <dgm:spPr/>
    </dgm:pt>
    <dgm:pt modelId="{CA4BACA2-0204-4D54-9CCF-623D8CF9B9D3}" type="pres">
      <dgm:prSet presAssocID="{F887C812-8E9E-4216-B7EA-426B758E9816}" presName="topArc3" presStyleLbl="parChTrans1D1" presStyleIdx="4" presStyleCnt="30"/>
      <dgm:spPr/>
    </dgm:pt>
    <dgm:pt modelId="{C1138B92-EAF8-4F8F-97B6-1F804372A633}" type="pres">
      <dgm:prSet presAssocID="{F887C812-8E9E-4216-B7EA-426B758E9816}" presName="bottomArc3" presStyleLbl="parChTrans1D1" presStyleIdx="5" presStyleCnt="30"/>
      <dgm:spPr/>
    </dgm:pt>
    <dgm:pt modelId="{FB1A9799-FBF7-4E85-A5BC-FFEB2753E2F4}" type="pres">
      <dgm:prSet presAssocID="{F887C812-8E9E-4216-B7EA-426B758E9816}" presName="topConnNode3" presStyleLbl="asst1" presStyleIdx="0" presStyleCnt="0"/>
      <dgm:spPr/>
    </dgm:pt>
    <dgm:pt modelId="{C88C2BFD-CBBD-4440-A85B-A9B211CDACEF}" type="pres">
      <dgm:prSet presAssocID="{F887C812-8E9E-4216-B7EA-426B758E9816}" presName="hierChild6" presStyleCnt="0"/>
      <dgm:spPr/>
    </dgm:pt>
    <dgm:pt modelId="{54FDA8A4-4142-40F0-8254-2E14BC87DF16}" type="pres">
      <dgm:prSet presAssocID="{F887C812-8E9E-4216-B7EA-426B758E9816}" presName="hierChild7" presStyleCnt="0"/>
      <dgm:spPr/>
    </dgm:pt>
    <dgm:pt modelId="{CED02831-09A2-4767-9DA6-06CC90949852}" type="pres">
      <dgm:prSet presAssocID="{12A0438C-0740-4AD0-8401-88D42D6B8A69}" presName="Name101" presStyleLbl="parChTrans1D3" presStyleIdx="1" presStyleCnt="12"/>
      <dgm:spPr/>
    </dgm:pt>
    <dgm:pt modelId="{8FA02277-E817-49C0-8D84-E5A9A8F16B55}" type="pres">
      <dgm:prSet presAssocID="{405E9BE4-6AEC-45C7-ACFD-F4281E907E40}" presName="hierRoot3" presStyleCnt="0">
        <dgm:presLayoutVars>
          <dgm:hierBranch val="init"/>
        </dgm:presLayoutVars>
      </dgm:prSet>
      <dgm:spPr/>
    </dgm:pt>
    <dgm:pt modelId="{BCD03EED-532F-437D-AD03-2C1FA4A4EA2E}" type="pres">
      <dgm:prSet presAssocID="{405E9BE4-6AEC-45C7-ACFD-F4281E907E40}" presName="rootComposite3" presStyleCnt="0"/>
      <dgm:spPr/>
    </dgm:pt>
    <dgm:pt modelId="{E2EC44AA-857B-4FE0-BAC8-057A6E404049}" type="pres">
      <dgm:prSet presAssocID="{405E9BE4-6AEC-45C7-ACFD-F4281E907E40}" presName="rootText3" presStyleLbl="alignAcc1" presStyleIdx="0" presStyleCnt="0">
        <dgm:presLayoutVars>
          <dgm:chPref val="3"/>
        </dgm:presLayoutVars>
      </dgm:prSet>
      <dgm:spPr/>
    </dgm:pt>
    <dgm:pt modelId="{897E6B30-864F-4730-98F9-9ED97EE7AAFF}" type="pres">
      <dgm:prSet presAssocID="{405E9BE4-6AEC-45C7-ACFD-F4281E907E40}" presName="topArc3" presStyleLbl="parChTrans1D1" presStyleIdx="6" presStyleCnt="30"/>
      <dgm:spPr/>
    </dgm:pt>
    <dgm:pt modelId="{CBE21604-FC01-4FC4-8175-A599E861A3C0}" type="pres">
      <dgm:prSet presAssocID="{405E9BE4-6AEC-45C7-ACFD-F4281E907E40}" presName="bottomArc3" presStyleLbl="parChTrans1D1" presStyleIdx="7" presStyleCnt="30"/>
      <dgm:spPr/>
    </dgm:pt>
    <dgm:pt modelId="{441CABFF-7DB4-4CC3-A1C1-8C43DFB21F6A}" type="pres">
      <dgm:prSet presAssocID="{405E9BE4-6AEC-45C7-ACFD-F4281E907E40}" presName="topConnNode3" presStyleLbl="asst1" presStyleIdx="0" presStyleCnt="0"/>
      <dgm:spPr/>
    </dgm:pt>
    <dgm:pt modelId="{F350DB03-AD2E-4482-B111-6C8F9FD92E83}" type="pres">
      <dgm:prSet presAssocID="{405E9BE4-6AEC-45C7-ACFD-F4281E907E40}" presName="hierChild6" presStyleCnt="0"/>
      <dgm:spPr/>
    </dgm:pt>
    <dgm:pt modelId="{9BE0EB49-716A-4F85-AF49-423EE6F211C1}" type="pres">
      <dgm:prSet presAssocID="{405E9BE4-6AEC-45C7-ACFD-F4281E907E40}" presName="hierChild7" presStyleCnt="0"/>
      <dgm:spPr/>
    </dgm:pt>
    <dgm:pt modelId="{60C1B86C-7ADB-45A1-B43E-84679BA52CDE}" type="pres">
      <dgm:prSet presAssocID="{AC2A49D7-4A31-4229-8267-1A69B4896765}" presName="Name101" presStyleLbl="parChTrans1D3" presStyleIdx="2" presStyleCnt="12"/>
      <dgm:spPr/>
    </dgm:pt>
    <dgm:pt modelId="{0E036050-1D0E-424B-8FF0-CC16C7CACBC4}" type="pres">
      <dgm:prSet presAssocID="{DD7194B1-F37A-432C-BE5D-3EFC10E7E54D}" presName="hierRoot3" presStyleCnt="0">
        <dgm:presLayoutVars>
          <dgm:hierBranch val="init"/>
        </dgm:presLayoutVars>
      </dgm:prSet>
      <dgm:spPr/>
    </dgm:pt>
    <dgm:pt modelId="{743CB3F1-88DB-4FAE-BDB0-F3A7D871821A}" type="pres">
      <dgm:prSet presAssocID="{DD7194B1-F37A-432C-BE5D-3EFC10E7E54D}" presName="rootComposite3" presStyleCnt="0"/>
      <dgm:spPr/>
    </dgm:pt>
    <dgm:pt modelId="{8EBF47BE-D0EE-4859-A709-1AC0EF192B4F}" type="pres">
      <dgm:prSet presAssocID="{DD7194B1-F37A-432C-BE5D-3EFC10E7E54D}" presName="rootText3" presStyleLbl="alignAcc1" presStyleIdx="0" presStyleCnt="0">
        <dgm:presLayoutVars>
          <dgm:chPref val="3"/>
        </dgm:presLayoutVars>
      </dgm:prSet>
      <dgm:spPr/>
    </dgm:pt>
    <dgm:pt modelId="{E1DF5814-C106-4998-B369-517305BC6749}" type="pres">
      <dgm:prSet presAssocID="{DD7194B1-F37A-432C-BE5D-3EFC10E7E54D}" presName="topArc3" presStyleLbl="parChTrans1D1" presStyleIdx="8" presStyleCnt="30"/>
      <dgm:spPr/>
    </dgm:pt>
    <dgm:pt modelId="{F2C4DA04-5695-43FC-B6F3-2804DFC6143C}" type="pres">
      <dgm:prSet presAssocID="{DD7194B1-F37A-432C-BE5D-3EFC10E7E54D}" presName="bottomArc3" presStyleLbl="parChTrans1D1" presStyleIdx="9" presStyleCnt="30"/>
      <dgm:spPr/>
    </dgm:pt>
    <dgm:pt modelId="{1CF7F0EB-534A-422A-93D4-7A124B56B177}" type="pres">
      <dgm:prSet presAssocID="{DD7194B1-F37A-432C-BE5D-3EFC10E7E54D}" presName="topConnNode3" presStyleLbl="asst1" presStyleIdx="0" presStyleCnt="0"/>
      <dgm:spPr/>
    </dgm:pt>
    <dgm:pt modelId="{76F54CEA-0197-4669-B3CE-6A88DB94DF4F}" type="pres">
      <dgm:prSet presAssocID="{DD7194B1-F37A-432C-BE5D-3EFC10E7E54D}" presName="hierChild6" presStyleCnt="0"/>
      <dgm:spPr/>
    </dgm:pt>
    <dgm:pt modelId="{4F000AF6-D07B-4D07-BE04-0AC7018E849A}" type="pres">
      <dgm:prSet presAssocID="{DD7194B1-F37A-432C-BE5D-3EFC10E7E54D}" presName="hierChild7" presStyleCnt="0"/>
      <dgm:spPr/>
    </dgm:pt>
    <dgm:pt modelId="{D92F22C7-C5E1-4858-86F9-681A502084C6}" type="pres">
      <dgm:prSet presAssocID="{39935C2C-5C66-4B54-9E46-0D15A72A6ECC}" presName="Name101" presStyleLbl="parChTrans1D3" presStyleIdx="3" presStyleCnt="12"/>
      <dgm:spPr/>
    </dgm:pt>
    <dgm:pt modelId="{8B3E0C3D-B829-4E44-8D62-838B5717CDAD}" type="pres">
      <dgm:prSet presAssocID="{6BB276BF-78C7-41C8-B516-748E99C3C231}" presName="hierRoot3" presStyleCnt="0">
        <dgm:presLayoutVars>
          <dgm:hierBranch val="init"/>
        </dgm:presLayoutVars>
      </dgm:prSet>
      <dgm:spPr/>
    </dgm:pt>
    <dgm:pt modelId="{87C2F744-04CA-4E5C-B8CE-9246146564A5}" type="pres">
      <dgm:prSet presAssocID="{6BB276BF-78C7-41C8-B516-748E99C3C231}" presName="rootComposite3" presStyleCnt="0"/>
      <dgm:spPr/>
    </dgm:pt>
    <dgm:pt modelId="{091F2C0C-84B2-4529-93CA-44791F4129B1}" type="pres">
      <dgm:prSet presAssocID="{6BB276BF-78C7-41C8-B516-748E99C3C231}" presName="rootText3" presStyleLbl="alignAcc1" presStyleIdx="0" presStyleCnt="0">
        <dgm:presLayoutVars>
          <dgm:chPref val="3"/>
        </dgm:presLayoutVars>
      </dgm:prSet>
      <dgm:spPr/>
    </dgm:pt>
    <dgm:pt modelId="{70EA43E8-62B1-40F1-BCA7-DA9F18F87C4D}" type="pres">
      <dgm:prSet presAssocID="{6BB276BF-78C7-41C8-B516-748E99C3C231}" presName="topArc3" presStyleLbl="parChTrans1D1" presStyleIdx="10" presStyleCnt="30"/>
      <dgm:spPr/>
    </dgm:pt>
    <dgm:pt modelId="{CE6CDD4F-8DA3-477A-BE5A-D1D185D6709E}" type="pres">
      <dgm:prSet presAssocID="{6BB276BF-78C7-41C8-B516-748E99C3C231}" presName="bottomArc3" presStyleLbl="parChTrans1D1" presStyleIdx="11" presStyleCnt="30"/>
      <dgm:spPr/>
    </dgm:pt>
    <dgm:pt modelId="{1C11CD81-4E37-4552-B998-3D8FB792E0B2}" type="pres">
      <dgm:prSet presAssocID="{6BB276BF-78C7-41C8-B516-748E99C3C231}" presName="topConnNode3" presStyleLbl="asst1" presStyleIdx="0" presStyleCnt="0"/>
      <dgm:spPr/>
    </dgm:pt>
    <dgm:pt modelId="{129D7EAC-4C6E-4642-B230-20FFF4F2CBC0}" type="pres">
      <dgm:prSet presAssocID="{6BB276BF-78C7-41C8-B516-748E99C3C231}" presName="hierChild6" presStyleCnt="0"/>
      <dgm:spPr/>
    </dgm:pt>
    <dgm:pt modelId="{9C09DE50-1E7C-41CB-B7EC-D5C35485E9CE}" type="pres">
      <dgm:prSet presAssocID="{6BB276BF-78C7-41C8-B516-748E99C3C231}" presName="hierChild7" presStyleCnt="0"/>
      <dgm:spPr/>
    </dgm:pt>
    <dgm:pt modelId="{BD42113D-2232-449A-8A20-009ED9EAD19D}" type="pres">
      <dgm:prSet presAssocID="{F56F3B8F-73EB-4110-86B7-B4BD94A1D5DE}" presName="Name101" presStyleLbl="parChTrans1D3" presStyleIdx="4" presStyleCnt="12"/>
      <dgm:spPr/>
    </dgm:pt>
    <dgm:pt modelId="{5D19AAC8-AA8B-4355-9DBA-7092588B7AFC}" type="pres">
      <dgm:prSet presAssocID="{FB4FAEB1-7BED-40F2-8912-B107CA5B0955}" presName="hierRoot3" presStyleCnt="0">
        <dgm:presLayoutVars>
          <dgm:hierBranch val="init"/>
        </dgm:presLayoutVars>
      </dgm:prSet>
      <dgm:spPr/>
    </dgm:pt>
    <dgm:pt modelId="{93D6D67D-5F61-46A2-8C54-5F432E2AD7FF}" type="pres">
      <dgm:prSet presAssocID="{FB4FAEB1-7BED-40F2-8912-B107CA5B0955}" presName="rootComposite3" presStyleCnt="0"/>
      <dgm:spPr/>
    </dgm:pt>
    <dgm:pt modelId="{668C3829-D7B0-4450-9F0D-42A63FE8188F}" type="pres">
      <dgm:prSet presAssocID="{FB4FAEB1-7BED-40F2-8912-B107CA5B0955}" presName="rootText3" presStyleLbl="alignAcc1" presStyleIdx="0" presStyleCnt="0">
        <dgm:presLayoutVars>
          <dgm:chPref val="3"/>
        </dgm:presLayoutVars>
      </dgm:prSet>
      <dgm:spPr/>
    </dgm:pt>
    <dgm:pt modelId="{AAA74917-159B-49CC-9160-BCA9A4CF6300}" type="pres">
      <dgm:prSet presAssocID="{FB4FAEB1-7BED-40F2-8912-B107CA5B0955}" presName="topArc3" presStyleLbl="parChTrans1D1" presStyleIdx="12" presStyleCnt="30"/>
      <dgm:spPr/>
    </dgm:pt>
    <dgm:pt modelId="{13B39773-1523-41DC-9E5A-12FE1A0ACF93}" type="pres">
      <dgm:prSet presAssocID="{FB4FAEB1-7BED-40F2-8912-B107CA5B0955}" presName="bottomArc3" presStyleLbl="parChTrans1D1" presStyleIdx="13" presStyleCnt="30"/>
      <dgm:spPr/>
    </dgm:pt>
    <dgm:pt modelId="{5FFC28E7-6073-4A11-86DB-10215E0D66B9}" type="pres">
      <dgm:prSet presAssocID="{FB4FAEB1-7BED-40F2-8912-B107CA5B0955}" presName="topConnNode3" presStyleLbl="asst1" presStyleIdx="0" presStyleCnt="0"/>
      <dgm:spPr/>
    </dgm:pt>
    <dgm:pt modelId="{D412D594-9BDC-49E0-A3A8-903A33DC01B3}" type="pres">
      <dgm:prSet presAssocID="{FB4FAEB1-7BED-40F2-8912-B107CA5B0955}" presName="hierChild6" presStyleCnt="0"/>
      <dgm:spPr/>
    </dgm:pt>
    <dgm:pt modelId="{625F147B-1DB8-485F-896E-7A35936DA8BC}" type="pres">
      <dgm:prSet presAssocID="{FB4FAEB1-7BED-40F2-8912-B107CA5B0955}" presName="hierChild7" presStyleCnt="0"/>
      <dgm:spPr/>
    </dgm:pt>
    <dgm:pt modelId="{3F7EBA1E-9151-43B8-AACF-2F019FDAA3CD}" type="pres">
      <dgm:prSet presAssocID="{3D1584ED-A502-40C7-B2D6-A415BA079A99}" presName="Name101" presStyleLbl="parChTrans1D3" presStyleIdx="5" presStyleCnt="12"/>
      <dgm:spPr/>
    </dgm:pt>
    <dgm:pt modelId="{788E0FC7-8717-4174-A5A7-E3A272704E69}" type="pres">
      <dgm:prSet presAssocID="{4DD49A94-F62A-4C7D-8385-C60C2A7672DF}" presName="hierRoot3" presStyleCnt="0">
        <dgm:presLayoutVars>
          <dgm:hierBranch val="init"/>
        </dgm:presLayoutVars>
      </dgm:prSet>
      <dgm:spPr/>
    </dgm:pt>
    <dgm:pt modelId="{23099E9D-E5DB-4E5F-8EC3-A47F170AC3D8}" type="pres">
      <dgm:prSet presAssocID="{4DD49A94-F62A-4C7D-8385-C60C2A7672DF}" presName="rootComposite3" presStyleCnt="0"/>
      <dgm:spPr/>
    </dgm:pt>
    <dgm:pt modelId="{DA840858-D895-4E7F-9BC9-C04330009EED}" type="pres">
      <dgm:prSet presAssocID="{4DD49A94-F62A-4C7D-8385-C60C2A7672DF}" presName="rootText3" presStyleLbl="alignAcc1" presStyleIdx="0" presStyleCnt="0">
        <dgm:presLayoutVars>
          <dgm:chPref val="3"/>
        </dgm:presLayoutVars>
      </dgm:prSet>
      <dgm:spPr/>
    </dgm:pt>
    <dgm:pt modelId="{8BE7CD78-046F-448D-8B8F-5CB3C7F922FF}" type="pres">
      <dgm:prSet presAssocID="{4DD49A94-F62A-4C7D-8385-C60C2A7672DF}" presName="topArc3" presStyleLbl="parChTrans1D1" presStyleIdx="14" presStyleCnt="30"/>
      <dgm:spPr/>
    </dgm:pt>
    <dgm:pt modelId="{0458CC47-186B-440C-87B7-5511E6149DD1}" type="pres">
      <dgm:prSet presAssocID="{4DD49A94-F62A-4C7D-8385-C60C2A7672DF}" presName="bottomArc3" presStyleLbl="parChTrans1D1" presStyleIdx="15" presStyleCnt="30"/>
      <dgm:spPr/>
    </dgm:pt>
    <dgm:pt modelId="{C8276DE3-474C-4D25-8076-68ED6E5D5703}" type="pres">
      <dgm:prSet presAssocID="{4DD49A94-F62A-4C7D-8385-C60C2A7672DF}" presName="topConnNode3" presStyleLbl="asst1" presStyleIdx="0" presStyleCnt="0"/>
      <dgm:spPr/>
    </dgm:pt>
    <dgm:pt modelId="{CF84AC68-93B5-454A-A738-4FBC16608468}" type="pres">
      <dgm:prSet presAssocID="{4DD49A94-F62A-4C7D-8385-C60C2A7672DF}" presName="hierChild6" presStyleCnt="0"/>
      <dgm:spPr/>
    </dgm:pt>
    <dgm:pt modelId="{1028058E-D053-45E5-A53D-2BA0E0AEB0C9}" type="pres">
      <dgm:prSet presAssocID="{4DD49A94-F62A-4C7D-8385-C60C2A7672DF}" presName="hierChild7" presStyleCnt="0"/>
      <dgm:spPr/>
    </dgm:pt>
    <dgm:pt modelId="{24F15FA3-D7E0-4A89-A348-B8741D5FD6F9}" type="pres">
      <dgm:prSet presAssocID="{4C02722B-765B-493C-AB3E-C746A89879A6}" presName="Name101" presStyleLbl="parChTrans1D2" presStyleIdx="1" presStyleCnt="2"/>
      <dgm:spPr/>
    </dgm:pt>
    <dgm:pt modelId="{D99C1AB9-53B1-4878-B084-C446BF5DC6A8}" type="pres">
      <dgm:prSet presAssocID="{402B3512-A60D-4188-B986-A8990EC5B6CD}" presName="hierRoot3" presStyleCnt="0">
        <dgm:presLayoutVars>
          <dgm:hierBranch val="init"/>
        </dgm:presLayoutVars>
      </dgm:prSet>
      <dgm:spPr/>
    </dgm:pt>
    <dgm:pt modelId="{A5C97D9C-7E73-4063-9EBB-9C1EB1D80245}" type="pres">
      <dgm:prSet presAssocID="{402B3512-A60D-4188-B986-A8990EC5B6CD}" presName="rootComposite3" presStyleCnt="0"/>
      <dgm:spPr/>
    </dgm:pt>
    <dgm:pt modelId="{1DCECAA0-3D13-4A8C-B520-836CEE5DACCE}" type="pres">
      <dgm:prSet presAssocID="{402B3512-A60D-4188-B986-A8990EC5B6CD}" presName="rootText3" presStyleLbl="alignAcc1" presStyleIdx="0" presStyleCnt="0" custScaleX="115358">
        <dgm:presLayoutVars>
          <dgm:chPref val="3"/>
        </dgm:presLayoutVars>
      </dgm:prSet>
      <dgm:spPr/>
    </dgm:pt>
    <dgm:pt modelId="{7C563FF2-A58B-4A0C-ADB1-546A3F9C33CE}" type="pres">
      <dgm:prSet presAssocID="{402B3512-A60D-4188-B986-A8990EC5B6CD}" presName="topArc3" presStyleLbl="parChTrans1D1" presStyleIdx="16" presStyleCnt="30"/>
      <dgm:spPr/>
    </dgm:pt>
    <dgm:pt modelId="{8C33F902-DD48-4046-9EE2-D328B0BF4D31}" type="pres">
      <dgm:prSet presAssocID="{402B3512-A60D-4188-B986-A8990EC5B6CD}" presName="bottomArc3" presStyleLbl="parChTrans1D1" presStyleIdx="17" presStyleCnt="30"/>
      <dgm:spPr/>
    </dgm:pt>
    <dgm:pt modelId="{DA99D63E-8D3B-4119-9216-6C398B9D8B65}" type="pres">
      <dgm:prSet presAssocID="{402B3512-A60D-4188-B986-A8990EC5B6CD}" presName="topConnNode3" presStyleLbl="asst1" presStyleIdx="0" presStyleCnt="0"/>
      <dgm:spPr/>
    </dgm:pt>
    <dgm:pt modelId="{5AA99AEA-CFF0-481C-B66D-713F15ACF558}" type="pres">
      <dgm:prSet presAssocID="{402B3512-A60D-4188-B986-A8990EC5B6CD}" presName="hierChild6" presStyleCnt="0"/>
      <dgm:spPr/>
    </dgm:pt>
    <dgm:pt modelId="{000978AC-7156-4FB7-B9D3-5B5F53061563}" type="pres">
      <dgm:prSet presAssocID="{402B3512-A60D-4188-B986-A8990EC5B6CD}" presName="hierChild7" presStyleCnt="0"/>
      <dgm:spPr/>
    </dgm:pt>
    <dgm:pt modelId="{407D1FFB-C002-4C35-95CC-76AEAFBFE76F}" type="pres">
      <dgm:prSet presAssocID="{2C538E5E-FA95-4537-BA3D-6A56EBA97FB8}" presName="Name101" presStyleLbl="parChTrans1D3" presStyleIdx="6" presStyleCnt="12"/>
      <dgm:spPr/>
    </dgm:pt>
    <dgm:pt modelId="{B99D2B61-80C8-40EE-86C5-9EA32C005AE7}" type="pres">
      <dgm:prSet presAssocID="{B16F65C7-CAE7-4E5A-BE58-7F025388AB89}" presName="hierRoot3" presStyleCnt="0">
        <dgm:presLayoutVars>
          <dgm:hierBranch val="init"/>
        </dgm:presLayoutVars>
      </dgm:prSet>
      <dgm:spPr/>
    </dgm:pt>
    <dgm:pt modelId="{1955D1B6-A702-451C-82CD-C3367072EB17}" type="pres">
      <dgm:prSet presAssocID="{B16F65C7-CAE7-4E5A-BE58-7F025388AB89}" presName="rootComposite3" presStyleCnt="0"/>
      <dgm:spPr/>
    </dgm:pt>
    <dgm:pt modelId="{4035EDC3-E034-4B55-B215-53FE8933C7E2}" type="pres">
      <dgm:prSet presAssocID="{B16F65C7-CAE7-4E5A-BE58-7F025388AB89}" presName="rootText3" presStyleLbl="alignAcc1" presStyleIdx="0" presStyleCnt="0">
        <dgm:presLayoutVars>
          <dgm:chPref val="3"/>
        </dgm:presLayoutVars>
      </dgm:prSet>
      <dgm:spPr/>
    </dgm:pt>
    <dgm:pt modelId="{9D30DB46-100F-4FDC-A2E0-B477409CBB20}" type="pres">
      <dgm:prSet presAssocID="{B16F65C7-CAE7-4E5A-BE58-7F025388AB89}" presName="topArc3" presStyleLbl="parChTrans1D1" presStyleIdx="18" presStyleCnt="30"/>
      <dgm:spPr/>
    </dgm:pt>
    <dgm:pt modelId="{CD9540E6-3183-4F6D-BB72-05245F1491C4}" type="pres">
      <dgm:prSet presAssocID="{B16F65C7-CAE7-4E5A-BE58-7F025388AB89}" presName="bottomArc3" presStyleLbl="parChTrans1D1" presStyleIdx="19" presStyleCnt="30"/>
      <dgm:spPr/>
    </dgm:pt>
    <dgm:pt modelId="{9D5F3D8B-2941-4760-BFDD-CC35EB4AE96B}" type="pres">
      <dgm:prSet presAssocID="{B16F65C7-CAE7-4E5A-BE58-7F025388AB89}" presName="topConnNode3" presStyleLbl="asst1" presStyleIdx="0" presStyleCnt="0"/>
      <dgm:spPr/>
    </dgm:pt>
    <dgm:pt modelId="{62DB0317-DC63-4887-9B8B-A5D60808A9F0}" type="pres">
      <dgm:prSet presAssocID="{B16F65C7-CAE7-4E5A-BE58-7F025388AB89}" presName="hierChild6" presStyleCnt="0"/>
      <dgm:spPr/>
    </dgm:pt>
    <dgm:pt modelId="{F0680272-D7DF-402B-A139-3FFB37DB4F55}" type="pres">
      <dgm:prSet presAssocID="{B16F65C7-CAE7-4E5A-BE58-7F025388AB89}" presName="hierChild7" presStyleCnt="0"/>
      <dgm:spPr/>
    </dgm:pt>
    <dgm:pt modelId="{13F34AC8-6E60-42AC-9C6C-415CED54B078}" type="pres">
      <dgm:prSet presAssocID="{3847B7EE-CDF8-460B-82AC-A77E4ADDCF25}" presName="Name101" presStyleLbl="parChTrans1D3" presStyleIdx="7" presStyleCnt="12"/>
      <dgm:spPr/>
    </dgm:pt>
    <dgm:pt modelId="{A63FB5A9-D86D-4D26-8645-4F94A251EEC6}" type="pres">
      <dgm:prSet presAssocID="{8AE5639E-450A-4F87-BFF8-B0B885D73C02}" presName="hierRoot3" presStyleCnt="0">
        <dgm:presLayoutVars>
          <dgm:hierBranch val="init"/>
        </dgm:presLayoutVars>
      </dgm:prSet>
      <dgm:spPr/>
    </dgm:pt>
    <dgm:pt modelId="{8B199CE6-79E6-4BC8-BED6-F4C2517D1931}" type="pres">
      <dgm:prSet presAssocID="{8AE5639E-450A-4F87-BFF8-B0B885D73C02}" presName="rootComposite3" presStyleCnt="0"/>
      <dgm:spPr/>
    </dgm:pt>
    <dgm:pt modelId="{3BE61C60-7BA9-44B3-A729-2AB14E0830F1}" type="pres">
      <dgm:prSet presAssocID="{8AE5639E-450A-4F87-BFF8-B0B885D73C02}" presName="rootText3" presStyleLbl="alignAcc1" presStyleIdx="0" presStyleCnt="0">
        <dgm:presLayoutVars>
          <dgm:chPref val="3"/>
        </dgm:presLayoutVars>
      </dgm:prSet>
      <dgm:spPr/>
    </dgm:pt>
    <dgm:pt modelId="{F0F58450-192D-4C7D-8C05-1DCB287B9895}" type="pres">
      <dgm:prSet presAssocID="{8AE5639E-450A-4F87-BFF8-B0B885D73C02}" presName="topArc3" presStyleLbl="parChTrans1D1" presStyleIdx="20" presStyleCnt="30"/>
      <dgm:spPr/>
    </dgm:pt>
    <dgm:pt modelId="{EBA454F6-3CA1-4681-B690-C6CCD58805AC}" type="pres">
      <dgm:prSet presAssocID="{8AE5639E-450A-4F87-BFF8-B0B885D73C02}" presName="bottomArc3" presStyleLbl="parChTrans1D1" presStyleIdx="21" presStyleCnt="30"/>
      <dgm:spPr/>
    </dgm:pt>
    <dgm:pt modelId="{4E86088C-5C84-4D5D-A7C1-64EEBA5D8532}" type="pres">
      <dgm:prSet presAssocID="{8AE5639E-450A-4F87-BFF8-B0B885D73C02}" presName="topConnNode3" presStyleLbl="asst1" presStyleIdx="0" presStyleCnt="0"/>
      <dgm:spPr/>
    </dgm:pt>
    <dgm:pt modelId="{6887EE67-9A2A-42D7-A6D8-802E6F61A446}" type="pres">
      <dgm:prSet presAssocID="{8AE5639E-450A-4F87-BFF8-B0B885D73C02}" presName="hierChild6" presStyleCnt="0"/>
      <dgm:spPr/>
    </dgm:pt>
    <dgm:pt modelId="{8B1FA62B-21F5-4F23-A243-3086CCEC900D}" type="pres">
      <dgm:prSet presAssocID="{8AE5639E-450A-4F87-BFF8-B0B885D73C02}" presName="hierChild7" presStyleCnt="0"/>
      <dgm:spPr/>
    </dgm:pt>
    <dgm:pt modelId="{2A4AE14A-4DED-4247-822E-D0C545820032}" type="pres">
      <dgm:prSet presAssocID="{AE1C20BE-E951-4C45-BEC1-6B6CCE5E468C}" presName="Name101" presStyleLbl="parChTrans1D3" presStyleIdx="8" presStyleCnt="12"/>
      <dgm:spPr/>
    </dgm:pt>
    <dgm:pt modelId="{19C7B33E-417E-4053-9409-01C4E080415F}" type="pres">
      <dgm:prSet presAssocID="{6A9C81EB-8E90-4AF4-8E05-20672C02E0E8}" presName="hierRoot3" presStyleCnt="0">
        <dgm:presLayoutVars>
          <dgm:hierBranch val="init"/>
        </dgm:presLayoutVars>
      </dgm:prSet>
      <dgm:spPr/>
    </dgm:pt>
    <dgm:pt modelId="{9FAC72CB-FACB-47B9-934F-832B152DD5B3}" type="pres">
      <dgm:prSet presAssocID="{6A9C81EB-8E90-4AF4-8E05-20672C02E0E8}" presName="rootComposite3" presStyleCnt="0"/>
      <dgm:spPr/>
    </dgm:pt>
    <dgm:pt modelId="{A55B6C1D-37FA-47C0-992D-4AA7C3FAD498}" type="pres">
      <dgm:prSet presAssocID="{6A9C81EB-8E90-4AF4-8E05-20672C02E0E8}" presName="rootText3" presStyleLbl="alignAcc1" presStyleIdx="0" presStyleCnt="0">
        <dgm:presLayoutVars>
          <dgm:chPref val="3"/>
        </dgm:presLayoutVars>
      </dgm:prSet>
      <dgm:spPr/>
    </dgm:pt>
    <dgm:pt modelId="{2E582A2C-5FF8-4D15-80A2-B735D78F9B81}" type="pres">
      <dgm:prSet presAssocID="{6A9C81EB-8E90-4AF4-8E05-20672C02E0E8}" presName="topArc3" presStyleLbl="parChTrans1D1" presStyleIdx="22" presStyleCnt="30"/>
      <dgm:spPr/>
    </dgm:pt>
    <dgm:pt modelId="{D8C6C862-C1B9-4203-A9B5-3C79933B5FDE}" type="pres">
      <dgm:prSet presAssocID="{6A9C81EB-8E90-4AF4-8E05-20672C02E0E8}" presName="bottomArc3" presStyleLbl="parChTrans1D1" presStyleIdx="23" presStyleCnt="30"/>
      <dgm:spPr/>
    </dgm:pt>
    <dgm:pt modelId="{0ADBEC91-B1C1-40DE-8AE8-B7CFB71D0ACD}" type="pres">
      <dgm:prSet presAssocID="{6A9C81EB-8E90-4AF4-8E05-20672C02E0E8}" presName="topConnNode3" presStyleLbl="asst1" presStyleIdx="0" presStyleCnt="0"/>
      <dgm:spPr/>
    </dgm:pt>
    <dgm:pt modelId="{4760FC21-98DE-43FF-B805-5EEDE01EE0C1}" type="pres">
      <dgm:prSet presAssocID="{6A9C81EB-8E90-4AF4-8E05-20672C02E0E8}" presName="hierChild6" presStyleCnt="0"/>
      <dgm:spPr/>
    </dgm:pt>
    <dgm:pt modelId="{6E841291-3685-4FA4-BFCE-60D0B423071D}" type="pres">
      <dgm:prSet presAssocID="{6A9C81EB-8E90-4AF4-8E05-20672C02E0E8}" presName="hierChild7" presStyleCnt="0"/>
      <dgm:spPr/>
    </dgm:pt>
    <dgm:pt modelId="{7B82C4F5-2F69-472B-BADB-70801F7C9868}" type="pres">
      <dgm:prSet presAssocID="{DEA00233-80EB-424C-BCDB-CBCDEE6EA6A1}" presName="Name101" presStyleLbl="parChTrans1D3" presStyleIdx="9" presStyleCnt="12"/>
      <dgm:spPr/>
    </dgm:pt>
    <dgm:pt modelId="{DC9488D6-3B76-4B48-8E3B-013F65054586}" type="pres">
      <dgm:prSet presAssocID="{93B26D94-E40E-4B3A-8A57-296994512B09}" presName="hierRoot3" presStyleCnt="0">
        <dgm:presLayoutVars>
          <dgm:hierBranch val="init"/>
        </dgm:presLayoutVars>
      </dgm:prSet>
      <dgm:spPr/>
    </dgm:pt>
    <dgm:pt modelId="{B7758A26-8CAD-40CC-BE61-A9F6EFF7B8B0}" type="pres">
      <dgm:prSet presAssocID="{93B26D94-E40E-4B3A-8A57-296994512B09}" presName="rootComposite3" presStyleCnt="0"/>
      <dgm:spPr/>
    </dgm:pt>
    <dgm:pt modelId="{443D07C9-F205-463B-96B7-B3550B791EE4}" type="pres">
      <dgm:prSet presAssocID="{93B26D94-E40E-4B3A-8A57-296994512B09}" presName="rootText3" presStyleLbl="alignAcc1" presStyleIdx="0" presStyleCnt="0">
        <dgm:presLayoutVars>
          <dgm:chPref val="3"/>
        </dgm:presLayoutVars>
      </dgm:prSet>
      <dgm:spPr/>
    </dgm:pt>
    <dgm:pt modelId="{1C43624C-84AF-4641-8AF9-717598258C47}" type="pres">
      <dgm:prSet presAssocID="{93B26D94-E40E-4B3A-8A57-296994512B09}" presName="topArc3" presStyleLbl="parChTrans1D1" presStyleIdx="24" presStyleCnt="30"/>
      <dgm:spPr/>
    </dgm:pt>
    <dgm:pt modelId="{651013C8-99C9-48CF-9D12-32729692DD21}" type="pres">
      <dgm:prSet presAssocID="{93B26D94-E40E-4B3A-8A57-296994512B09}" presName="bottomArc3" presStyleLbl="parChTrans1D1" presStyleIdx="25" presStyleCnt="30"/>
      <dgm:spPr/>
    </dgm:pt>
    <dgm:pt modelId="{0DA78F84-8C66-43FC-B91F-57AE12C8D138}" type="pres">
      <dgm:prSet presAssocID="{93B26D94-E40E-4B3A-8A57-296994512B09}" presName="topConnNode3" presStyleLbl="asst1" presStyleIdx="0" presStyleCnt="0"/>
      <dgm:spPr/>
    </dgm:pt>
    <dgm:pt modelId="{17489640-6B8D-4D4A-95FD-6F9D04D0AC19}" type="pres">
      <dgm:prSet presAssocID="{93B26D94-E40E-4B3A-8A57-296994512B09}" presName="hierChild6" presStyleCnt="0"/>
      <dgm:spPr/>
    </dgm:pt>
    <dgm:pt modelId="{E4678D85-49CA-4292-88A0-0146031FA462}" type="pres">
      <dgm:prSet presAssocID="{93B26D94-E40E-4B3A-8A57-296994512B09}" presName="hierChild7" presStyleCnt="0"/>
      <dgm:spPr/>
    </dgm:pt>
    <dgm:pt modelId="{F2132392-DA62-4AEC-A886-6B96E4867F82}" type="pres">
      <dgm:prSet presAssocID="{CF8FE761-CF71-4040-BC12-B65135499A81}" presName="Name101" presStyleLbl="parChTrans1D3" presStyleIdx="10" presStyleCnt="12"/>
      <dgm:spPr/>
    </dgm:pt>
    <dgm:pt modelId="{0046462C-0CC5-436E-944D-4E889AB0821A}" type="pres">
      <dgm:prSet presAssocID="{61F69387-1064-49A9-BF19-49D3AE3E2345}" presName="hierRoot3" presStyleCnt="0">
        <dgm:presLayoutVars>
          <dgm:hierBranch val="init"/>
        </dgm:presLayoutVars>
      </dgm:prSet>
      <dgm:spPr/>
    </dgm:pt>
    <dgm:pt modelId="{3AA6C57F-97F5-4731-93D3-A4E8BF2D8EA2}" type="pres">
      <dgm:prSet presAssocID="{61F69387-1064-49A9-BF19-49D3AE3E2345}" presName="rootComposite3" presStyleCnt="0"/>
      <dgm:spPr/>
    </dgm:pt>
    <dgm:pt modelId="{F95121C6-4882-4519-B491-58EF5966D7B1}" type="pres">
      <dgm:prSet presAssocID="{61F69387-1064-49A9-BF19-49D3AE3E2345}" presName="rootText3" presStyleLbl="alignAcc1" presStyleIdx="0" presStyleCnt="0">
        <dgm:presLayoutVars>
          <dgm:chPref val="3"/>
        </dgm:presLayoutVars>
      </dgm:prSet>
      <dgm:spPr/>
    </dgm:pt>
    <dgm:pt modelId="{DC162194-91F4-4DE1-BBCD-D111B8F214DE}" type="pres">
      <dgm:prSet presAssocID="{61F69387-1064-49A9-BF19-49D3AE3E2345}" presName="topArc3" presStyleLbl="parChTrans1D1" presStyleIdx="26" presStyleCnt="30"/>
      <dgm:spPr/>
    </dgm:pt>
    <dgm:pt modelId="{EEB1BAE5-4B81-4854-86E0-8E656224612E}" type="pres">
      <dgm:prSet presAssocID="{61F69387-1064-49A9-BF19-49D3AE3E2345}" presName="bottomArc3" presStyleLbl="parChTrans1D1" presStyleIdx="27" presStyleCnt="30"/>
      <dgm:spPr/>
    </dgm:pt>
    <dgm:pt modelId="{C1C3A031-4A8A-487F-9E0B-E6A56094645A}" type="pres">
      <dgm:prSet presAssocID="{61F69387-1064-49A9-BF19-49D3AE3E2345}" presName="topConnNode3" presStyleLbl="asst1" presStyleIdx="0" presStyleCnt="0"/>
      <dgm:spPr/>
    </dgm:pt>
    <dgm:pt modelId="{A4289F5A-8001-476F-BEA8-CE50BB9EC3B9}" type="pres">
      <dgm:prSet presAssocID="{61F69387-1064-49A9-BF19-49D3AE3E2345}" presName="hierChild6" presStyleCnt="0"/>
      <dgm:spPr/>
    </dgm:pt>
    <dgm:pt modelId="{B0A25166-953E-4C70-AD17-75BEF83683B7}" type="pres">
      <dgm:prSet presAssocID="{61F69387-1064-49A9-BF19-49D3AE3E2345}" presName="hierChild7" presStyleCnt="0"/>
      <dgm:spPr/>
    </dgm:pt>
    <dgm:pt modelId="{DD7EEBB4-D402-4B3B-894E-86AF93E779FF}" type="pres">
      <dgm:prSet presAssocID="{CA863891-39AC-41E9-94C3-8790D0D60335}" presName="Name101" presStyleLbl="parChTrans1D3" presStyleIdx="11" presStyleCnt="12"/>
      <dgm:spPr/>
    </dgm:pt>
    <dgm:pt modelId="{18507731-8FCE-49A1-B7AA-378DBC0263BA}" type="pres">
      <dgm:prSet presAssocID="{4019DB23-CE92-4544-BA6F-6311099A16BD}" presName="hierRoot3" presStyleCnt="0">
        <dgm:presLayoutVars>
          <dgm:hierBranch val="init"/>
        </dgm:presLayoutVars>
      </dgm:prSet>
      <dgm:spPr/>
    </dgm:pt>
    <dgm:pt modelId="{AA2E8B02-6E81-48FC-81F2-12882B1C11F1}" type="pres">
      <dgm:prSet presAssocID="{4019DB23-CE92-4544-BA6F-6311099A16BD}" presName="rootComposite3" presStyleCnt="0"/>
      <dgm:spPr/>
    </dgm:pt>
    <dgm:pt modelId="{63183750-6286-487B-8061-C0F492047F81}" type="pres">
      <dgm:prSet presAssocID="{4019DB23-CE92-4544-BA6F-6311099A16BD}" presName="rootText3" presStyleLbl="alignAcc1" presStyleIdx="0" presStyleCnt="0">
        <dgm:presLayoutVars>
          <dgm:chPref val="3"/>
        </dgm:presLayoutVars>
      </dgm:prSet>
      <dgm:spPr/>
    </dgm:pt>
    <dgm:pt modelId="{B8409FBB-EE41-4312-AD22-EA5929193D76}" type="pres">
      <dgm:prSet presAssocID="{4019DB23-CE92-4544-BA6F-6311099A16BD}" presName="topArc3" presStyleLbl="parChTrans1D1" presStyleIdx="28" presStyleCnt="30"/>
      <dgm:spPr/>
    </dgm:pt>
    <dgm:pt modelId="{949C7151-BE0F-4FD9-B554-60D6CD0EFB7E}" type="pres">
      <dgm:prSet presAssocID="{4019DB23-CE92-4544-BA6F-6311099A16BD}" presName="bottomArc3" presStyleLbl="parChTrans1D1" presStyleIdx="29" presStyleCnt="30"/>
      <dgm:spPr/>
    </dgm:pt>
    <dgm:pt modelId="{74DA3FC6-4885-4659-A73C-D5E8CF0D6BFD}" type="pres">
      <dgm:prSet presAssocID="{4019DB23-CE92-4544-BA6F-6311099A16BD}" presName="topConnNode3" presStyleLbl="asst1" presStyleIdx="0" presStyleCnt="0"/>
      <dgm:spPr/>
    </dgm:pt>
    <dgm:pt modelId="{AE77CC69-A00A-4E77-9AFA-419635EF4E4E}" type="pres">
      <dgm:prSet presAssocID="{4019DB23-CE92-4544-BA6F-6311099A16BD}" presName="hierChild6" presStyleCnt="0"/>
      <dgm:spPr/>
    </dgm:pt>
    <dgm:pt modelId="{1FAB85DF-01F1-4876-8277-3DB87943B00B}" type="pres">
      <dgm:prSet presAssocID="{4019DB23-CE92-4544-BA6F-6311099A16BD}" presName="hierChild7" presStyleCnt="0"/>
      <dgm:spPr/>
    </dgm:pt>
  </dgm:ptLst>
  <dgm:cxnLst>
    <dgm:cxn modelId="{FE3BF202-0E6E-473F-99B1-801D31AF503C}" type="presOf" srcId="{F887C812-8E9E-4216-B7EA-426B758E9816}" destId="{5939A919-38E1-4150-A5AB-ACDC59E62BA5}" srcOrd="0" destOrd="0" presId="urn:microsoft.com/office/officeart/2008/layout/HalfCircleOrganizationChart"/>
    <dgm:cxn modelId="{AC74A505-6DBE-4ED4-A9D4-5AED005ACFE3}" srcId="{402B3512-A60D-4188-B986-A8990EC5B6CD}" destId="{B16F65C7-CAE7-4E5A-BE58-7F025388AB89}" srcOrd="0" destOrd="0" parTransId="{2C538E5E-FA95-4537-BA3D-6A56EBA97FB8}" sibTransId="{76A342B6-38DF-4F42-A838-9FE97CD32549}"/>
    <dgm:cxn modelId="{850E3A21-E9EF-45FD-A96D-45F696B81AA9}" type="presOf" srcId="{2C538E5E-FA95-4537-BA3D-6A56EBA97FB8}" destId="{407D1FFB-C002-4C35-95CC-76AEAFBFE76F}" srcOrd="0" destOrd="0" presId="urn:microsoft.com/office/officeart/2008/layout/HalfCircleOrganizationChart"/>
    <dgm:cxn modelId="{6C275D2D-9399-4AE6-AA28-9306DDC4921E}" type="presOf" srcId="{AE1C20BE-E951-4C45-BEC1-6B6CCE5E468C}" destId="{2A4AE14A-4DED-4247-822E-D0C545820032}" srcOrd="0" destOrd="0" presId="urn:microsoft.com/office/officeart/2008/layout/HalfCircleOrganizationChart"/>
    <dgm:cxn modelId="{7869102F-F81A-41AF-9B24-49DD7BE3A281}" type="presOf" srcId="{61F69387-1064-49A9-BF19-49D3AE3E2345}" destId="{C1C3A031-4A8A-487F-9E0B-E6A56094645A}" srcOrd="1" destOrd="0" presId="urn:microsoft.com/office/officeart/2008/layout/HalfCircleOrganizationChart"/>
    <dgm:cxn modelId="{A2900239-C2B9-4FBA-AFC7-1EB51A2D571A}" type="presOf" srcId="{4019DB23-CE92-4544-BA6F-6311099A16BD}" destId="{74DA3FC6-4885-4659-A73C-D5E8CF0D6BFD}" srcOrd="1" destOrd="0" presId="urn:microsoft.com/office/officeart/2008/layout/HalfCircleOrganizationChart"/>
    <dgm:cxn modelId="{12BE7439-A2E7-4158-9EF2-59240C13E631}" srcId="{298C873F-68A3-4FB0-B422-2B85DC015463}" destId="{6BB276BF-78C7-41C8-B516-748E99C3C231}" srcOrd="3" destOrd="0" parTransId="{39935C2C-5C66-4B54-9E46-0D15A72A6ECC}" sibTransId="{0AC77985-1548-49C0-BE7F-2D87DAFA4200}"/>
    <dgm:cxn modelId="{D36B463F-5614-4CAC-A6D6-9EA00770B2F4}" srcId="{402B3512-A60D-4188-B986-A8990EC5B6CD}" destId="{4019DB23-CE92-4544-BA6F-6311099A16BD}" srcOrd="5" destOrd="0" parTransId="{CA863891-39AC-41E9-94C3-8790D0D60335}" sibTransId="{9F002FDE-6286-4E58-B148-B77B99740063}"/>
    <dgm:cxn modelId="{9D909941-6718-4A17-B5D0-00828FA58C5F}" type="presOf" srcId="{4019DB23-CE92-4544-BA6F-6311099A16BD}" destId="{63183750-6286-487B-8061-C0F492047F81}" srcOrd="0" destOrd="0" presId="urn:microsoft.com/office/officeart/2008/layout/HalfCircleOrganizationChart"/>
    <dgm:cxn modelId="{9A8A5243-8570-4E06-ACFC-46AAF0BB7623}" srcId="{402B3512-A60D-4188-B986-A8990EC5B6CD}" destId="{8AE5639E-450A-4F87-BFF8-B0B885D73C02}" srcOrd="1" destOrd="0" parTransId="{3847B7EE-CDF8-460B-82AC-A77E4ADDCF25}" sibTransId="{FA7AFD26-DE41-40E6-9EED-B595D3284D64}"/>
    <dgm:cxn modelId="{8D12B148-85DF-411D-A4C2-29B19828CD45}" type="presOf" srcId="{FB4FAEB1-7BED-40F2-8912-B107CA5B0955}" destId="{668C3829-D7B0-4450-9F0D-42A63FE8188F}" srcOrd="0" destOrd="0" presId="urn:microsoft.com/office/officeart/2008/layout/HalfCircleOrganizationChart"/>
    <dgm:cxn modelId="{9942294D-558E-40C3-BBCB-772606CD726A}" type="presOf" srcId="{8AE5639E-450A-4F87-BFF8-B0B885D73C02}" destId="{4E86088C-5C84-4D5D-A7C1-64EEBA5D8532}" srcOrd="1" destOrd="0" presId="urn:microsoft.com/office/officeart/2008/layout/HalfCircleOrganizationChart"/>
    <dgm:cxn modelId="{9C48DF6F-3EFF-4504-918B-FA99D36B2A91}" type="presOf" srcId="{B16F65C7-CAE7-4E5A-BE58-7F025388AB89}" destId="{9D5F3D8B-2941-4760-BFDD-CC35EB4AE96B}" srcOrd="1" destOrd="0" presId="urn:microsoft.com/office/officeart/2008/layout/HalfCircleOrganizationChart"/>
    <dgm:cxn modelId="{F5611571-F734-4A51-98E6-2E0921F26B81}" type="presOf" srcId="{DEA00233-80EB-424C-BCDB-CBCDEE6EA6A1}" destId="{7B82C4F5-2F69-472B-BADB-70801F7C9868}" srcOrd="0" destOrd="0" presId="urn:microsoft.com/office/officeart/2008/layout/HalfCircleOrganizationChart"/>
    <dgm:cxn modelId="{0F5F5872-3458-4E74-9D2E-04E6C20FC1D9}" type="presOf" srcId="{4DD49A94-F62A-4C7D-8385-C60C2A7672DF}" destId="{C8276DE3-474C-4D25-8076-68ED6E5D5703}" srcOrd="1" destOrd="0" presId="urn:microsoft.com/office/officeart/2008/layout/HalfCircleOrganizationChart"/>
    <dgm:cxn modelId="{456CF573-3CFF-4025-A709-2A269EB01018}" type="presOf" srcId="{CA863891-39AC-41E9-94C3-8790D0D60335}" destId="{DD7EEBB4-D402-4B3B-894E-86AF93E779FF}" srcOrd="0" destOrd="0" presId="urn:microsoft.com/office/officeart/2008/layout/HalfCircleOrganizationChart"/>
    <dgm:cxn modelId="{3EF00B75-C3BF-4EA1-B935-44683168073F}" type="presOf" srcId="{298C873F-68A3-4FB0-B422-2B85DC015463}" destId="{CD18D613-06DE-4FED-BC88-9BA0256AFDCE}" srcOrd="1" destOrd="0" presId="urn:microsoft.com/office/officeart/2008/layout/HalfCircleOrganizationChart"/>
    <dgm:cxn modelId="{717D4255-13FF-44CA-98E2-C00C9582CD7E}" srcId="{298C873F-68A3-4FB0-B422-2B85DC015463}" destId="{4DD49A94-F62A-4C7D-8385-C60C2A7672DF}" srcOrd="5" destOrd="0" parTransId="{3D1584ED-A502-40C7-B2D6-A415BA079A99}" sibTransId="{A01F00BD-739A-4F6E-850D-959F9F993DA5}"/>
    <dgm:cxn modelId="{B90A3857-2DC6-4CD6-90B6-1121FC521D21}" type="presOf" srcId="{93B26D94-E40E-4B3A-8A57-296994512B09}" destId="{443D07C9-F205-463B-96B7-B3550B791EE4}" srcOrd="0" destOrd="0" presId="urn:microsoft.com/office/officeart/2008/layout/HalfCircleOrganizationChart"/>
    <dgm:cxn modelId="{DDAF5E77-BC48-4DC6-BCDF-95C80CB206EE}" type="presOf" srcId="{6A9C81EB-8E90-4AF4-8E05-20672C02E0E8}" destId="{A55B6C1D-37FA-47C0-992D-4AA7C3FAD498}" srcOrd="0" destOrd="0" presId="urn:microsoft.com/office/officeart/2008/layout/HalfCircleOrganizationChart"/>
    <dgm:cxn modelId="{944EF17C-0A7E-4D7D-98FE-95BB8916C915}" type="presOf" srcId="{8AE5639E-450A-4F87-BFF8-B0B885D73C02}" destId="{3BE61C60-7BA9-44B3-A729-2AB14E0830F1}" srcOrd="0" destOrd="0" presId="urn:microsoft.com/office/officeart/2008/layout/HalfCircleOrganizationChart"/>
    <dgm:cxn modelId="{B5BB277E-9924-4165-AA18-151434EACC43}" type="presOf" srcId="{DD7194B1-F37A-432C-BE5D-3EFC10E7E54D}" destId="{8EBF47BE-D0EE-4859-A709-1AC0EF192B4F}" srcOrd="0" destOrd="0" presId="urn:microsoft.com/office/officeart/2008/layout/HalfCircleOrganizationChart"/>
    <dgm:cxn modelId="{F7B83C7E-2E41-4DFD-AF14-9D7F2673E91A}" type="presOf" srcId="{A5DD88B5-F5B8-42B9-87B3-D5EB40610DA8}" destId="{077A8900-C34D-43B4-B5C1-519CA656F99A}" srcOrd="1" destOrd="0" presId="urn:microsoft.com/office/officeart/2008/layout/HalfCircleOrganizationChart"/>
    <dgm:cxn modelId="{8CB8C47F-5BC8-4924-B946-8C8CBBB3C154}" type="presOf" srcId="{F887C812-8E9E-4216-B7EA-426B758E9816}" destId="{FB1A9799-FBF7-4E85-A5BC-FFEB2753E2F4}" srcOrd="1" destOrd="0" presId="urn:microsoft.com/office/officeart/2008/layout/HalfCircleOrganizationChart"/>
    <dgm:cxn modelId="{E1809C8B-3B21-4EBB-93DE-22F542E8670A}" type="presOf" srcId="{DD7194B1-F37A-432C-BE5D-3EFC10E7E54D}" destId="{1CF7F0EB-534A-422A-93D4-7A124B56B177}" srcOrd="1" destOrd="0" presId="urn:microsoft.com/office/officeart/2008/layout/HalfCircleOrganizationChart"/>
    <dgm:cxn modelId="{10E9F291-64E1-45EC-8177-747C04CA4DF1}" type="presOf" srcId="{93B26D94-E40E-4B3A-8A57-296994512B09}" destId="{0DA78F84-8C66-43FC-B91F-57AE12C8D138}" srcOrd="1" destOrd="0" presId="urn:microsoft.com/office/officeart/2008/layout/HalfCircleOrganizationChart"/>
    <dgm:cxn modelId="{C25FB992-9F76-467E-88E6-548099F0F872}" type="presOf" srcId="{0817BDF9-953E-49C6-A25F-22FF670037E1}" destId="{4B742228-D8A2-4196-8609-DF707BC05D54}" srcOrd="0" destOrd="0" presId="urn:microsoft.com/office/officeart/2008/layout/HalfCircleOrganizationChart"/>
    <dgm:cxn modelId="{76D16493-381B-4E94-A20E-355EFDF4CF59}" type="presOf" srcId="{6BB276BF-78C7-41C8-B516-748E99C3C231}" destId="{091F2C0C-84B2-4529-93CA-44791F4129B1}" srcOrd="0" destOrd="0" presId="urn:microsoft.com/office/officeart/2008/layout/HalfCircleOrganizationChart"/>
    <dgm:cxn modelId="{90AEA594-57B9-408F-B945-526C003ACABA}" type="presOf" srcId="{4DD49A94-F62A-4C7D-8385-C60C2A7672DF}" destId="{DA840858-D895-4E7F-9BC9-C04330009EED}" srcOrd="0" destOrd="0" presId="urn:microsoft.com/office/officeart/2008/layout/HalfCircleOrganizationChart"/>
    <dgm:cxn modelId="{6AA541A0-2D72-4CEF-942F-3AFD1E8F8A40}" type="presOf" srcId="{A5DD88B5-F5B8-42B9-87B3-D5EB40610DA8}" destId="{6B7CD02B-AE67-47C4-9F55-45C3C44397CD}" srcOrd="0" destOrd="0" presId="urn:microsoft.com/office/officeart/2008/layout/HalfCircleOrganizationChart"/>
    <dgm:cxn modelId="{FF5D2EA7-A2EC-473D-B870-FC2EA53F5EF7}" type="presOf" srcId="{AC2A49D7-4A31-4229-8267-1A69B4896765}" destId="{60C1B86C-7ADB-45A1-B43E-84679BA52CDE}" srcOrd="0" destOrd="0" presId="urn:microsoft.com/office/officeart/2008/layout/HalfCircleOrganizationChart"/>
    <dgm:cxn modelId="{FB8E64A8-D9E8-44ED-978B-7F3CCBAD1A63}" type="presOf" srcId="{402B3512-A60D-4188-B986-A8990EC5B6CD}" destId="{1DCECAA0-3D13-4A8C-B520-836CEE5DACCE}" srcOrd="0" destOrd="0" presId="urn:microsoft.com/office/officeart/2008/layout/HalfCircleOrganizationChart"/>
    <dgm:cxn modelId="{6FA202B2-D287-4616-AE44-D4C437620029}" type="presOf" srcId="{FB4FAEB1-7BED-40F2-8912-B107CA5B0955}" destId="{5FFC28E7-6073-4A11-86DB-10215E0D66B9}" srcOrd="1" destOrd="0" presId="urn:microsoft.com/office/officeart/2008/layout/HalfCircleOrganizationChart"/>
    <dgm:cxn modelId="{9C5C4CB2-07A7-4689-98E0-1C1F91F195BB}" type="presOf" srcId="{39935C2C-5C66-4B54-9E46-0D15A72A6ECC}" destId="{D92F22C7-C5E1-4858-86F9-681A502084C6}" srcOrd="0" destOrd="0" presId="urn:microsoft.com/office/officeart/2008/layout/HalfCircleOrganizationChart"/>
    <dgm:cxn modelId="{C48B28B5-2F6D-43D5-86E1-D518B4DA1D53}" type="presOf" srcId="{402B3512-A60D-4188-B986-A8990EC5B6CD}" destId="{DA99D63E-8D3B-4119-9216-6C398B9D8B65}" srcOrd="1" destOrd="0" presId="urn:microsoft.com/office/officeart/2008/layout/HalfCircleOrganizationChart"/>
    <dgm:cxn modelId="{2AFD9ABD-5D0E-4E86-A01E-3569823029E4}" srcId="{402B3512-A60D-4188-B986-A8990EC5B6CD}" destId="{61F69387-1064-49A9-BF19-49D3AE3E2345}" srcOrd="4" destOrd="0" parTransId="{CF8FE761-CF71-4040-BC12-B65135499A81}" sibTransId="{F30BAD2E-C600-402A-9AC0-3CFFE53CA43F}"/>
    <dgm:cxn modelId="{C7747CBE-7EF4-4378-86FB-B5C88DDFABE5}" type="presOf" srcId="{6BB276BF-78C7-41C8-B516-748E99C3C231}" destId="{1C11CD81-4E37-4552-B998-3D8FB792E0B2}" srcOrd="1" destOrd="0" presId="urn:microsoft.com/office/officeart/2008/layout/HalfCircleOrganizationChart"/>
    <dgm:cxn modelId="{5FC3D2C8-A9AE-4E39-AF8C-9074886C9A10}" srcId="{298C873F-68A3-4FB0-B422-2B85DC015463}" destId="{FB4FAEB1-7BED-40F2-8912-B107CA5B0955}" srcOrd="4" destOrd="0" parTransId="{F56F3B8F-73EB-4110-86B7-B4BD94A1D5DE}" sibTransId="{F36AF525-A918-47F8-BE91-34A3F18F08E4}"/>
    <dgm:cxn modelId="{7DEE8DD0-BD7D-4B98-8F39-E772CBA2E3B7}" srcId="{298C873F-68A3-4FB0-B422-2B85DC015463}" destId="{405E9BE4-6AEC-45C7-ACFD-F4281E907E40}" srcOrd="1" destOrd="0" parTransId="{12A0438C-0740-4AD0-8401-88D42D6B8A69}" sibTransId="{F46DA9C8-CB9D-40CB-9608-016ED05D466D}"/>
    <dgm:cxn modelId="{1DBA1FD8-3D68-4DF3-A97D-858BE0BBEE64}" type="presOf" srcId="{3847B7EE-CDF8-460B-82AC-A77E4ADDCF25}" destId="{13F34AC8-6E60-42AC-9C6C-415CED54B078}" srcOrd="0" destOrd="0" presId="urn:microsoft.com/office/officeart/2008/layout/HalfCircleOrganizationChart"/>
    <dgm:cxn modelId="{DE9F8BDD-BCA5-4C27-9C87-3E991D039FE9}" type="presOf" srcId="{4C02722B-765B-493C-AB3E-C746A89879A6}" destId="{24F15FA3-D7E0-4A89-A348-B8741D5FD6F9}" srcOrd="0" destOrd="0" presId="urn:microsoft.com/office/officeart/2008/layout/HalfCircleOrganizationChart"/>
    <dgm:cxn modelId="{4EBC70DF-E8B3-43E3-81F4-564F0DEA62BE}" srcId="{A5DD88B5-F5B8-42B9-87B3-D5EB40610DA8}" destId="{298C873F-68A3-4FB0-B422-2B85DC015463}" srcOrd="0" destOrd="0" parTransId="{0817BDF9-953E-49C6-A25F-22FF670037E1}" sibTransId="{C6F87659-9173-445E-B20F-2E2F1CC18A90}"/>
    <dgm:cxn modelId="{CCD8A2E1-9FB9-42ED-9D41-639C71EF806E}" type="presOf" srcId="{F56F3B8F-73EB-4110-86B7-B4BD94A1D5DE}" destId="{BD42113D-2232-449A-8A20-009ED9EAD19D}" srcOrd="0" destOrd="0" presId="urn:microsoft.com/office/officeart/2008/layout/HalfCircleOrganizationChart"/>
    <dgm:cxn modelId="{A485FBE3-AECF-46DD-AA8C-F7B5C5256378}" type="presOf" srcId="{12A0438C-0740-4AD0-8401-88D42D6B8A69}" destId="{CED02831-09A2-4767-9DA6-06CC90949852}" srcOrd="0" destOrd="0" presId="urn:microsoft.com/office/officeart/2008/layout/HalfCircleOrganizationChart"/>
    <dgm:cxn modelId="{7031CDE4-A012-4025-A2A8-92C5DE674B39}" srcId="{CA0A04E1-66A1-4CE7-B605-E8C9EB51B20F}" destId="{A5DD88B5-F5B8-42B9-87B3-D5EB40610DA8}" srcOrd="0" destOrd="0" parTransId="{F088B656-27D5-4C81-AA91-A8E0933AD3BC}" sibTransId="{94239070-263E-4AB1-88D5-16A5AC14206A}"/>
    <dgm:cxn modelId="{C0D8E9E5-57AF-418C-96BC-AA4D3C318348}" type="presOf" srcId="{AEE2017C-8574-4638-8655-2C3BD7DBA432}" destId="{2876A9DD-C6BC-4BB6-98AD-08A0B731C762}" srcOrd="0" destOrd="0" presId="urn:microsoft.com/office/officeart/2008/layout/HalfCircleOrganizationChart"/>
    <dgm:cxn modelId="{61306CE6-433E-45DA-B433-EEF227025540}" srcId="{298C873F-68A3-4FB0-B422-2B85DC015463}" destId="{DD7194B1-F37A-432C-BE5D-3EFC10E7E54D}" srcOrd="2" destOrd="0" parTransId="{AC2A49D7-4A31-4229-8267-1A69B4896765}" sibTransId="{C0B5DCDA-B48C-416C-BE44-CA721EC33AC0}"/>
    <dgm:cxn modelId="{C7E267E8-ED50-4891-AE85-9534B56D5619}" srcId="{298C873F-68A3-4FB0-B422-2B85DC015463}" destId="{F887C812-8E9E-4216-B7EA-426B758E9816}" srcOrd="0" destOrd="0" parTransId="{AEE2017C-8574-4638-8655-2C3BD7DBA432}" sibTransId="{0B350449-7638-4BF2-81D3-8CFC54B41ECF}"/>
    <dgm:cxn modelId="{654AA3E9-4F97-49CC-86AB-A326948B3F6A}" srcId="{402B3512-A60D-4188-B986-A8990EC5B6CD}" destId="{93B26D94-E40E-4B3A-8A57-296994512B09}" srcOrd="3" destOrd="0" parTransId="{DEA00233-80EB-424C-BCDB-CBCDEE6EA6A1}" sibTransId="{CAD872B3-5EF1-44CB-97A1-14311E67A7FA}"/>
    <dgm:cxn modelId="{2CA47DEA-5AA8-4011-9E25-82E32B28C423}" type="presOf" srcId="{405E9BE4-6AEC-45C7-ACFD-F4281E907E40}" destId="{441CABFF-7DB4-4CC3-A1C1-8C43DFB21F6A}" srcOrd="1" destOrd="0" presId="urn:microsoft.com/office/officeart/2008/layout/HalfCircleOrganizationChart"/>
    <dgm:cxn modelId="{E23578ED-F378-4239-B7AD-CBFCDE33325C}" type="presOf" srcId="{6A9C81EB-8E90-4AF4-8E05-20672C02E0E8}" destId="{0ADBEC91-B1C1-40DE-8AE8-B7CFB71D0ACD}" srcOrd="1" destOrd="0" presId="urn:microsoft.com/office/officeart/2008/layout/HalfCircleOrganizationChart"/>
    <dgm:cxn modelId="{D98460EF-EA88-416E-87C1-16E165C1F977}" type="presOf" srcId="{61F69387-1064-49A9-BF19-49D3AE3E2345}" destId="{F95121C6-4882-4519-B491-58EF5966D7B1}" srcOrd="0" destOrd="0" presId="urn:microsoft.com/office/officeart/2008/layout/HalfCircleOrganizationChart"/>
    <dgm:cxn modelId="{902FCBF5-492B-4214-870F-96A50DF4E60A}" type="presOf" srcId="{298C873F-68A3-4FB0-B422-2B85DC015463}" destId="{379A46D0-73A9-4A33-9A20-37458D001C66}" srcOrd="0" destOrd="0" presId="urn:microsoft.com/office/officeart/2008/layout/HalfCircleOrganizationChart"/>
    <dgm:cxn modelId="{9DB853F6-CCD5-4BAE-855B-0397855CABDC}" srcId="{A5DD88B5-F5B8-42B9-87B3-D5EB40610DA8}" destId="{402B3512-A60D-4188-B986-A8990EC5B6CD}" srcOrd="1" destOrd="0" parTransId="{4C02722B-765B-493C-AB3E-C746A89879A6}" sibTransId="{0FD90122-30A1-4520-9DDB-54CD86D27D07}"/>
    <dgm:cxn modelId="{4F5AFAF9-762B-434A-BC72-530DB8CF98AF}" type="presOf" srcId="{B16F65C7-CAE7-4E5A-BE58-7F025388AB89}" destId="{4035EDC3-E034-4B55-B215-53FE8933C7E2}" srcOrd="0" destOrd="0" presId="urn:microsoft.com/office/officeart/2008/layout/HalfCircleOrganizationChart"/>
    <dgm:cxn modelId="{1AF6ACFA-50AF-44C7-B5A3-9A0E40EBC938}" type="presOf" srcId="{CA0A04E1-66A1-4CE7-B605-E8C9EB51B20F}" destId="{13CC6F47-A543-4645-A91F-7D168AEA5512}" srcOrd="0" destOrd="0" presId="urn:microsoft.com/office/officeart/2008/layout/HalfCircleOrganizationChart"/>
    <dgm:cxn modelId="{9ED6AEFA-628E-4ECB-B904-6690043D4308}" type="presOf" srcId="{405E9BE4-6AEC-45C7-ACFD-F4281E907E40}" destId="{E2EC44AA-857B-4FE0-BAC8-057A6E404049}" srcOrd="0" destOrd="0" presId="urn:microsoft.com/office/officeart/2008/layout/HalfCircleOrganizationChart"/>
    <dgm:cxn modelId="{F62B6FFB-B224-40ED-844F-E5F91FA89831}" srcId="{402B3512-A60D-4188-B986-A8990EC5B6CD}" destId="{6A9C81EB-8E90-4AF4-8E05-20672C02E0E8}" srcOrd="2" destOrd="0" parTransId="{AE1C20BE-E951-4C45-BEC1-6B6CCE5E468C}" sibTransId="{1BBA7F4D-4346-42B2-B73B-90B2A5A4E314}"/>
    <dgm:cxn modelId="{CAB4E9FC-5879-4F74-B9AE-DF77EF1201E5}" type="presOf" srcId="{3D1584ED-A502-40C7-B2D6-A415BA079A99}" destId="{3F7EBA1E-9151-43B8-AACF-2F019FDAA3CD}" srcOrd="0" destOrd="0" presId="urn:microsoft.com/office/officeart/2008/layout/HalfCircleOrganizationChart"/>
    <dgm:cxn modelId="{907650FE-0CC6-47BE-A072-ACC5F6018E6A}" type="presOf" srcId="{CF8FE761-CF71-4040-BC12-B65135499A81}" destId="{F2132392-DA62-4AEC-A886-6B96E4867F82}" srcOrd="0" destOrd="0" presId="urn:microsoft.com/office/officeart/2008/layout/HalfCircleOrganizationChart"/>
    <dgm:cxn modelId="{C26DAA8B-CCBD-4A47-98AF-6ACECD0F14BA}" type="presParOf" srcId="{13CC6F47-A543-4645-A91F-7D168AEA5512}" destId="{31FB952C-8075-4774-9248-59446B890C3A}" srcOrd="0" destOrd="0" presId="urn:microsoft.com/office/officeart/2008/layout/HalfCircleOrganizationChart"/>
    <dgm:cxn modelId="{C3F2E920-2ED5-4BAC-BED3-891FD2D750C0}" type="presParOf" srcId="{31FB952C-8075-4774-9248-59446B890C3A}" destId="{48762A28-E15F-4F3C-809B-0A45AB9840D1}" srcOrd="0" destOrd="0" presId="urn:microsoft.com/office/officeart/2008/layout/HalfCircleOrganizationChart"/>
    <dgm:cxn modelId="{6AE48CE1-BBDA-48DB-A9A5-E89E7174581E}" type="presParOf" srcId="{48762A28-E15F-4F3C-809B-0A45AB9840D1}" destId="{6B7CD02B-AE67-47C4-9F55-45C3C44397CD}" srcOrd="0" destOrd="0" presId="urn:microsoft.com/office/officeart/2008/layout/HalfCircleOrganizationChart"/>
    <dgm:cxn modelId="{E94DCB34-DA28-4B96-9B5A-1CA221632D37}" type="presParOf" srcId="{48762A28-E15F-4F3C-809B-0A45AB9840D1}" destId="{A859A1A8-39A6-480D-8CC9-397126DFA9F2}" srcOrd="1" destOrd="0" presId="urn:microsoft.com/office/officeart/2008/layout/HalfCircleOrganizationChart"/>
    <dgm:cxn modelId="{2895366A-CD9E-47CE-A6C3-0587F9C39617}" type="presParOf" srcId="{48762A28-E15F-4F3C-809B-0A45AB9840D1}" destId="{F9B62687-A2B4-4B20-83A6-080C22DC6F44}" srcOrd="2" destOrd="0" presId="urn:microsoft.com/office/officeart/2008/layout/HalfCircleOrganizationChart"/>
    <dgm:cxn modelId="{0C88C9CC-9606-49B4-A348-7DC314FD3C92}" type="presParOf" srcId="{48762A28-E15F-4F3C-809B-0A45AB9840D1}" destId="{077A8900-C34D-43B4-B5C1-519CA656F99A}" srcOrd="3" destOrd="0" presId="urn:microsoft.com/office/officeart/2008/layout/HalfCircleOrganizationChart"/>
    <dgm:cxn modelId="{A4AB747D-FC63-4CB3-A71F-3AA1C4C04AD7}" type="presParOf" srcId="{31FB952C-8075-4774-9248-59446B890C3A}" destId="{D2F294B1-24D4-47DC-B8EC-77FB6148017D}" srcOrd="1" destOrd="0" presId="urn:microsoft.com/office/officeart/2008/layout/HalfCircleOrganizationChart"/>
    <dgm:cxn modelId="{8E052CA7-1B28-4E0F-8B2B-05E6A22EA0D3}" type="presParOf" srcId="{31FB952C-8075-4774-9248-59446B890C3A}" destId="{31474356-DC12-4B57-8DFB-8EBFF450D624}" srcOrd="2" destOrd="0" presId="urn:microsoft.com/office/officeart/2008/layout/HalfCircleOrganizationChart"/>
    <dgm:cxn modelId="{49FA2099-512C-4286-8F90-2C04527A046B}" type="presParOf" srcId="{31474356-DC12-4B57-8DFB-8EBFF450D624}" destId="{4B742228-D8A2-4196-8609-DF707BC05D54}" srcOrd="0" destOrd="0" presId="urn:microsoft.com/office/officeart/2008/layout/HalfCircleOrganizationChart"/>
    <dgm:cxn modelId="{5CDBE4F2-A9B7-42EA-9AF9-4F610784B097}" type="presParOf" srcId="{31474356-DC12-4B57-8DFB-8EBFF450D624}" destId="{418B3A61-1D66-4350-9F90-C281FC403B2B}" srcOrd="1" destOrd="0" presId="urn:microsoft.com/office/officeart/2008/layout/HalfCircleOrganizationChart"/>
    <dgm:cxn modelId="{C704A984-39D9-4AA5-9071-377D6A3D8864}" type="presParOf" srcId="{418B3A61-1D66-4350-9F90-C281FC403B2B}" destId="{D61241E6-C4A3-4C0E-83C6-A05C0722BC50}" srcOrd="0" destOrd="0" presId="urn:microsoft.com/office/officeart/2008/layout/HalfCircleOrganizationChart"/>
    <dgm:cxn modelId="{26F39867-8530-4A90-BE97-3044B50B4819}" type="presParOf" srcId="{D61241E6-C4A3-4C0E-83C6-A05C0722BC50}" destId="{379A46D0-73A9-4A33-9A20-37458D001C66}" srcOrd="0" destOrd="0" presId="urn:microsoft.com/office/officeart/2008/layout/HalfCircleOrganizationChart"/>
    <dgm:cxn modelId="{895989D2-D37A-4F8C-AAC6-F390B8027EAB}" type="presParOf" srcId="{D61241E6-C4A3-4C0E-83C6-A05C0722BC50}" destId="{1A27F5C0-A35D-422F-B0AB-0F45FFB22C02}" srcOrd="1" destOrd="0" presId="urn:microsoft.com/office/officeart/2008/layout/HalfCircleOrganizationChart"/>
    <dgm:cxn modelId="{9BC56F37-C192-46EC-B8F0-A5D84DC2A3B8}" type="presParOf" srcId="{D61241E6-C4A3-4C0E-83C6-A05C0722BC50}" destId="{D3DDC28E-722B-4A8F-B25F-E4546FC068BF}" srcOrd="2" destOrd="0" presId="urn:microsoft.com/office/officeart/2008/layout/HalfCircleOrganizationChart"/>
    <dgm:cxn modelId="{9EE863C9-4473-4B53-90BF-929B99486FCA}" type="presParOf" srcId="{D61241E6-C4A3-4C0E-83C6-A05C0722BC50}" destId="{CD18D613-06DE-4FED-BC88-9BA0256AFDCE}" srcOrd="3" destOrd="0" presId="urn:microsoft.com/office/officeart/2008/layout/HalfCircleOrganizationChart"/>
    <dgm:cxn modelId="{B13E05EC-B72E-40AC-BDE8-E2BE5CBA3227}" type="presParOf" srcId="{418B3A61-1D66-4350-9F90-C281FC403B2B}" destId="{7F8CF6F5-65FE-4ACB-96CA-21CF58776715}" srcOrd="1" destOrd="0" presId="urn:microsoft.com/office/officeart/2008/layout/HalfCircleOrganizationChart"/>
    <dgm:cxn modelId="{2BC6E08D-C04F-462D-AA23-196EC89CB8F2}" type="presParOf" srcId="{418B3A61-1D66-4350-9F90-C281FC403B2B}" destId="{7956457A-0AC4-4E46-9FC1-3827CE0EB095}" srcOrd="2" destOrd="0" presId="urn:microsoft.com/office/officeart/2008/layout/HalfCircleOrganizationChart"/>
    <dgm:cxn modelId="{3E22B047-A4AA-44DA-B98B-5FFF30727D20}" type="presParOf" srcId="{7956457A-0AC4-4E46-9FC1-3827CE0EB095}" destId="{2876A9DD-C6BC-4BB6-98AD-08A0B731C762}" srcOrd="0" destOrd="0" presId="urn:microsoft.com/office/officeart/2008/layout/HalfCircleOrganizationChart"/>
    <dgm:cxn modelId="{14614FC9-6B5E-4B69-B0F0-EE5F1B2F5340}" type="presParOf" srcId="{7956457A-0AC4-4E46-9FC1-3827CE0EB095}" destId="{7B4C807F-8EFC-4426-8165-09FAB16075EC}" srcOrd="1" destOrd="0" presId="urn:microsoft.com/office/officeart/2008/layout/HalfCircleOrganizationChart"/>
    <dgm:cxn modelId="{C5ACE74D-A7C9-4D87-89A8-8467EA8C6DF4}" type="presParOf" srcId="{7B4C807F-8EFC-4426-8165-09FAB16075EC}" destId="{723F0C95-1A0E-4598-B8D7-8E70C84AB289}" srcOrd="0" destOrd="0" presId="urn:microsoft.com/office/officeart/2008/layout/HalfCircleOrganizationChart"/>
    <dgm:cxn modelId="{4AB49BBF-059B-45D2-A3D5-05780EF1C0BF}" type="presParOf" srcId="{723F0C95-1A0E-4598-B8D7-8E70C84AB289}" destId="{5939A919-38E1-4150-A5AB-ACDC59E62BA5}" srcOrd="0" destOrd="0" presId="urn:microsoft.com/office/officeart/2008/layout/HalfCircleOrganizationChart"/>
    <dgm:cxn modelId="{4C24FCED-AD9D-4596-A32E-6DD11C513765}" type="presParOf" srcId="{723F0C95-1A0E-4598-B8D7-8E70C84AB289}" destId="{CA4BACA2-0204-4D54-9CCF-623D8CF9B9D3}" srcOrd="1" destOrd="0" presId="urn:microsoft.com/office/officeart/2008/layout/HalfCircleOrganizationChart"/>
    <dgm:cxn modelId="{681303B2-E681-4ECE-8D15-48312AAE83A4}" type="presParOf" srcId="{723F0C95-1A0E-4598-B8D7-8E70C84AB289}" destId="{C1138B92-EAF8-4F8F-97B6-1F804372A633}" srcOrd="2" destOrd="0" presId="urn:microsoft.com/office/officeart/2008/layout/HalfCircleOrganizationChart"/>
    <dgm:cxn modelId="{479714C0-5FA1-4B3E-A0FD-1E44E08EB820}" type="presParOf" srcId="{723F0C95-1A0E-4598-B8D7-8E70C84AB289}" destId="{FB1A9799-FBF7-4E85-A5BC-FFEB2753E2F4}" srcOrd="3" destOrd="0" presId="urn:microsoft.com/office/officeart/2008/layout/HalfCircleOrganizationChart"/>
    <dgm:cxn modelId="{416BFCF4-78BF-400C-97F4-8D6C290F0516}" type="presParOf" srcId="{7B4C807F-8EFC-4426-8165-09FAB16075EC}" destId="{C88C2BFD-CBBD-4440-A85B-A9B211CDACEF}" srcOrd="1" destOrd="0" presId="urn:microsoft.com/office/officeart/2008/layout/HalfCircleOrganizationChart"/>
    <dgm:cxn modelId="{8D0DFFC1-20F4-43F4-98FC-CEE5A2A5E370}" type="presParOf" srcId="{7B4C807F-8EFC-4426-8165-09FAB16075EC}" destId="{54FDA8A4-4142-40F0-8254-2E14BC87DF16}" srcOrd="2" destOrd="0" presId="urn:microsoft.com/office/officeart/2008/layout/HalfCircleOrganizationChart"/>
    <dgm:cxn modelId="{7521B8F5-46DE-4D0C-82F5-A37E43782A3F}" type="presParOf" srcId="{7956457A-0AC4-4E46-9FC1-3827CE0EB095}" destId="{CED02831-09A2-4767-9DA6-06CC90949852}" srcOrd="2" destOrd="0" presId="urn:microsoft.com/office/officeart/2008/layout/HalfCircleOrganizationChart"/>
    <dgm:cxn modelId="{015924B3-8FBD-4CE8-8147-63ADB00C92A8}" type="presParOf" srcId="{7956457A-0AC4-4E46-9FC1-3827CE0EB095}" destId="{8FA02277-E817-49C0-8D84-E5A9A8F16B55}" srcOrd="3" destOrd="0" presId="urn:microsoft.com/office/officeart/2008/layout/HalfCircleOrganizationChart"/>
    <dgm:cxn modelId="{CB2E4810-01B6-4745-8EBE-F5CC80931C26}" type="presParOf" srcId="{8FA02277-E817-49C0-8D84-E5A9A8F16B55}" destId="{BCD03EED-532F-437D-AD03-2C1FA4A4EA2E}" srcOrd="0" destOrd="0" presId="urn:microsoft.com/office/officeart/2008/layout/HalfCircleOrganizationChart"/>
    <dgm:cxn modelId="{4E9A30AC-F304-4A0E-87FC-EC3714289096}" type="presParOf" srcId="{BCD03EED-532F-437D-AD03-2C1FA4A4EA2E}" destId="{E2EC44AA-857B-4FE0-BAC8-057A6E404049}" srcOrd="0" destOrd="0" presId="urn:microsoft.com/office/officeart/2008/layout/HalfCircleOrganizationChart"/>
    <dgm:cxn modelId="{F1876058-B054-4663-B251-BD9672E6E7EA}" type="presParOf" srcId="{BCD03EED-532F-437D-AD03-2C1FA4A4EA2E}" destId="{897E6B30-864F-4730-98F9-9ED97EE7AAFF}" srcOrd="1" destOrd="0" presId="urn:microsoft.com/office/officeart/2008/layout/HalfCircleOrganizationChart"/>
    <dgm:cxn modelId="{634D3886-7DF9-4A92-A44B-CB81FAA3792B}" type="presParOf" srcId="{BCD03EED-532F-437D-AD03-2C1FA4A4EA2E}" destId="{CBE21604-FC01-4FC4-8175-A599E861A3C0}" srcOrd="2" destOrd="0" presId="urn:microsoft.com/office/officeart/2008/layout/HalfCircleOrganizationChart"/>
    <dgm:cxn modelId="{138945F3-03CE-4D08-AD94-43BD1D593465}" type="presParOf" srcId="{BCD03EED-532F-437D-AD03-2C1FA4A4EA2E}" destId="{441CABFF-7DB4-4CC3-A1C1-8C43DFB21F6A}" srcOrd="3" destOrd="0" presId="urn:microsoft.com/office/officeart/2008/layout/HalfCircleOrganizationChart"/>
    <dgm:cxn modelId="{3174D94C-C018-423D-8E5B-149CDB48C91C}" type="presParOf" srcId="{8FA02277-E817-49C0-8D84-E5A9A8F16B55}" destId="{F350DB03-AD2E-4482-B111-6C8F9FD92E83}" srcOrd="1" destOrd="0" presId="urn:microsoft.com/office/officeart/2008/layout/HalfCircleOrganizationChart"/>
    <dgm:cxn modelId="{A81CEBD1-CA50-4B4F-8991-EC6342E85966}" type="presParOf" srcId="{8FA02277-E817-49C0-8D84-E5A9A8F16B55}" destId="{9BE0EB49-716A-4F85-AF49-423EE6F211C1}" srcOrd="2" destOrd="0" presId="urn:microsoft.com/office/officeart/2008/layout/HalfCircleOrganizationChart"/>
    <dgm:cxn modelId="{B76054EB-5CE9-48EA-959D-8CFE8091F1FA}" type="presParOf" srcId="{7956457A-0AC4-4E46-9FC1-3827CE0EB095}" destId="{60C1B86C-7ADB-45A1-B43E-84679BA52CDE}" srcOrd="4" destOrd="0" presId="urn:microsoft.com/office/officeart/2008/layout/HalfCircleOrganizationChart"/>
    <dgm:cxn modelId="{96ECD579-B36E-4F2D-8C46-A1D449FB325E}" type="presParOf" srcId="{7956457A-0AC4-4E46-9FC1-3827CE0EB095}" destId="{0E036050-1D0E-424B-8FF0-CC16C7CACBC4}" srcOrd="5" destOrd="0" presId="urn:microsoft.com/office/officeart/2008/layout/HalfCircleOrganizationChart"/>
    <dgm:cxn modelId="{8909C245-C8F4-4440-9711-CC3A41C16296}" type="presParOf" srcId="{0E036050-1D0E-424B-8FF0-CC16C7CACBC4}" destId="{743CB3F1-88DB-4FAE-BDB0-F3A7D871821A}" srcOrd="0" destOrd="0" presId="urn:microsoft.com/office/officeart/2008/layout/HalfCircleOrganizationChart"/>
    <dgm:cxn modelId="{7868D118-54B2-4083-9DE0-0FEF53C69ED3}" type="presParOf" srcId="{743CB3F1-88DB-4FAE-BDB0-F3A7D871821A}" destId="{8EBF47BE-D0EE-4859-A709-1AC0EF192B4F}" srcOrd="0" destOrd="0" presId="urn:microsoft.com/office/officeart/2008/layout/HalfCircleOrganizationChart"/>
    <dgm:cxn modelId="{BE263256-B1F1-41B3-93B1-E3F431EE1B8D}" type="presParOf" srcId="{743CB3F1-88DB-4FAE-BDB0-F3A7D871821A}" destId="{E1DF5814-C106-4998-B369-517305BC6749}" srcOrd="1" destOrd="0" presId="urn:microsoft.com/office/officeart/2008/layout/HalfCircleOrganizationChart"/>
    <dgm:cxn modelId="{8F6F956C-4726-4821-A9E1-6FBEA8F462E6}" type="presParOf" srcId="{743CB3F1-88DB-4FAE-BDB0-F3A7D871821A}" destId="{F2C4DA04-5695-43FC-B6F3-2804DFC6143C}" srcOrd="2" destOrd="0" presId="urn:microsoft.com/office/officeart/2008/layout/HalfCircleOrganizationChart"/>
    <dgm:cxn modelId="{AF3F6FB7-697B-4A82-9BF5-B5B1D14DD7F3}" type="presParOf" srcId="{743CB3F1-88DB-4FAE-BDB0-F3A7D871821A}" destId="{1CF7F0EB-534A-422A-93D4-7A124B56B177}" srcOrd="3" destOrd="0" presId="urn:microsoft.com/office/officeart/2008/layout/HalfCircleOrganizationChart"/>
    <dgm:cxn modelId="{B6C69550-14FD-44EC-B426-D4CF9EA51ABF}" type="presParOf" srcId="{0E036050-1D0E-424B-8FF0-CC16C7CACBC4}" destId="{76F54CEA-0197-4669-B3CE-6A88DB94DF4F}" srcOrd="1" destOrd="0" presId="urn:microsoft.com/office/officeart/2008/layout/HalfCircleOrganizationChart"/>
    <dgm:cxn modelId="{F0FE2D32-9609-4062-A96F-2906D16ED541}" type="presParOf" srcId="{0E036050-1D0E-424B-8FF0-CC16C7CACBC4}" destId="{4F000AF6-D07B-4D07-BE04-0AC7018E849A}" srcOrd="2" destOrd="0" presId="urn:microsoft.com/office/officeart/2008/layout/HalfCircleOrganizationChart"/>
    <dgm:cxn modelId="{CB914218-457E-4CB7-954C-DC3E658E10E4}" type="presParOf" srcId="{7956457A-0AC4-4E46-9FC1-3827CE0EB095}" destId="{D92F22C7-C5E1-4858-86F9-681A502084C6}" srcOrd="6" destOrd="0" presId="urn:microsoft.com/office/officeart/2008/layout/HalfCircleOrganizationChart"/>
    <dgm:cxn modelId="{C4E731F0-8D2B-4689-96C8-3D83CDD2D85E}" type="presParOf" srcId="{7956457A-0AC4-4E46-9FC1-3827CE0EB095}" destId="{8B3E0C3D-B829-4E44-8D62-838B5717CDAD}" srcOrd="7" destOrd="0" presId="urn:microsoft.com/office/officeart/2008/layout/HalfCircleOrganizationChart"/>
    <dgm:cxn modelId="{85C63B4E-6D45-43B5-8A98-042B53B885C4}" type="presParOf" srcId="{8B3E0C3D-B829-4E44-8D62-838B5717CDAD}" destId="{87C2F744-04CA-4E5C-B8CE-9246146564A5}" srcOrd="0" destOrd="0" presId="urn:microsoft.com/office/officeart/2008/layout/HalfCircleOrganizationChart"/>
    <dgm:cxn modelId="{6E2A1A2D-93D4-435A-9D0B-BA50D5C08A2D}" type="presParOf" srcId="{87C2F744-04CA-4E5C-B8CE-9246146564A5}" destId="{091F2C0C-84B2-4529-93CA-44791F4129B1}" srcOrd="0" destOrd="0" presId="urn:microsoft.com/office/officeart/2008/layout/HalfCircleOrganizationChart"/>
    <dgm:cxn modelId="{EEDA3D6B-DD4B-424C-A01B-783913531032}" type="presParOf" srcId="{87C2F744-04CA-4E5C-B8CE-9246146564A5}" destId="{70EA43E8-62B1-40F1-BCA7-DA9F18F87C4D}" srcOrd="1" destOrd="0" presId="urn:microsoft.com/office/officeart/2008/layout/HalfCircleOrganizationChart"/>
    <dgm:cxn modelId="{04848EC4-0F65-4DD0-A5DD-967A90B8D6CF}" type="presParOf" srcId="{87C2F744-04CA-4E5C-B8CE-9246146564A5}" destId="{CE6CDD4F-8DA3-477A-BE5A-D1D185D6709E}" srcOrd="2" destOrd="0" presId="urn:microsoft.com/office/officeart/2008/layout/HalfCircleOrganizationChart"/>
    <dgm:cxn modelId="{32836D26-9DC2-46E3-BC37-4E2166168217}" type="presParOf" srcId="{87C2F744-04CA-4E5C-B8CE-9246146564A5}" destId="{1C11CD81-4E37-4552-B998-3D8FB792E0B2}" srcOrd="3" destOrd="0" presId="urn:microsoft.com/office/officeart/2008/layout/HalfCircleOrganizationChart"/>
    <dgm:cxn modelId="{7A30B2F9-28E6-4F2F-8067-80C2541905B8}" type="presParOf" srcId="{8B3E0C3D-B829-4E44-8D62-838B5717CDAD}" destId="{129D7EAC-4C6E-4642-B230-20FFF4F2CBC0}" srcOrd="1" destOrd="0" presId="urn:microsoft.com/office/officeart/2008/layout/HalfCircleOrganizationChart"/>
    <dgm:cxn modelId="{7B41214C-AFCF-440F-8360-3CF5B3B44317}" type="presParOf" srcId="{8B3E0C3D-B829-4E44-8D62-838B5717CDAD}" destId="{9C09DE50-1E7C-41CB-B7EC-D5C35485E9CE}" srcOrd="2" destOrd="0" presId="urn:microsoft.com/office/officeart/2008/layout/HalfCircleOrganizationChart"/>
    <dgm:cxn modelId="{93F35A83-F8C7-427D-9745-DF44D0E51314}" type="presParOf" srcId="{7956457A-0AC4-4E46-9FC1-3827CE0EB095}" destId="{BD42113D-2232-449A-8A20-009ED9EAD19D}" srcOrd="8" destOrd="0" presId="urn:microsoft.com/office/officeart/2008/layout/HalfCircleOrganizationChart"/>
    <dgm:cxn modelId="{BB7185D1-8E65-4953-A72F-1DC885EFA2D6}" type="presParOf" srcId="{7956457A-0AC4-4E46-9FC1-3827CE0EB095}" destId="{5D19AAC8-AA8B-4355-9DBA-7092588B7AFC}" srcOrd="9" destOrd="0" presId="urn:microsoft.com/office/officeart/2008/layout/HalfCircleOrganizationChart"/>
    <dgm:cxn modelId="{C3CC15C3-570B-4382-A81A-65560C258F3A}" type="presParOf" srcId="{5D19AAC8-AA8B-4355-9DBA-7092588B7AFC}" destId="{93D6D67D-5F61-46A2-8C54-5F432E2AD7FF}" srcOrd="0" destOrd="0" presId="urn:microsoft.com/office/officeart/2008/layout/HalfCircleOrganizationChart"/>
    <dgm:cxn modelId="{515E85E9-C164-4F6E-B387-0938EA959C11}" type="presParOf" srcId="{93D6D67D-5F61-46A2-8C54-5F432E2AD7FF}" destId="{668C3829-D7B0-4450-9F0D-42A63FE8188F}" srcOrd="0" destOrd="0" presId="urn:microsoft.com/office/officeart/2008/layout/HalfCircleOrganizationChart"/>
    <dgm:cxn modelId="{436EEE9A-D820-48B9-B68E-22A16C13AA25}" type="presParOf" srcId="{93D6D67D-5F61-46A2-8C54-5F432E2AD7FF}" destId="{AAA74917-159B-49CC-9160-BCA9A4CF6300}" srcOrd="1" destOrd="0" presId="urn:microsoft.com/office/officeart/2008/layout/HalfCircleOrganizationChart"/>
    <dgm:cxn modelId="{74E4058F-4B1F-478E-A1F0-FF0B93056117}" type="presParOf" srcId="{93D6D67D-5F61-46A2-8C54-5F432E2AD7FF}" destId="{13B39773-1523-41DC-9E5A-12FE1A0ACF93}" srcOrd="2" destOrd="0" presId="urn:microsoft.com/office/officeart/2008/layout/HalfCircleOrganizationChart"/>
    <dgm:cxn modelId="{7BB4CF1F-B302-4B51-8AE0-BAA57150092E}" type="presParOf" srcId="{93D6D67D-5F61-46A2-8C54-5F432E2AD7FF}" destId="{5FFC28E7-6073-4A11-86DB-10215E0D66B9}" srcOrd="3" destOrd="0" presId="urn:microsoft.com/office/officeart/2008/layout/HalfCircleOrganizationChart"/>
    <dgm:cxn modelId="{DBD84791-A421-4848-99DD-20330BF16DBB}" type="presParOf" srcId="{5D19AAC8-AA8B-4355-9DBA-7092588B7AFC}" destId="{D412D594-9BDC-49E0-A3A8-903A33DC01B3}" srcOrd="1" destOrd="0" presId="urn:microsoft.com/office/officeart/2008/layout/HalfCircleOrganizationChart"/>
    <dgm:cxn modelId="{564AFB42-E86C-4100-B499-3D89D744DD1D}" type="presParOf" srcId="{5D19AAC8-AA8B-4355-9DBA-7092588B7AFC}" destId="{625F147B-1DB8-485F-896E-7A35936DA8BC}" srcOrd="2" destOrd="0" presId="urn:microsoft.com/office/officeart/2008/layout/HalfCircleOrganizationChart"/>
    <dgm:cxn modelId="{E3CE8108-4996-41FD-B360-3A2E42A94BE3}" type="presParOf" srcId="{7956457A-0AC4-4E46-9FC1-3827CE0EB095}" destId="{3F7EBA1E-9151-43B8-AACF-2F019FDAA3CD}" srcOrd="10" destOrd="0" presId="urn:microsoft.com/office/officeart/2008/layout/HalfCircleOrganizationChart"/>
    <dgm:cxn modelId="{7435E9CB-AE8E-4ABF-BF36-97562915288F}" type="presParOf" srcId="{7956457A-0AC4-4E46-9FC1-3827CE0EB095}" destId="{788E0FC7-8717-4174-A5A7-E3A272704E69}" srcOrd="11" destOrd="0" presId="urn:microsoft.com/office/officeart/2008/layout/HalfCircleOrganizationChart"/>
    <dgm:cxn modelId="{4CB4989A-2AEF-40BD-902C-826AF4C0F404}" type="presParOf" srcId="{788E0FC7-8717-4174-A5A7-E3A272704E69}" destId="{23099E9D-E5DB-4E5F-8EC3-A47F170AC3D8}" srcOrd="0" destOrd="0" presId="urn:microsoft.com/office/officeart/2008/layout/HalfCircleOrganizationChart"/>
    <dgm:cxn modelId="{783358AE-9BFC-4D68-9E27-A941DA9CB9DA}" type="presParOf" srcId="{23099E9D-E5DB-4E5F-8EC3-A47F170AC3D8}" destId="{DA840858-D895-4E7F-9BC9-C04330009EED}" srcOrd="0" destOrd="0" presId="urn:microsoft.com/office/officeart/2008/layout/HalfCircleOrganizationChart"/>
    <dgm:cxn modelId="{B41819AB-C762-4907-A5E1-F23026774397}" type="presParOf" srcId="{23099E9D-E5DB-4E5F-8EC3-A47F170AC3D8}" destId="{8BE7CD78-046F-448D-8B8F-5CB3C7F922FF}" srcOrd="1" destOrd="0" presId="urn:microsoft.com/office/officeart/2008/layout/HalfCircleOrganizationChart"/>
    <dgm:cxn modelId="{A8DB45B3-3CD3-47A9-8208-B92651F7C456}" type="presParOf" srcId="{23099E9D-E5DB-4E5F-8EC3-A47F170AC3D8}" destId="{0458CC47-186B-440C-87B7-5511E6149DD1}" srcOrd="2" destOrd="0" presId="urn:microsoft.com/office/officeart/2008/layout/HalfCircleOrganizationChart"/>
    <dgm:cxn modelId="{864881F2-84D9-403C-B197-08E061B985C3}" type="presParOf" srcId="{23099E9D-E5DB-4E5F-8EC3-A47F170AC3D8}" destId="{C8276DE3-474C-4D25-8076-68ED6E5D5703}" srcOrd="3" destOrd="0" presId="urn:microsoft.com/office/officeart/2008/layout/HalfCircleOrganizationChart"/>
    <dgm:cxn modelId="{C75E221C-0515-4217-A9FA-DCCCFD1FEF44}" type="presParOf" srcId="{788E0FC7-8717-4174-A5A7-E3A272704E69}" destId="{CF84AC68-93B5-454A-A738-4FBC16608468}" srcOrd="1" destOrd="0" presId="urn:microsoft.com/office/officeart/2008/layout/HalfCircleOrganizationChart"/>
    <dgm:cxn modelId="{B8C8700E-F445-4B27-9E5D-E9E9177A5B00}" type="presParOf" srcId="{788E0FC7-8717-4174-A5A7-E3A272704E69}" destId="{1028058E-D053-45E5-A53D-2BA0E0AEB0C9}" srcOrd="2" destOrd="0" presId="urn:microsoft.com/office/officeart/2008/layout/HalfCircleOrganizationChart"/>
    <dgm:cxn modelId="{B8E784A7-33FE-40B0-921E-A24E8B5F6102}" type="presParOf" srcId="{31474356-DC12-4B57-8DFB-8EBFF450D624}" destId="{24F15FA3-D7E0-4A89-A348-B8741D5FD6F9}" srcOrd="2" destOrd="0" presId="urn:microsoft.com/office/officeart/2008/layout/HalfCircleOrganizationChart"/>
    <dgm:cxn modelId="{16DD38B1-841E-469F-AD43-068DABAAFD78}" type="presParOf" srcId="{31474356-DC12-4B57-8DFB-8EBFF450D624}" destId="{D99C1AB9-53B1-4878-B084-C446BF5DC6A8}" srcOrd="3" destOrd="0" presId="urn:microsoft.com/office/officeart/2008/layout/HalfCircleOrganizationChart"/>
    <dgm:cxn modelId="{B387C023-E520-43AA-B3A3-E0F9B9D7FE17}" type="presParOf" srcId="{D99C1AB9-53B1-4878-B084-C446BF5DC6A8}" destId="{A5C97D9C-7E73-4063-9EBB-9C1EB1D80245}" srcOrd="0" destOrd="0" presId="urn:microsoft.com/office/officeart/2008/layout/HalfCircleOrganizationChart"/>
    <dgm:cxn modelId="{E81D0494-59D4-46C4-B1FF-B495ED4AC19D}" type="presParOf" srcId="{A5C97D9C-7E73-4063-9EBB-9C1EB1D80245}" destId="{1DCECAA0-3D13-4A8C-B520-836CEE5DACCE}" srcOrd="0" destOrd="0" presId="urn:microsoft.com/office/officeart/2008/layout/HalfCircleOrganizationChart"/>
    <dgm:cxn modelId="{F38FFB06-81A3-45AB-906F-2F03C9BFFDCB}" type="presParOf" srcId="{A5C97D9C-7E73-4063-9EBB-9C1EB1D80245}" destId="{7C563FF2-A58B-4A0C-ADB1-546A3F9C33CE}" srcOrd="1" destOrd="0" presId="urn:microsoft.com/office/officeart/2008/layout/HalfCircleOrganizationChart"/>
    <dgm:cxn modelId="{9CA27063-CD29-4944-8859-018657F4583C}" type="presParOf" srcId="{A5C97D9C-7E73-4063-9EBB-9C1EB1D80245}" destId="{8C33F902-DD48-4046-9EE2-D328B0BF4D31}" srcOrd="2" destOrd="0" presId="urn:microsoft.com/office/officeart/2008/layout/HalfCircleOrganizationChart"/>
    <dgm:cxn modelId="{7411A4B3-8DFE-4FD7-89CA-AEF497D3B426}" type="presParOf" srcId="{A5C97D9C-7E73-4063-9EBB-9C1EB1D80245}" destId="{DA99D63E-8D3B-4119-9216-6C398B9D8B65}" srcOrd="3" destOrd="0" presId="urn:microsoft.com/office/officeart/2008/layout/HalfCircleOrganizationChart"/>
    <dgm:cxn modelId="{A3EE0D31-5999-4D39-9885-72F5B2F35200}" type="presParOf" srcId="{D99C1AB9-53B1-4878-B084-C446BF5DC6A8}" destId="{5AA99AEA-CFF0-481C-B66D-713F15ACF558}" srcOrd="1" destOrd="0" presId="urn:microsoft.com/office/officeart/2008/layout/HalfCircleOrganizationChart"/>
    <dgm:cxn modelId="{D6389911-6535-4621-81C0-51649C40351C}" type="presParOf" srcId="{D99C1AB9-53B1-4878-B084-C446BF5DC6A8}" destId="{000978AC-7156-4FB7-B9D3-5B5F53061563}" srcOrd="2" destOrd="0" presId="urn:microsoft.com/office/officeart/2008/layout/HalfCircleOrganizationChart"/>
    <dgm:cxn modelId="{31F0096A-F4D4-45C7-B6C9-5333662C404A}" type="presParOf" srcId="{000978AC-7156-4FB7-B9D3-5B5F53061563}" destId="{407D1FFB-C002-4C35-95CC-76AEAFBFE76F}" srcOrd="0" destOrd="0" presId="urn:microsoft.com/office/officeart/2008/layout/HalfCircleOrganizationChart"/>
    <dgm:cxn modelId="{BF09D5E6-9EB5-48C5-83FC-723ACEDE279D}" type="presParOf" srcId="{000978AC-7156-4FB7-B9D3-5B5F53061563}" destId="{B99D2B61-80C8-40EE-86C5-9EA32C005AE7}" srcOrd="1" destOrd="0" presId="urn:microsoft.com/office/officeart/2008/layout/HalfCircleOrganizationChart"/>
    <dgm:cxn modelId="{5144D309-33CF-4CEC-9024-74E8A0554759}" type="presParOf" srcId="{B99D2B61-80C8-40EE-86C5-9EA32C005AE7}" destId="{1955D1B6-A702-451C-82CD-C3367072EB17}" srcOrd="0" destOrd="0" presId="urn:microsoft.com/office/officeart/2008/layout/HalfCircleOrganizationChart"/>
    <dgm:cxn modelId="{01F94504-AF4C-4722-B117-DE92167AE281}" type="presParOf" srcId="{1955D1B6-A702-451C-82CD-C3367072EB17}" destId="{4035EDC3-E034-4B55-B215-53FE8933C7E2}" srcOrd="0" destOrd="0" presId="urn:microsoft.com/office/officeart/2008/layout/HalfCircleOrganizationChart"/>
    <dgm:cxn modelId="{77B48D31-2EB4-4779-BB1B-D8D3147122CE}" type="presParOf" srcId="{1955D1B6-A702-451C-82CD-C3367072EB17}" destId="{9D30DB46-100F-4FDC-A2E0-B477409CBB20}" srcOrd="1" destOrd="0" presId="urn:microsoft.com/office/officeart/2008/layout/HalfCircleOrganizationChart"/>
    <dgm:cxn modelId="{04DC6A8B-AE5D-4990-A83A-2B4554002B5D}" type="presParOf" srcId="{1955D1B6-A702-451C-82CD-C3367072EB17}" destId="{CD9540E6-3183-4F6D-BB72-05245F1491C4}" srcOrd="2" destOrd="0" presId="urn:microsoft.com/office/officeart/2008/layout/HalfCircleOrganizationChart"/>
    <dgm:cxn modelId="{AC5B26BD-4CC8-41F0-B454-F95A353D6C35}" type="presParOf" srcId="{1955D1B6-A702-451C-82CD-C3367072EB17}" destId="{9D5F3D8B-2941-4760-BFDD-CC35EB4AE96B}" srcOrd="3" destOrd="0" presId="urn:microsoft.com/office/officeart/2008/layout/HalfCircleOrganizationChart"/>
    <dgm:cxn modelId="{55F7FE69-240E-443B-AD11-0B51A0213B58}" type="presParOf" srcId="{B99D2B61-80C8-40EE-86C5-9EA32C005AE7}" destId="{62DB0317-DC63-4887-9B8B-A5D60808A9F0}" srcOrd="1" destOrd="0" presId="urn:microsoft.com/office/officeart/2008/layout/HalfCircleOrganizationChart"/>
    <dgm:cxn modelId="{A2A69311-1219-4225-AD46-C6790601FF92}" type="presParOf" srcId="{B99D2B61-80C8-40EE-86C5-9EA32C005AE7}" destId="{F0680272-D7DF-402B-A139-3FFB37DB4F55}" srcOrd="2" destOrd="0" presId="urn:microsoft.com/office/officeart/2008/layout/HalfCircleOrganizationChart"/>
    <dgm:cxn modelId="{4A8AFA0C-C7B1-4E87-AE1C-9FB401891BB6}" type="presParOf" srcId="{000978AC-7156-4FB7-B9D3-5B5F53061563}" destId="{13F34AC8-6E60-42AC-9C6C-415CED54B078}" srcOrd="2" destOrd="0" presId="urn:microsoft.com/office/officeart/2008/layout/HalfCircleOrganizationChart"/>
    <dgm:cxn modelId="{0D81C684-FEC1-47A0-9326-E9E6A776A039}" type="presParOf" srcId="{000978AC-7156-4FB7-B9D3-5B5F53061563}" destId="{A63FB5A9-D86D-4D26-8645-4F94A251EEC6}" srcOrd="3" destOrd="0" presId="urn:microsoft.com/office/officeart/2008/layout/HalfCircleOrganizationChart"/>
    <dgm:cxn modelId="{63461724-C456-41D5-9A0C-B0988EC78AE9}" type="presParOf" srcId="{A63FB5A9-D86D-4D26-8645-4F94A251EEC6}" destId="{8B199CE6-79E6-4BC8-BED6-F4C2517D1931}" srcOrd="0" destOrd="0" presId="urn:microsoft.com/office/officeart/2008/layout/HalfCircleOrganizationChart"/>
    <dgm:cxn modelId="{024C3D20-0767-458F-A11C-FEDCC1B68B72}" type="presParOf" srcId="{8B199CE6-79E6-4BC8-BED6-F4C2517D1931}" destId="{3BE61C60-7BA9-44B3-A729-2AB14E0830F1}" srcOrd="0" destOrd="0" presId="urn:microsoft.com/office/officeart/2008/layout/HalfCircleOrganizationChart"/>
    <dgm:cxn modelId="{2538B366-6633-4E38-B56B-A1A754E21C1C}" type="presParOf" srcId="{8B199CE6-79E6-4BC8-BED6-F4C2517D1931}" destId="{F0F58450-192D-4C7D-8C05-1DCB287B9895}" srcOrd="1" destOrd="0" presId="urn:microsoft.com/office/officeart/2008/layout/HalfCircleOrganizationChart"/>
    <dgm:cxn modelId="{201C6176-3078-4189-A899-FB3CF2A37EA6}" type="presParOf" srcId="{8B199CE6-79E6-4BC8-BED6-F4C2517D1931}" destId="{EBA454F6-3CA1-4681-B690-C6CCD58805AC}" srcOrd="2" destOrd="0" presId="urn:microsoft.com/office/officeart/2008/layout/HalfCircleOrganizationChart"/>
    <dgm:cxn modelId="{7A7B8AE5-16CD-450F-825E-0938468832AB}" type="presParOf" srcId="{8B199CE6-79E6-4BC8-BED6-F4C2517D1931}" destId="{4E86088C-5C84-4D5D-A7C1-64EEBA5D8532}" srcOrd="3" destOrd="0" presId="urn:microsoft.com/office/officeart/2008/layout/HalfCircleOrganizationChart"/>
    <dgm:cxn modelId="{90160DF5-042F-4319-9FE0-60F26221E695}" type="presParOf" srcId="{A63FB5A9-D86D-4D26-8645-4F94A251EEC6}" destId="{6887EE67-9A2A-42D7-A6D8-802E6F61A446}" srcOrd="1" destOrd="0" presId="urn:microsoft.com/office/officeart/2008/layout/HalfCircleOrganizationChart"/>
    <dgm:cxn modelId="{6CD284BF-D9B0-4EAD-851C-CDDB210BF542}" type="presParOf" srcId="{A63FB5A9-D86D-4D26-8645-4F94A251EEC6}" destId="{8B1FA62B-21F5-4F23-A243-3086CCEC900D}" srcOrd="2" destOrd="0" presId="urn:microsoft.com/office/officeart/2008/layout/HalfCircleOrganizationChart"/>
    <dgm:cxn modelId="{52E2DB5C-E792-4750-9FB6-BF856C4DE665}" type="presParOf" srcId="{000978AC-7156-4FB7-B9D3-5B5F53061563}" destId="{2A4AE14A-4DED-4247-822E-D0C545820032}" srcOrd="4" destOrd="0" presId="urn:microsoft.com/office/officeart/2008/layout/HalfCircleOrganizationChart"/>
    <dgm:cxn modelId="{F5630594-2B1B-4463-8578-81FD74A1BEE4}" type="presParOf" srcId="{000978AC-7156-4FB7-B9D3-5B5F53061563}" destId="{19C7B33E-417E-4053-9409-01C4E080415F}" srcOrd="5" destOrd="0" presId="urn:microsoft.com/office/officeart/2008/layout/HalfCircleOrganizationChart"/>
    <dgm:cxn modelId="{108919EF-0333-4B98-88A4-2CC674320DB4}" type="presParOf" srcId="{19C7B33E-417E-4053-9409-01C4E080415F}" destId="{9FAC72CB-FACB-47B9-934F-832B152DD5B3}" srcOrd="0" destOrd="0" presId="urn:microsoft.com/office/officeart/2008/layout/HalfCircleOrganizationChart"/>
    <dgm:cxn modelId="{3770047F-EF30-4632-B15A-B0DC7A104CEC}" type="presParOf" srcId="{9FAC72CB-FACB-47B9-934F-832B152DD5B3}" destId="{A55B6C1D-37FA-47C0-992D-4AA7C3FAD498}" srcOrd="0" destOrd="0" presId="urn:microsoft.com/office/officeart/2008/layout/HalfCircleOrganizationChart"/>
    <dgm:cxn modelId="{724030F8-8BAF-41D8-9332-381D01433F8F}" type="presParOf" srcId="{9FAC72CB-FACB-47B9-934F-832B152DD5B3}" destId="{2E582A2C-5FF8-4D15-80A2-B735D78F9B81}" srcOrd="1" destOrd="0" presId="urn:microsoft.com/office/officeart/2008/layout/HalfCircleOrganizationChart"/>
    <dgm:cxn modelId="{846667FA-BEA6-4604-90BA-C66915F477DF}" type="presParOf" srcId="{9FAC72CB-FACB-47B9-934F-832B152DD5B3}" destId="{D8C6C862-C1B9-4203-A9B5-3C79933B5FDE}" srcOrd="2" destOrd="0" presId="urn:microsoft.com/office/officeart/2008/layout/HalfCircleOrganizationChart"/>
    <dgm:cxn modelId="{2C5FC34E-C7D8-4299-AD03-18154FB58869}" type="presParOf" srcId="{9FAC72CB-FACB-47B9-934F-832B152DD5B3}" destId="{0ADBEC91-B1C1-40DE-8AE8-B7CFB71D0ACD}" srcOrd="3" destOrd="0" presId="urn:microsoft.com/office/officeart/2008/layout/HalfCircleOrganizationChart"/>
    <dgm:cxn modelId="{B1DCEBD7-041D-44E6-A7BA-BF4CD5EAAF1E}" type="presParOf" srcId="{19C7B33E-417E-4053-9409-01C4E080415F}" destId="{4760FC21-98DE-43FF-B805-5EEDE01EE0C1}" srcOrd="1" destOrd="0" presId="urn:microsoft.com/office/officeart/2008/layout/HalfCircleOrganizationChart"/>
    <dgm:cxn modelId="{EE0EA926-7014-4837-B791-0E0403CBB21B}" type="presParOf" srcId="{19C7B33E-417E-4053-9409-01C4E080415F}" destId="{6E841291-3685-4FA4-BFCE-60D0B423071D}" srcOrd="2" destOrd="0" presId="urn:microsoft.com/office/officeart/2008/layout/HalfCircleOrganizationChart"/>
    <dgm:cxn modelId="{702B6E82-0322-4222-8978-BBD7992E0817}" type="presParOf" srcId="{000978AC-7156-4FB7-B9D3-5B5F53061563}" destId="{7B82C4F5-2F69-472B-BADB-70801F7C9868}" srcOrd="6" destOrd="0" presId="urn:microsoft.com/office/officeart/2008/layout/HalfCircleOrganizationChart"/>
    <dgm:cxn modelId="{09ED86E1-7910-405A-9FF3-A1816F72C6C6}" type="presParOf" srcId="{000978AC-7156-4FB7-B9D3-5B5F53061563}" destId="{DC9488D6-3B76-4B48-8E3B-013F65054586}" srcOrd="7" destOrd="0" presId="urn:microsoft.com/office/officeart/2008/layout/HalfCircleOrganizationChart"/>
    <dgm:cxn modelId="{1DAB1EEF-8531-4FA4-B926-445A392FC633}" type="presParOf" srcId="{DC9488D6-3B76-4B48-8E3B-013F65054586}" destId="{B7758A26-8CAD-40CC-BE61-A9F6EFF7B8B0}" srcOrd="0" destOrd="0" presId="urn:microsoft.com/office/officeart/2008/layout/HalfCircleOrganizationChart"/>
    <dgm:cxn modelId="{0D5F83EB-CD65-44F3-90B8-BF054FF20535}" type="presParOf" srcId="{B7758A26-8CAD-40CC-BE61-A9F6EFF7B8B0}" destId="{443D07C9-F205-463B-96B7-B3550B791EE4}" srcOrd="0" destOrd="0" presId="urn:microsoft.com/office/officeart/2008/layout/HalfCircleOrganizationChart"/>
    <dgm:cxn modelId="{2FF1264B-759C-47E5-945E-6AF6C837E7F1}" type="presParOf" srcId="{B7758A26-8CAD-40CC-BE61-A9F6EFF7B8B0}" destId="{1C43624C-84AF-4641-8AF9-717598258C47}" srcOrd="1" destOrd="0" presId="urn:microsoft.com/office/officeart/2008/layout/HalfCircleOrganizationChart"/>
    <dgm:cxn modelId="{9B6C6600-A37E-4C90-9927-69ACF60C8C6B}" type="presParOf" srcId="{B7758A26-8CAD-40CC-BE61-A9F6EFF7B8B0}" destId="{651013C8-99C9-48CF-9D12-32729692DD21}" srcOrd="2" destOrd="0" presId="urn:microsoft.com/office/officeart/2008/layout/HalfCircleOrganizationChart"/>
    <dgm:cxn modelId="{7BC19C6C-D125-4595-AA77-0DF234A7DD36}" type="presParOf" srcId="{B7758A26-8CAD-40CC-BE61-A9F6EFF7B8B0}" destId="{0DA78F84-8C66-43FC-B91F-57AE12C8D138}" srcOrd="3" destOrd="0" presId="urn:microsoft.com/office/officeart/2008/layout/HalfCircleOrganizationChart"/>
    <dgm:cxn modelId="{B8D02ED2-62D3-4C14-9CE7-8A32515EF05B}" type="presParOf" srcId="{DC9488D6-3B76-4B48-8E3B-013F65054586}" destId="{17489640-6B8D-4D4A-95FD-6F9D04D0AC19}" srcOrd="1" destOrd="0" presId="urn:microsoft.com/office/officeart/2008/layout/HalfCircleOrganizationChart"/>
    <dgm:cxn modelId="{9DD398C5-2D29-4FB0-9F91-B92E00939F9B}" type="presParOf" srcId="{DC9488D6-3B76-4B48-8E3B-013F65054586}" destId="{E4678D85-49CA-4292-88A0-0146031FA462}" srcOrd="2" destOrd="0" presId="urn:microsoft.com/office/officeart/2008/layout/HalfCircleOrganizationChart"/>
    <dgm:cxn modelId="{1E2317AB-6A8C-4A99-AB31-9F39E9FDE35A}" type="presParOf" srcId="{000978AC-7156-4FB7-B9D3-5B5F53061563}" destId="{F2132392-DA62-4AEC-A886-6B96E4867F82}" srcOrd="8" destOrd="0" presId="urn:microsoft.com/office/officeart/2008/layout/HalfCircleOrganizationChart"/>
    <dgm:cxn modelId="{DBC80196-20C9-4F53-9558-DA1E4A98A249}" type="presParOf" srcId="{000978AC-7156-4FB7-B9D3-5B5F53061563}" destId="{0046462C-0CC5-436E-944D-4E889AB0821A}" srcOrd="9" destOrd="0" presId="urn:microsoft.com/office/officeart/2008/layout/HalfCircleOrganizationChart"/>
    <dgm:cxn modelId="{B62B033A-49D4-4D0E-940E-BEB90C6339FC}" type="presParOf" srcId="{0046462C-0CC5-436E-944D-4E889AB0821A}" destId="{3AA6C57F-97F5-4731-93D3-A4E8BF2D8EA2}" srcOrd="0" destOrd="0" presId="urn:microsoft.com/office/officeart/2008/layout/HalfCircleOrganizationChart"/>
    <dgm:cxn modelId="{6585D299-53D5-47BA-B72A-E33C6E2310B4}" type="presParOf" srcId="{3AA6C57F-97F5-4731-93D3-A4E8BF2D8EA2}" destId="{F95121C6-4882-4519-B491-58EF5966D7B1}" srcOrd="0" destOrd="0" presId="urn:microsoft.com/office/officeart/2008/layout/HalfCircleOrganizationChart"/>
    <dgm:cxn modelId="{52DF9718-A52D-45E9-8F62-A3BC0ECC6364}" type="presParOf" srcId="{3AA6C57F-97F5-4731-93D3-A4E8BF2D8EA2}" destId="{DC162194-91F4-4DE1-BBCD-D111B8F214DE}" srcOrd="1" destOrd="0" presId="urn:microsoft.com/office/officeart/2008/layout/HalfCircleOrganizationChart"/>
    <dgm:cxn modelId="{1D62C6A1-8BA2-4FB0-B178-6F20677204A3}" type="presParOf" srcId="{3AA6C57F-97F5-4731-93D3-A4E8BF2D8EA2}" destId="{EEB1BAE5-4B81-4854-86E0-8E656224612E}" srcOrd="2" destOrd="0" presId="urn:microsoft.com/office/officeart/2008/layout/HalfCircleOrganizationChart"/>
    <dgm:cxn modelId="{F0F783BF-C2FD-4A3B-A499-60F6FC714163}" type="presParOf" srcId="{3AA6C57F-97F5-4731-93D3-A4E8BF2D8EA2}" destId="{C1C3A031-4A8A-487F-9E0B-E6A56094645A}" srcOrd="3" destOrd="0" presId="urn:microsoft.com/office/officeart/2008/layout/HalfCircleOrganizationChart"/>
    <dgm:cxn modelId="{FC30C5FA-8548-4B4B-82CE-1B4AB62034A1}" type="presParOf" srcId="{0046462C-0CC5-436E-944D-4E889AB0821A}" destId="{A4289F5A-8001-476F-BEA8-CE50BB9EC3B9}" srcOrd="1" destOrd="0" presId="urn:microsoft.com/office/officeart/2008/layout/HalfCircleOrganizationChart"/>
    <dgm:cxn modelId="{99A34B7D-8E00-4212-86BC-7B1437A5DA35}" type="presParOf" srcId="{0046462C-0CC5-436E-944D-4E889AB0821A}" destId="{B0A25166-953E-4C70-AD17-75BEF83683B7}" srcOrd="2" destOrd="0" presId="urn:microsoft.com/office/officeart/2008/layout/HalfCircleOrganizationChart"/>
    <dgm:cxn modelId="{BF670D8F-D15E-4FB5-B743-53929154445F}" type="presParOf" srcId="{000978AC-7156-4FB7-B9D3-5B5F53061563}" destId="{DD7EEBB4-D402-4B3B-894E-86AF93E779FF}" srcOrd="10" destOrd="0" presId="urn:microsoft.com/office/officeart/2008/layout/HalfCircleOrganizationChart"/>
    <dgm:cxn modelId="{0286658C-E3FC-410C-8F13-C55EB97F6722}" type="presParOf" srcId="{000978AC-7156-4FB7-B9D3-5B5F53061563}" destId="{18507731-8FCE-49A1-B7AA-378DBC0263BA}" srcOrd="11" destOrd="0" presId="urn:microsoft.com/office/officeart/2008/layout/HalfCircleOrganizationChart"/>
    <dgm:cxn modelId="{8FF44B38-7C51-4EFE-A50C-C87C979E75E6}" type="presParOf" srcId="{18507731-8FCE-49A1-B7AA-378DBC0263BA}" destId="{AA2E8B02-6E81-48FC-81F2-12882B1C11F1}" srcOrd="0" destOrd="0" presId="urn:microsoft.com/office/officeart/2008/layout/HalfCircleOrganizationChart"/>
    <dgm:cxn modelId="{28CD627D-E95B-43C9-BBDC-2EC8BF86C37F}" type="presParOf" srcId="{AA2E8B02-6E81-48FC-81F2-12882B1C11F1}" destId="{63183750-6286-487B-8061-C0F492047F81}" srcOrd="0" destOrd="0" presId="urn:microsoft.com/office/officeart/2008/layout/HalfCircleOrganizationChart"/>
    <dgm:cxn modelId="{1E1F1AEE-AF47-489E-982F-5CD21B124692}" type="presParOf" srcId="{AA2E8B02-6E81-48FC-81F2-12882B1C11F1}" destId="{B8409FBB-EE41-4312-AD22-EA5929193D76}" srcOrd="1" destOrd="0" presId="urn:microsoft.com/office/officeart/2008/layout/HalfCircleOrganizationChart"/>
    <dgm:cxn modelId="{4BA5F941-9DA8-4687-9A3B-4FB053F581F9}" type="presParOf" srcId="{AA2E8B02-6E81-48FC-81F2-12882B1C11F1}" destId="{949C7151-BE0F-4FD9-B554-60D6CD0EFB7E}" srcOrd="2" destOrd="0" presId="urn:microsoft.com/office/officeart/2008/layout/HalfCircleOrganizationChart"/>
    <dgm:cxn modelId="{65FA38DC-8DDE-47A7-A2DB-0DCB9E61C6E8}" type="presParOf" srcId="{AA2E8B02-6E81-48FC-81F2-12882B1C11F1}" destId="{74DA3FC6-4885-4659-A73C-D5E8CF0D6BFD}" srcOrd="3" destOrd="0" presId="urn:microsoft.com/office/officeart/2008/layout/HalfCircleOrganizationChart"/>
    <dgm:cxn modelId="{F2C3F10D-8AAF-41F5-8ADC-B05DE8739CE3}" type="presParOf" srcId="{18507731-8FCE-49A1-B7AA-378DBC0263BA}" destId="{AE77CC69-A00A-4E77-9AFA-419635EF4E4E}" srcOrd="1" destOrd="0" presId="urn:microsoft.com/office/officeart/2008/layout/HalfCircleOrganizationChart"/>
    <dgm:cxn modelId="{CCD3C866-6804-478F-B72E-0B3035951818}" type="presParOf" srcId="{18507731-8FCE-49A1-B7AA-378DBC0263BA}" destId="{1FAB85DF-01F1-4876-8277-3DB87943B00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0A04E1-66A1-4CE7-B605-E8C9EB51B2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1B2529-2813-45FF-8353-FCD4653C3499}">
      <dgm:prSet phldrT="[Text]"/>
      <dgm:spPr/>
      <dgm:t>
        <a:bodyPr/>
        <a:lstStyle/>
        <a:p>
          <a:r>
            <a:rPr lang="en-US" dirty="0"/>
            <a:t>Retiree Population (347)</a:t>
          </a:r>
        </a:p>
      </dgm:t>
    </dgm:pt>
    <dgm:pt modelId="{E7F0182D-D1EA-4BD6-ACCA-42774952E8DA}" type="parTrans" cxnId="{67E059C7-BC01-4E2F-91F4-049B275C053E}">
      <dgm:prSet/>
      <dgm:spPr/>
      <dgm:t>
        <a:bodyPr/>
        <a:lstStyle/>
        <a:p>
          <a:endParaRPr lang="en-US"/>
        </a:p>
      </dgm:t>
    </dgm:pt>
    <dgm:pt modelId="{7A7DEBA0-FE07-46A2-BFD4-B02A579D13C5}" type="sibTrans" cxnId="{67E059C7-BC01-4E2F-91F4-049B275C053E}">
      <dgm:prSet/>
      <dgm:spPr/>
      <dgm:t>
        <a:bodyPr/>
        <a:lstStyle/>
        <a:p>
          <a:endParaRPr lang="en-US"/>
        </a:p>
      </dgm:t>
    </dgm:pt>
    <dgm:pt modelId="{298C873F-68A3-4FB0-B422-2B85DC015463}" type="asst">
      <dgm:prSet phldrT="[Text]"/>
      <dgm:spPr/>
      <dgm:t>
        <a:bodyPr/>
        <a:lstStyle/>
        <a:p>
          <a:r>
            <a:rPr lang="en-US" dirty="0"/>
            <a:t>No Medicare (18)</a:t>
          </a:r>
        </a:p>
      </dgm:t>
    </dgm:pt>
    <dgm:pt modelId="{0817BDF9-953E-49C6-A25F-22FF670037E1}" type="parTrans" cxnId="{4EBC70DF-E8B3-43E3-81F4-564F0DEA62BE}">
      <dgm:prSet/>
      <dgm:spPr/>
      <dgm:t>
        <a:bodyPr/>
        <a:lstStyle/>
        <a:p>
          <a:endParaRPr lang="en-US"/>
        </a:p>
      </dgm:t>
    </dgm:pt>
    <dgm:pt modelId="{C6F87659-9173-445E-B20F-2E2F1CC18A90}" type="sibTrans" cxnId="{4EBC70DF-E8B3-43E3-81F4-564F0DEA62BE}">
      <dgm:prSet/>
      <dgm:spPr/>
      <dgm:t>
        <a:bodyPr/>
        <a:lstStyle/>
        <a:p>
          <a:endParaRPr lang="en-US"/>
        </a:p>
      </dgm:t>
    </dgm:pt>
    <dgm:pt modelId="{DAF20526-39F4-41FB-AD22-1CE44139BEF7}">
      <dgm:prSet phldrT="[Text]"/>
      <dgm:spPr/>
      <dgm:t>
        <a:bodyPr/>
        <a:lstStyle/>
        <a:p>
          <a:r>
            <a:rPr lang="en-US" dirty="0"/>
            <a:t>Part A +B (197)</a:t>
          </a:r>
        </a:p>
      </dgm:t>
    </dgm:pt>
    <dgm:pt modelId="{50BBDB6C-AA4D-4B5B-8F11-B69F55FAC317}" type="parTrans" cxnId="{9B43FA6C-318D-4CB6-80C8-BEC06AF4FDF2}">
      <dgm:prSet/>
      <dgm:spPr/>
      <dgm:t>
        <a:bodyPr/>
        <a:lstStyle/>
        <a:p>
          <a:endParaRPr lang="en-US"/>
        </a:p>
      </dgm:t>
    </dgm:pt>
    <dgm:pt modelId="{D5C89523-C5AF-4EEF-B58C-5B142DB96FE0}" type="sibTrans" cxnId="{9B43FA6C-318D-4CB6-80C8-BEC06AF4FDF2}">
      <dgm:prSet/>
      <dgm:spPr/>
      <dgm:t>
        <a:bodyPr/>
        <a:lstStyle/>
        <a:p>
          <a:endParaRPr lang="en-US"/>
        </a:p>
      </dgm:t>
    </dgm:pt>
    <dgm:pt modelId="{A046CE5A-A783-42D8-8E8C-55614F5F7EC4}">
      <dgm:prSet phldrT="[Text]"/>
      <dgm:spPr/>
      <dgm:t>
        <a:bodyPr/>
        <a:lstStyle/>
        <a:p>
          <a:r>
            <a:rPr lang="en-US" dirty="0"/>
            <a:t>Part A Only (132)</a:t>
          </a:r>
        </a:p>
      </dgm:t>
    </dgm:pt>
    <dgm:pt modelId="{7240D2C3-0F4C-41C8-A1AE-4BE4A4BCC491}" type="parTrans" cxnId="{606B2E7D-D36C-4780-8682-6DD7CDFC861F}">
      <dgm:prSet/>
      <dgm:spPr/>
      <dgm:t>
        <a:bodyPr/>
        <a:lstStyle/>
        <a:p>
          <a:endParaRPr lang="en-US"/>
        </a:p>
      </dgm:t>
    </dgm:pt>
    <dgm:pt modelId="{B5779252-1C1A-4229-BC82-AA31A0792D99}" type="sibTrans" cxnId="{606B2E7D-D36C-4780-8682-6DD7CDFC861F}">
      <dgm:prSet/>
      <dgm:spPr/>
      <dgm:t>
        <a:bodyPr/>
        <a:lstStyle/>
        <a:p>
          <a:endParaRPr lang="en-US"/>
        </a:p>
      </dgm:t>
    </dgm:pt>
    <dgm:pt modelId="{402B3512-A60D-4188-B986-A8990EC5B6CD}" type="asst">
      <dgm:prSet phldrT="[Text]"/>
      <dgm:spPr/>
      <dgm:t>
        <a:bodyPr/>
        <a:lstStyle/>
        <a:p>
          <a:r>
            <a:rPr lang="en-US" dirty="0"/>
            <a:t>Medicare (329)</a:t>
          </a:r>
        </a:p>
      </dgm:t>
    </dgm:pt>
    <dgm:pt modelId="{4C02722B-765B-493C-AB3E-C746A89879A6}" type="parTrans" cxnId="{9DB853F6-CCD5-4BAE-855B-0397855CABDC}">
      <dgm:prSet/>
      <dgm:spPr/>
      <dgm:t>
        <a:bodyPr/>
        <a:lstStyle/>
        <a:p>
          <a:endParaRPr lang="en-US"/>
        </a:p>
      </dgm:t>
    </dgm:pt>
    <dgm:pt modelId="{0FD90122-30A1-4520-9DDB-54CD86D27D07}" type="sibTrans" cxnId="{9DB853F6-CCD5-4BAE-855B-0397855CABDC}">
      <dgm:prSet/>
      <dgm:spPr/>
      <dgm:t>
        <a:bodyPr/>
        <a:lstStyle/>
        <a:p>
          <a:endParaRPr lang="en-US"/>
        </a:p>
      </dgm:t>
    </dgm:pt>
    <dgm:pt modelId="{13CC6F47-A543-4645-A91F-7D168AEA5512}" type="pres">
      <dgm:prSet presAssocID="{CA0A04E1-66A1-4CE7-B605-E8C9EB51B2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C5B96B-0D03-44DC-BE70-3A03BE741D22}" type="pres">
      <dgm:prSet presAssocID="{FA1B2529-2813-45FF-8353-FCD4653C3499}" presName="hierRoot1" presStyleCnt="0">
        <dgm:presLayoutVars>
          <dgm:hierBranch val="init"/>
        </dgm:presLayoutVars>
      </dgm:prSet>
      <dgm:spPr/>
    </dgm:pt>
    <dgm:pt modelId="{8D94BDE1-3334-43FD-8C4C-10738E5F26BF}" type="pres">
      <dgm:prSet presAssocID="{FA1B2529-2813-45FF-8353-FCD4653C3499}" presName="rootComposite1" presStyleCnt="0"/>
      <dgm:spPr/>
    </dgm:pt>
    <dgm:pt modelId="{20BE0997-B673-4180-BC7A-45071FEE77A9}" type="pres">
      <dgm:prSet presAssocID="{FA1B2529-2813-45FF-8353-FCD4653C3499}" presName="rootText1" presStyleLbl="alignAcc1" presStyleIdx="0" presStyleCnt="0">
        <dgm:presLayoutVars>
          <dgm:chPref val="3"/>
        </dgm:presLayoutVars>
      </dgm:prSet>
      <dgm:spPr/>
    </dgm:pt>
    <dgm:pt modelId="{ED6BAA05-3594-45D6-A595-DD77E9FF8B04}" type="pres">
      <dgm:prSet presAssocID="{FA1B2529-2813-45FF-8353-FCD4653C3499}" presName="topArc1" presStyleLbl="parChTrans1D1" presStyleIdx="0" presStyleCnt="10"/>
      <dgm:spPr/>
    </dgm:pt>
    <dgm:pt modelId="{BE426E56-6F58-4819-9901-982CABD87394}" type="pres">
      <dgm:prSet presAssocID="{FA1B2529-2813-45FF-8353-FCD4653C3499}" presName="bottomArc1" presStyleLbl="parChTrans1D1" presStyleIdx="1" presStyleCnt="10"/>
      <dgm:spPr/>
    </dgm:pt>
    <dgm:pt modelId="{5381293A-103D-4BC0-A555-5127CC2D0E04}" type="pres">
      <dgm:prSet presAssocID="{FA1B2529-2813-45FF-8353-FCD4653C3499}" presName="topConnNode1" presStyleLbl="node1" presStyleIdx="0" presStyleCnt="0"/>
      <dgm:spPr/>
    </dgm:pt>
    <dgm:pt modelId="{C9EB7F8E-5B3A-49D8-B1F7-DCC9EC0D4D28}" type="pres">
      <dgm:prSet presAssocID="{FA1B2529-2813-45FF-8353-FCD4653C3499}" presName="hierChild2" presStyleCnt="0"/>
      <dgm:spPr/>
    </dgm:pt>
    <dgm:pt modelId="{56BE6D44-9985-4BBF-9E22-DEE33AC3D689}" type="pres">
      <dgm:prSet presAssocID="{FA1B2529-2813-45FF-8353-FCD4653C3499}" presName="hierChild3" presStyleCnt="0"/>
      <dgm:spPr/>
    </dgm:pt>
    <dgm:pt modelId="{4B742228-D8A2-4196-8609-DF707BC05D54}" type="pres">
      <dgm:prSet presAssocID="{0817BDF9-953E-49C6-A25F-22FF670037E1}" presName="Name101" presStyleLbl="parChTrans1D2" presStyleIdx="0" presStyleCnt="2"/>
      <dgm:spPr/>
    </dgm:pt>
    <dgm:pt modelId="{418B3A61-1D66-4350-9F90-C281FC403B2B}" type="pres">
      <dgm:prSet presAssocID="{298C873F-68A3-4FB0-B422-2B85DC015463}" presName="hierRoot3" presStyleCnt="0">
        <dgm:presLayoutVars>
          <dgm:hierBranch val="init"/>
        </dgm:presLayoutVars>
      </dgm:prSet>
      <dgm:spPr/>
    </dgm:pt>
    <dgm:pt modelId="{D61241E6-C4A3-4C0E-83C6-A05C0722BC50}" type="pres">
      <dgm:prSet presAssocID="{298C873F-68A3-4FB0-B422-2B85DC015463}" presName="rootComposite3" presStyleCnt="0"/>
      <dgm:spPr/>
    </dgm:pt>
    <dgm:pt modelId="{379A46D0-73A9-4A33-9A20-37458D001C66}" type="pres">
      <dgm:prSet presAssocID="{298C873F-68A3-4FB0-B422-2B85DC015463}" presName="rootText3" presStyleLbl="alignAcc1" presStyleIdx="0" presStyleCnt="0">
        <dgm:presLayoutVars>
          <dgm:chPref val="3"/>
        </dgm:presLayoutVars>
      </dgm:prSet>
      <dgm:spPr/>
    </dgm:pt>
    <dgm:pt modelId="{1A27F5C0-A35D-422F-B0AB-0F45FFB22C02}" type="pres">
      <dgm:prSet presAssocID="{298C873F-68A3-4FB0-B422-2B85DC015463}" presName="topArc3" presStyleLbl="parChTrans1D1" presStyleIdx="2" presStyleCnt="10"/>
      <dgm:spPr/>
    </dgm:pt>
    <dgm:pt modelId="{D3DDC28E-722B-4A8F-B25F-E4546FC068BF}" type="pres">
      <dgm:prSet presAssocID="{298C873F-68A3-4FB0-B422-2B85DC015463}" presName="bottomArc3" presStyleLbl="parChTrans1D1" presStyleIdx="3" presStyleCnt="10"/>
      <dgm:spPr/>
    </dgm:pt>
    <dgm:pt modelId="{CD18D613-06DE-4FED-BC88-9BA0256AFDCE}" type="pres">
      <dgm:prSet presAssocID="{298C873F-68A3-4FB0-B422-2B85DC015463}" presName="topConnNode3" presStyleLbl="asst1" presStyleIdx="0" presStyleCnt="0"/>
      <dgm:spPr/>
    </dgm:pt>
    <dgm:pt modelId="{7F8CF6F5-65FE-4ACB-96CA-21CF58776715}" type="pres">
      <dgm:prSet presAssocID="{298C873F-68A3-4FB0-B422-2B85DC015463}" presName="hierChild6" presStyleCnt="0"/>
      <dgm:spPr/>
    </dgm:pt>
    <dgm:pt modelId="{7956457A-0AC4-4E46-9FC1-3827CE0EB095}" type="pres">
      <dgm:prSet presAssocID="{298C873F-68A3-4FB0-B422-2B85DC015463}" presName="hierChild7" presStyleCnt="0"/>
      <dgm:spPr/>
    </dgm:pt>
    <dgm:pt modelId="{24F15FA3-D7E0-4A89-A348-B8741D5FD6F9}" type="pres">
      <dgm:prSet presAssocID="{4C02722B-765B-493C-AB3E-C746A89879A6}" presName="Name101" presStyleLbl="parChTrans1D2" presStyleIdx="1" presStyleCnt="2"/>
      <dgm:spPr/>
    </dgm:pt>
    <dgm:pt modelId="{D99C1AB9-53B1-4878-B084-C446BF5DC6A8}" type="pres">
      <dgm:prSet presAssocID="{402B3512-A60D-4188-B986-A8990EC5B6CD}" presName="hierRoot3" presStyleCnt="0">
        <dgm:presLayoutVars>
          <dgm:hierBranch val="init"/>
        </dgm:presLayoutVars>
      </dgm:prSet>
      <dgm:spPr/>
    </dgm:pt>
    <dgm:pt modelId="{A5C97D9C-7E73-4063-9EBB-9C1EB1D80245}" type="pres">
      <dgm:prSet presAssocID="{402B3512-A60D-4188-B986-A8990EC5B6CD}" presName="rootComposite3" presStyleCnt="0"/>
      <dgm:spPr/>
    </dgm:pt>
    <dgm:pt modelId="{1DCECAA0-3D13-4A8C-B520-836CEE5DACCE}" type="pres">
      <dgm:prSet presAssocID="{402B3512-A60D-4188-B986-A8990EC5B6CD}" presName="rootText3" presStyleLbl="alignAcc1" presStyleIdx="0" presStyleCnt="0">
        <dgm:presLayoutVars>
          <dgm:chPref val="3"/>
        </dgm:presLayoutVars>
      </dgm:prSet>
      <dgm:spPr/>
    </dgm:pt>
    <dgm:pt modelId="{7C563FF2-A58B-4A0C-ADB1-546A3F9C33CE}" type="pres">
      <dgm:prSet presAssocID="{402B3512-A60D-4188-B986-A8990EC5B6CD}" presName="topArc3" presStyleLbl="parChTrans1D1" presStyleIdx="4" presStyleCnt="10"/>
      <dgm:spPr/>
    </dgm:pt>
    <dgm:pt modelId="{8C33F902-DD48-4046-9EE2-D328B0BF4D31}" type="pres">
      <dgm:prSet presAssocID="{402B3512-A60D-4188-B986-A8990EC5B6CD}" presName="bottomArc3" presStyleLbl="parChTrans1D1" presStyleIdx="5" presStyleCnt="10"/>
      <dgm:spPr/>
    </dgm:pt>
    <dgm:pt modelId="{DA99D63E-8D3B-4119-9216-6C398B9D8B65}" type="pres">
      <dgm:prSet presAssocID="{402B3512-A60D-4188-B986-A8990EC5B6CD}" presName="topConnNode3" presStyleLbl="asst1" presStyleIdx="0" presStyleCnt="0"/>
      <dgm:spPr/>
    </dgm:pt>
    <dgm:pt modelId="{5AA99AEA-CFF0-481C-B66D-713F15ACF558}" type="pres">
      <dgm:prSet presAssocID="{402B3512-A60D-4188-B986-A8990EC5B6CD}" presName="hierChild6" presStyleCnt="0"/>
      <dgm:spPr/>
    </dgm:pt>
    <dgm:pt modelId="{6505103E-45A4-4D61-B647-2EC14ABE6266}" type="pres">
      <dgm:prSet presAssocID="{50BBDB6C-AA4D-4B5B-8F11-B69F55FAC317}" presName="Name28" presStyleLbl="parChTrans1D3" presStyleIdx="0" presStyleCnt="2"/>
      <dgm:spPr/>
    </dgm:pt>
    <dgm:pt modelId="{4F7B1DFC-7CDC-408B-A76B-813C003BD127}" type="pres">
      <dgm:prSet presAssocID="{DAF20526-39F4-41FB-AD22-1CE44139BEF7}" presName="hierRoot2" presStyleCnt="0">
        <dgm:presLayoutVars>
          <dgm:hierBranch val="init"/>
        </dgm:presLayoutVars>
      </dgm:prSet>
      <dgm:spPr/>
    </dgm:pt>
    <dgm:pt modelId="{2D11F0AE-E53C-40A0-A404-92FAF9E1DA25}" type="pres">
      <dgm:prSet presAssocID="{DAF20526-39F4-41FB-AD22-1CE44139BEF7}" presName="rootComposite2" presStyleCnt="0"/>
      <dgm:spPr/>
    </dgm:pt>
    <dgm:pt modelId="{680B2E84-CB82-48E8-8822-6B53DA789A70}" type="pres">
      <dgm:prSet presAssocID="{DAF20526-39F4-41FB-AD22-1CE44139BEF7}" presName="rootText2" presStyleLbl="alignAcc1" presStyleIdx="0" presStyleCnt="0">
        <dgm:presLayoutVars>
          <dgm:chPref val="3"/>
        </dgm:presLayoutVars>
      </dgm:prSet>
      <dgm:spPr/>
    </dgm:pt>
    <dgm:pt modelId="{02B6DB56-6C30-43DD-87FB-83CDA8FE5DB4}" type="pres">
      <dgm:prSet presAssocID="{DAF20526-39F4-41FB-AD22-1CE44139BEF7}" presName="topArc2" presStyleLbl="parChTrans1D1" presStyleIdx="6" presStyleCnt="10"/>
      <dgm:spPr/>
    </dgm:pt>
    <dgm:pt modelId="{64B5D28C-22F4-4715-8567-7DB718A11681}" type="pres">
      <dgm:prSet presAssocID="{DAF20526-39F4-41FB-AD22-1CE44139BEF7}" presName="bottomArc2" presStyleLbl="parChTrans1D1" presStyleIdx="7" presStyleCnt="10"/>
      <dgm:spPr/>
    </dgm:pt>
    <dgm:pt modelId="{AF580C96-D73F-48E7-9C36-77C98253B825}" type="pres">
      <dgm:prSet presAssocID="{DAF20526-39F4-41FB-AD22-1CE44139BEF7}" presName="topConnNode2" presStyleLbl="node3" presStyleIdx="0" presStyleCnt="0"/>
      <dgm:spPr/>
    </dgm:pt>
    <dgm:pt modelId="{54EB0406-9C97-410F-B82C-3C9AEC7B9F2F}" type="pres">
      <dgm:prSet presAssocID="{DAF20526-39F4-41FB-AD22-1CE44139BEF7}" presName="hierChild4" presStyleCnt="0"/>
      <dgm:spPr/>
    </dgm:pt>
    <dgm:pt modelId="{6FBF8C82-B6FB-4946-B32C-ACA71A0F2D52}" type="pres">
      <dgm:prSet presAssocID="{DAF20526-39F4-41FB-AD22-1CE44139BEF7}" presName="hierChild5" presStyleCnt="0"/>
      <dgm:spPr/>
    </dgm:pt>
    <dgm:pt modelId="{65F3ACFA-66A6-4B40-A9A8-BAF50A589354}" type="pres">
      <dgm:prSet presAssocID="{7240D2C3-0F4C-41C8-A1AE-4BE4A4BCC491}" presName="Name28" presStyleLbl="parChTrans1D3" presStyleIdx="1" presStyleCnt="2"/>
      <dgm:spPr/>
    </dgm:pt>
    <dgm:pt modelId="{F983C508-1BF1-48F6-9F13-CBE5C0093FF3}" type="pres">
      <dgm:prSet presAssocID="{A046CE5A-A783-42D8-8E8C-55614F5F7EC4}" presName="hierRoot2" presStyleCnt="0">
        <dgm:presLayoutVars>
          <dgm:hierBranch val="init"/>
        </dgm:presLayoutVars>
      </dgm:prSet>
      <dgm:spPr/>
    </dgm:pt>
    <dgm:pt modelId="{F22B75FC-59CA-4655-A09B-63D7EBFBAB59}" type="pres">
      <dgm:prSet presAssocID="{A046CE5A-A783-42D8-8E8C-55614F5F7EC4}" presName="rootComposite2" presStyleCnt="0"/>
      <dgm:spPr/>
    </dgm:pt>
    <dgm:pt modelId="{A8750132-79ED-431E-B3AA-4EB90107AE37}" type="pres">
      <dgm:prSet presAssocID="{A046CE5A-A783-42D8-8E8C-55614F5F7EC4}" presName="rootText2" presStyleLbl="alignAcc1" presStyleIdx="0" presStyleCnt="0">
        <dgm:presLayoutVars>
          <dgm:chPref val="3"/>
        </dgm:presLayoutVars>
      </dgm:prSet>
      <dgm:spPr/>
    </dgm:pt>
    <dgm:pt modelId="{BE8E373B-3EEA-4A35-A921-1E827AD302FA}" type="pres">
      <dgm:prSet presAssocID="{A046CE5A-A783-42D8-8E8C-55614F5F7EC4}" presName="topArc2" presStyleLbl="parChTrans1D1" presStyleIdx="8" presStyleCnt="10"/>
      <dgm:spPr/>
    </dgm:pt>
    <dgm:pt modelId="{A53FCE86-6A67-4D73-8D43-70A23E7DCC56}" type="pres">
      <dgm:prSet presAssocID="{A046CE5A-A783-42D8-8E8C-55614F5F7EC4}" presName="bottomArc2" presStyleLbl="parChTrans1D1" presStyleIdx="9" presStyleCnt="10"/>
      <dgm:spPr/>
    </dgm:pt>
    <dgm:pt modelId="{21A9F078-F95A-4F3B-AFF0-B1787469BA6A}" type="pres">
      <dgm:prSet presAssocID="{A046CE5A-A783-42D8-8E8C-55614F5F7EC4}" presName="topConnNode2" presStyleLbl="node3" presStyleIdx="0" presStyleCnt="0"/>
      <dgm:spPr/>
    </dgm:pt>
    <dgm:pt modelId="{6EC27E20-941F-4B24-9E76-74662553AA2D}" type="pres">
      <dgm:prSet presAssocID="{A046CE5A-A783-42D8-8E8C-55614F5F7EC4}" presName="hierChild4" presStyleCnt="0"/>
      <dgm:spPr/>
    </dgm:pt>
    <dgm:pt modelId="{7A78792E-B9CB-4C1E-A78F-2CF719842FDF}" type="pres">
      <dgm:prSet presAssocID="{A046CE5A-A783-42D8-8E8C-55614F5F7EC4}" presName="hierChild5" presStyleCnt="0"/>
      <dgm:spPr/>
    </dgm:pt>
    <dgm:pt modelId="{000978AC-7156-4FB7-B9D3-5B5F53061563}" type="pres">
      <dgm:prSet presAssocID="{402B3512-A60D-4188-B986-A8990EC5B6CD}" presName="hierChild7" presStyleCnt="0"/>
      <dgm:spPr/>
    </dgm:pt>
  </dgm:ptLst>
  <dgm:cxnLst>
    <dgm:cxn modelId="{FB605105-9211-48CD-81F2-1ACB3075D3A6}" type="presOf" srcId="{402B3512-A60D-4188-B986-A8990EC5B6CD}" destId="{1DCECAA0-3D13-4A8C-B520-836CEE5DACCE}" srcOrd="0" destOrd="0" presId="urn:microsoft.com/office/officeart/2008/layout/HalfCircleOrganizationChart"/>
    <dgm:cxn modelId="{5013F80A-8711-4B52-88DB-BD79BBA2D2E0}" type="presOf" srcId="{4C02722B-765B-493C-AB3E-C746A89879A6}" destId="{24F15FA3-D7E0-4A89-A348-B8741D5FD6F9}" srcOrd="0" destOrd="0" presId="urn:microsoft.com/office/officeart/2008/layout/HalfCircleOrganizationChart"/>
    <dgm:cxn modelId="{E916EE10-C195-49E4-B015-6BA28EB25D6A}" type="presOf" srcId="{298C873F-68A3-4FB0-B422-2B85DC015463}" destId="{CD18D613-06DE-4FED-BC88-9BA0256AFDCE}" srcOrd="1" destOrd="0" presId="urn:microsoft.com/office/officeart/2008/layout/HalfCircleOrganizationChart"/>
    <dgm:cxn modelId="{0568971D-D9A4-4C39-A230-827A134A24A4}" type="presOf" srcId="{DAF20526-39F4-41FB-AD22-1CE44139BEF7}" destId="{AF580C96-D73F-48E7-9C36-77C98253B825}" srcOrd="1" destOrd="0" presId="urn:microsoft.com/office/officeart/2008/layout/HalfCircleOrganizationChart"/>
    <dgm:cxn modelId="{D1C5CB20-524C-4FDE-A9BD-B025D01CD2FF}" type="presOf" srcId="{DAF20526-39F4-41FB-AD22-1CE44139BEF7}" destId="{680B2E84-CB82-48E8-8822-6B53DA789A70}" srcOrd="0" destOrd="0" presId="urn:microsoft.com/office/officeart/2008/layout/HalfCircleOrganizationChart"/>
    <dgm:cxn modelId="{07C3E22E-BAD2-4D16-916C-108CC59E771E}" type="presOf" srcId="{298C873F-68A3-4FB0-B422-2B85DC015463}" destId="{379A46D0-73A9-4A33-9A20-37458D001C66}" srcOrd="0" destOrd="0" presId="urn:microsoft.com/office/officeart/2008/layout/HalfCircleOrganizationChart"/>
    <dgm:cxn modelId="{01FAFC2F-65CE-4CB2-A2C4-6B51231378CB}" type="presOf" srcId="{A046CE5A-A783-42D8-8E8C-55614F5F7EC4}" destId="{21A9F078-F95A-4F3B-AFF0-B1787469BA6A}" srcOrd="1" destOrd="0" presId="urn:microsoft.com/office/officeart/2008/layout/HalfCircleOrganizationChart"/>
    <dgm:cxn modelId="{6B086A32-6C10-4877-8F11-F9A4E6F77CB8}" type="presOf" srcId="{A046CE5A-A783-42D8-8E8C-55614F5F7EC4}" destId="{A8750132-79ED-431E-B3AA-4EB90107AE37}" srcOrd="0" destOrd="0" presId="urn:microsoft.com/office/officeart/2008/layout/HalfCircleOrganizationChart"/>
    <dgm:cxn modelId="{BF5B9D64-0471-4CE1-9649-6A4D379BD195}" type="presOf" srcId="{50BBDB6C-AA4D-4B5B-8F11-B69F55FAC317}" destId="{6505103E-45A4-4D61-B647-2EC14ABE6266}" srcOrd="0" destOrd="0" presId="urn:microsoft.com/office/officeart/2008/layout/HalfCircleOrganizationChart"/>
    <dgm:cxn modelId="{9B43FA6C-318D-4CB6-80C8-BEC06AF4FDF2}" srcId="{402B3512-A60D-4188-B986-A8990EC5B6CD}" destId="{DAF20526-39F4-41FB-AD22-1CE44139BEF7}" srcOrd="0" destOrd="0" parTransId="{50BBDB6C-AA4D-4B5B-8F11-B69F55FAC317}" sibTransId="{D5C89523-C5AF-4EEF-B58C-5B142DB96FE0}"/>
    <dgm:cxn modelId="{6528F151-E574-4A21-A6D3-493FE7B494E5}" type="presOf" srcId="{7240D2C3-0F4C-41C8-A1AE-4BE4A4BCC491}" destId="{65F3ACFA-66A6-4B40-A9A8-BAF50A589354}" srcOrd="0" destOrd="0" presId="urn:microsoft.com/office/officeart/2008/layout/HalfCircleOrganizationChart"/>
    <dgm:cxn modelId="{606B2E7D-D36C-4780-8682-6DD7CDFC861F}" srcId="{402B3512-A60D-4188-B986-A8990EC5B6CD}" destId="{A046CE5A-A783-42D8-8E8C-55614F5F7EC4}" srcOrd="1" destOrd="0" parTransId="{7240D2C3-0F4C-41C8-A1AE-4BE4A4BCC491}" sibTransId="{B5779252-1C1A-4229-BC82-AA31A0792D99}"/>
    <dgm:cxn modelId="{5DAD038F-1AB9-44D3-9FE6-C8322A924B68}" type="presOf" srcId="{0817BDF9-953E-49C6-A25F-22FF670037E1}" destId="{4B742228-D8A2-4196-8609-DF707BC05D54}" srcOrd="0" destOrd="0" presId="urn:microsoft.com/office/officeart/2008/layout/HalfCircleOrganizationChart"/>
    <dgm:cxn modelId="{FA6F839E-9484-48BD-B813-8DA367EF79E6}" type="presOf" srcId="{FA1B2529-2813-45FF-8353-FCD4653C3499}" destId="{5381293A-103D-4BC0-A555-5127CC2D0E04}" srcOrd="1" destOrd="0" presId="urn:microsoft.com/office/officeart/2008/layout/HalfCircleOrganizationChart"/>
    <dgm:cxn modelId="{62C7C5B1-7328-4D98-94B7-94D28AA09DF4}" type="presOf" srcId="{FA1B2529-2813-45FF-8353-FCD4653C3499}" destId="{20BE0997-B673-4180-BC7A-45071FEE77A9}" srcOrd="0" destOrd="0" presId="urn:microsoft.com/office/officeart/2008/layout/HalfCircleOrganizationChart"/>
    <dgm:cxn modelId="{67E059C7-BC01-4E2F-91F4-049B275C053E}" srcId="{CA0A04E1-66A1-4CE7-B605-E8C9EB51B20F}" destId="{FA1B2529-2813-45FF-8353-FCD4653C3499}" srcOrd="0" destOrd="0" parTransId="{E7F0182D-D1EA-4BD6-ACCA-42774952E8DA}" sibTransId="{7A7DEBA0-FE07-46A2-BFD4-B02A579D13C5}"/>
    <dgm:cxn modelId="{3340A6C9-4388-4DD7-B9CA-9B050E263FB7}" type="presOf" srcId="{402B3512-A60D-4188-B986-A8990EC5B6CD}" destId="{DA99D63E-8D3B-4119-9216-6C398B9D8B65}" srcOrd="1" destOrd="0" presId="urn:microsoft.com/office/officeart/2008/layout/HalfCircleOrganizationChart"/>
    <dgm:cxn modelId="{4EBC70DF-E8B3-43E3-81F4-564F0DEA62BE}" srcId="{FA1B2529-2813-45FF-8353-FCD4653C3499}" destId="{298C873F-68A3-4FB0-B422-2B85DC015463}" srcOrd="0" destOrd="0" parTransId="{0817BDF9-953E-49C6-A25F-22FF670037E1}" sibTransId="{C6F87659-9173-445E-B20F-2E2F1CC18A90}"/>
    <dgm:cxn modelId="{9DB853F6-CCD5-4BAE-855B-0397855CABDC}" srcId="{FA1B2529-2813-45FF-8353-FCD4653C3499}" destId="{402B3512-A60D-4188-B986-A8990EC5B6CD}" srcOrd="1" destOrd="0" parTransId="{4C02722B-765B-493C-AB3E-C746A89879A6}" sibTransId="{0FD90122-30A1-4520-9DDB-54CD86D27D07}"/>
    <dgm:cxn modelId="{1AF6ACFA-50AF-44C7-B5A3-9A0E40EBC938}" type="presOf" srcId="{CA0A04E1-66A1-4CE7-B605-E8C9EB51B20F}" destId="{13CC6F47-A543-4645-A91F-7D168AEA5512}" srcOrd="0" destOrd="0" presId="urn:microsoft.com/office/officeart/2008/layout/HalfCircleOrganizationChart"/>
    <dgm:cxn modelId="{0BB743DB-4B58-42D4-BE19-CDEE7472B3EF}" type="presParOf" srcId="{13CC6F47-A543-4645-A91F-7D168AEA5512}" destId="{16C5B96B-0D03-44DC-BE70-3A03BE741D22}" srcOrd="0" destOrd="0" presId="urn:microsoft.com/office/officeart/2008/layout/HalfCircleOrganizationChart"/>
    <dgm:cxn modelId="{EFF77BC5-F2AF-4EE7-A787-A016D7CE040D}" type="presParOf" srcId="{16C5B96B-0D03-44DC-BE70-3A03BE741D22}" destId="{8D94BDE1-3334-43FD-8C4C-10738E5F26BF}" srcOrd="0" destOrd="0" presId="urn:microsoft.com/office/officeart/2008/layout/HalfCircleOrganizationChart"/>
    <dgm:cxn modelId="{7FA33510-D385-4BC3-AA32-79723CB84563}" type="presParOf" srcId="{8D94BDE1-3334-43FD-8C4C-10738E5F26BF}" destId="{20BE0997-B673-4180-BC7A-45071FEE77A9}" srcOrd="0" destOrd="0" presId="urn:microsoft.com/office/officeart/2008/layout/HalfCircleOrganizationChart"/>
    <dgm:cxn modelId="{555B4939-BC25-46DB-94E3-B576994F1464}" type="presParOf" srcId="{8D94BDE1-3334-43FD-8C4C-10738E5F26BF}" destId="{ED6BAA05-3594-45D6-A595-DD77E9FF8B04}" srcOrd="1" destOrd="0" presId="urn:microsoft.com/office/officeart/2008/layout/HalfCircleOrganizationChart"/>
    <dgm:cxn modelId="{D6389D20-E807-452F-A48B-6C5B3FAB913B}" type="presParOf" srcId="{8D94BDE1-3334-43FD-8C4C-10738E5F26BF}" destId="{BE426E56-6F58-4819-9901-982CABD87394}" srcOrd="2" destOrd="0" presId="urn:microsoft.com/office/officeart/2008/layout/HalfCircleOrganizationChart"/>
    <dgm:cxn modelId="{DB900601-CB4C-4A54-90AE-FB433B199490}" type="presParOf" srcId="{8D94BDE1-3334-43FD-8C4C-10738E5F26BF}" destId="{5381293A-103D-4BC0-A555-5127CC2D0E04}" srcOrd="3" destOrd="0" presId="urn:microsoft.com/office/officeart/2008/layout/HalfCircleOrganizationChart"/>
    <dgm:cxn modelId="{A941841D-27D1-4766-995C-B44100CB2C62}" type="presParOf" srcId="{16C5B96B-0D03-44DC-BE70-3A03BE741D22}" destId="{C9EB7F8E-5B3A-49D8-B1F7-DCC9EC0D4D28}" srcOrd="1" destOrd="0" presId="urn:microsoft.com/office/officeart/2008/layout/HalfCircleOrganizationChart"/>
    <dgm:cxn modelId="{71FDC606-EF68-4CA5-8B02-199A6CBFBDB9}" type="presParOf" srcId="{16C5B96B-0D03-44DC-BE70-3A03BE741D22}" destId="{56BE6D44-9985-4BBF-9E22-DEE33AC3D689}" srcOrd="2" destOrd="0" presId="urn:microsoft.com/office/officeart/2008/layout/HalfCircleOrganizationChart"/>
    <dgm:cxn modelId="{CBF4885F-6B6B-4213-A7BA-036888540ECE}" type="presParOf" srcId="{56BE6D44-9985-4BBF-9E22-DEE33AC3D689}" destId="{4B742228-D8A2-4196-8609-DF707BC05D54}" srcOrd="0" destOrd="0" presId="urn:microsoft.com/office/officeart/2008/layout/HalfCircleOrganizationChart"/>
    <dgm:cxn modelId="{6FC2D774-71F3-4028-BC2E-4AE2AAAF0BF4}" type="presParOf" srcId="{56BE6D44-9985-4BBF-9E22-DEE33AC3D689}" destId="{418B3A61-1D66-4350-9F90-C281FC403B2B}" srcOrd="1" destOrd="0" presId="urn:microsoft.com/office/officeart/2008/layout/HalfCircleOrganizationChart"/>
    <dgm:cxn modelId="{FECA8ACC-18BD-4019-998A-670125D9DEED}" type="presParOf" srcId="{418B3A61-1D66-4350-9F90-C281FC403B2B}" destId="{D61241E6-C4A3-4C0E-83C6-A05C0722BC50}" srcOrd="0" destOrd="0" presId="urn:microsoft.com/office/officeart/2008/layout/HalfCircleOrganizationChart"/>
    <dgm:cxn modelId="{070E1926-8865-4BDE-B44D-E98F81521D0F}" type="presParOf" srcId="{D61241E6-C4A3-4C0E-83C6-A05C0722BC50}" destId="{379A46D0-73A9-4A33-9A20-37458D001C66}" srcOrd="0" destOrd="0" presId="urn:microsoft.com/office/officeart/2008/layout/HalfCircleOrganizationChart"/>
    <dgm:cxn modelId="{B46BFF6F-C52F-4E83-86AA-0944A741AD8A}" type="presParOf" srcId="{D61241E6-C4A3-4C0E-83C6-A05C0722BC50}" destId="{1A27F5C0-A35D-422F-B0AB-0F45FFB22C02}" srcOrd="1" destOrd="0" presId="urn:microsoft.com/office/officeart/2008/layout/HalfCircleOrganizationChart"/>
    <dgm:cxn modelId="{650E3E7C-7834-4B92-987B-098C68283651}" type="presParOf" srcId="{D61241E6-C4A3-4C0E-83C6-A05C0722BC50}" destId="{D3DDC28E-722B-4A8F-B25F-E4546FC068BF}" srcOrd="2" destOrd="0" presId="urn:microsoft.com/office/officeart/2008/layout/HalfCircleOrganizationChart"/>
    <dgm:cxn modelId="{46A60090-73F5-4004-B655-FB995C78DA6E}" type="presParOf" srcId="{D61241E6-C4A3-4C0E-83C6-A05C0722BC50}" destId="{CD18D613-06DE-4FED-BC88-9BA0256AFDCE}" srcOrd="3" destOrd="0" presId="urn:microsoft.com/office/officeart/2008/layout/HalfCircleOrganizationChart"/>
    <dgm:cxn modelId="{4D36AF54-6346-413C-80A5-6221B64D7130}" type="presParOf" srcId="{418B3A61-1D66-4350-9F90-C281FC403B2B}" destId="{7F8CF6F5-65FE-4ACB-96CA-21CF58776715}" srcOrd="1" destOrd="0" presId="urn:microsoft.com/office/officeart/2008/layout/HalfCircleOrganizationChart"/>
    <dgm:cxn modelId="{DA010F25-2D7B-4FBB-A5E7-E8D37CD4CCF1}" type="presParOf" srcId="{418B3A61-1D66-4350-9F90-C281FC403B2B}" destId="{7956457A-0AC4-4E46-9FC1-3827CE0EB095}" srcOrd="2" destOrd="0" presId="urn:microsoft.com/office/officeart/2008/layout/HalfCircleOrganizationChart"/>
    <dgm:cxn modelId="{5E56767E-3101-45BE-864D-B53290A823E2}" type="presParOf" srcId="{56BE6D44-9985-4BBF-9E22-DEE33AC3D689}" destId="{24F15FA3-D7E0-4A89-A348-B8741D5FD6F9}" srcOrd="2" destOrd="0" presId="urn:microsoft.com/office/officeart/2008/layout/HalfCircleOrganizationChart"/>
    <dgm:cxn modelId="{461731BB-157A-4FAE-8FA1-9DEA1E4940EB}" type="presParOf" srcId="{56BE6D44-9985-4BBF-9E22-DEE33AC3D689}" destId="{D99C1AB9-53B1-4878-B084-C446BF5DC6A8}" srcOrd="3" destOrd="0" presId="urn:microsoft.com/office/officeart/2008/layout/HalfCircleOrganizationChart"/>
    <dgm:cxn modelId="{CC5D229D-05EA-4499-8FCE-F9287EF18871}" type="presParOf" srcId="{D99C1AB9-53B1-4878-B084-C446BF5DC6A8}" destId="{A5C97D9C-7E73-4063-9EBB-9C1EB1D80245}" srcOrd="0" destOrd="0" presId="urn:microsoft.com/office/officeart/2008/layout/HalfCircleOrganizationChart"/>
    <dgm:cxn modelId="{E8533CF3-2792-4034-A22D-DD24DA8561D1}" type="presParOf" srcId="{A5C97D9C-7E73-4063-9EBB-9C1EB1D80245}" destId="{1DCECAA0-3D13-4A8C-B520-836CEE5DACCE}" srcOrd="0" destOrd="0" presId="urn:microsoft.com/office/officeart/2008/layout/HalfCircleOrganizationChart"/>
    <dgm:cxn modelId="{A9570E60-A551-473A-988A-B2C4D8AFA35A}" type="presParOf" srcId="{A5C97D9C-7E73-4063-9EBB-9C1EB1D80245}" destId="{7C563FF2-A58B-4A0C-ADB1-546A3F9C33CE}" srcOrd="1" destOrd="0" presId="urn:microsoft.com/office/officeart/2008/layout/HalfCircleOrganizationChart"/>
    <dgm:cxn modelId="{985FFEBB-5038-4155-AFB7-6064A9BA9A19}" type="presParOf" srcId="{A5C97D9C-7E73-4063-9EBB-9C1EB1D80245}" destId="{8C33F902-DD48-4046-9EE2-D328B0BF4D31}" srcOrd="2" destOrd="0" presId="urn:microsoft.com/office/officeart/2008/layout/HalfCircleOrganizationChart"/>
    <dgm:cxn modelId="{F653BBE7-53FB-43BA-AC2E-3104CB37FFE1}" type="presParOf" srcId="{A5C97D9C-7E73-4063-9EBB-9C1EB1D80245}" destId="{DA99D63E-8D3B-4119-9216-6C398B9D8B65}" srcOrd="3" destOrd="0" presId="urn:microsoft.com/office/officeart/2008/layout/HalfCircleOrganizationChart"/>
    <dgm:cxn modelId="{B6AB8564-290B-4B23-A36F-C1B62F39FFC3}" type="presParOf" srcId="{D99C1AB9-53B1-4878-B084-C446BF5DC6A8}" destId="{5AA99AEA-CFF0-481C-B66D-713F15ACF558}" srcOrd="1" destOrd="0" presId="urn:microsoft.com/office/officeart/2008/layout/HalfCircleOrganizationChart"/>
    <dgm:cxn modelId="{40282974-BCD2-44F7-86B5-C786A6948C93}" type="presParOf" srcId="{5AA99AEA-CFF0-481C-B66D-713F15ACF558}" destId="{6505103E-45A4-4D61-B647-2EC14ABE6266}" srcOrd="0" destOrd="0" presId="urn:microsoft.com/office/officeart/2008/layout/HalfCircleOrganizationChart"/>
    <dgm:cxn modelId="{996EC0FB-30CC-4F3F-BBB4-E3D8C39ECCC5}" type="presParOf" srcId="{5AA99AEA-CFF0-481C-B66D-713F15ACF558}" destId="{4F7B1DFC-7CDC-408B-A76B-813C003BD127}" srcOrd="1" destOrd="0" presId="urn:microsoft.com/office/officeart/2008/layout/HalfCircleOrganizationChart"/>
    <dgm:cxn modelId="{E9E3B599-26AC-4519-82E0-5B46CDECA31C}" type="presParOf" srcId="{4F7B1DFC-7CDC-408B-A76B-813C003BD127}" destId="{2D11F0AE-E53C-40A0-A404-92FAF9E1DA25}" srcOrd="0" destOrd="0" presId="urn:microsoft.com/office/officeart/2008/layout/HalfCircleOrganizationChart"/>
    <dgm:cxn modelId="{1047FA0C-D936-4B39-850E-1383D9979158}" type="presParOf" srcId="{2D11F0AE-E53C-40A0-A404-92FAF9E1DA25}" destId="{680B2E84-CB82-48E8-8822-6B53DA789A70}" srcOrd="0" destOrd="0" presId="urn:microsoft.com/office/officeart/2008/layout/HalfCircleOrganizationChart"/>
    <dgm:cxn modelId="{A6C91BB8-4996-4212-BBFA-738C3A5DDFA0}" type="presParOf" srcId="{2D11F0AE-E53C-40A0-A404-92FAF9E1DA25}" destId="{02B6DB56-6C30-43DD-87FB-83CDA8FE5DB4}" srcOrd="1" destOrd="0" presId="urn:microsoft.com/office/officeart/2008/layout/HalfCircleOrganizationChart"/>
    <dgm:cxn modelId="{0052CBF9-521E-4BBD-83B1-71D6983F847A}" type="presParOf" srcId="{2D11F0AE-E53C-40A0-A404-92FAF9E1DA25}" destId="{64B5D28C-22F4-4715-8567-7DB718A11681}" srcOrd="2" destOrd="0" presId="urn:microsoft.com/office/officeart/2008/layout/HalfCircleOrganizationChart"/>
    <dgm:cxn modelId="{E116F8FD-E604-4E73-AED7-3C0805D54D5A}" type="presParOf" srcId="{2D11F0AE-E53C-40A0-A404-92FAF9E1DA25}" destId="{AF580C96-D73F-48E7-9C36-77C98253B825}" srcOrd="3" destOrd="0" presId="urn:microsoft.com/office/officeart/2008/layout/HalfCircleOrganizationChart"/>
    <dgm:cxn modelId="{9902E95B-5FDC-4B8A-9F0E-5328FDAB4429}" type="presParOf" srcId="{4F7B1DFC-7CDC-408B-A76B-813C003BD127}" destId="{54EB0406-9C97-410F-B82C-3C9AEC7B9F2F}" srcOrd="1" destOrd="0" presId="urn:microsoft.com/office/officeart/2008/layout/HalfCircleOrganizationChart"/>
    <dgm:cxn modelId="{E78C55C6-E229-4A26-B770-9B0173C0E3B4}" type="presParOf" srcId="{4F7B1DFC-7CDC-408B-A76B-813C003BD127}" destId="{6FBF8C82-B6FB-4946-B32C-ACA71A0F2D52}" srcOrd="2" destOrd="0" presId="urn:microsoft.com/office/officeart/2008/layout/HalfCircleOrganizationChart"/>
    <dgm:cxn modelId="{21AEB6AE-8F65-4EAA-8097-B67A2CE147F4}" type="presParOf" srcId="{5AA99AEA-CFF0-481C-B66D-713F15ACF558}" destId="{65F3ACFA-66A6-4B40-A9A8-BAF50A589354}" srcOrd="2" destOrd="0" presId="urn:microsoft.com/office/officeart/2008/layout/HalfCircleOrganizationChart"/>
    <dgm:cxn modelId="{F8CE1BC2-FE3A-42B8-BD01-1B5C513BE8F5}" type="presParOf" srcId="{5AA99AEA-CFF0-481C-B66D-713F15ACF558}" destId="{F983C508-1BF1-48F6-9F13-CBE5C0093FF3}" srcOrd="3" destOrd="0" presId="urn:microsoft.com/office/officeart/2008/layout/HalfCircleOrganizationChart"/>
    <dgm:cxn modelId="{8EEDDF6F-AF24-406C-A091-35095743E6EF}" type="presParOf" srcId="{F983C508-1BF1-48F6-9F13-CBE5C0093FF3}" destId="{F22B75FC-59CA-4655-A09B-63D7EBFBAB59}" srcOrd="0" destOrd="0" presId="urn:microsoft.com/office/officeart/2008/layout/HalfCircleOrganizationChart"/>
    <dgm:cxn modelId="{053B3829-122E-4B09-83ED-1158DB1C3B61}" type="presParOf" srcId="{F22B75FC-59CA-4655-A09B-63D7EBFBAB59}" destId="{A8750132-79ED-431E-B3AA-4EB90107AE37}" srcOrd="0" destOrd="0" presId="urn:microsoft.com/office/officeart/2008/layout/HalfCircleOrganizationChart"/>
    <dgm:cxn modelId="{D2D6B93E-18B9-4889-A27D-B07B1535D5DE}" type="presParOf" srcId="{F22B75FC-59CA-4655-A09B-63D7EBFBAB59}" destId="{BE8E373B-3EEA-4A35-A921-1E827AD302FA}" srcOrd="1" destOrd="0" presId="urn:microsoft.com/office/officeart/2008/layout/HalfCircleOrganizationChart"/>
    <dgm:cxn modelId="{3B9AD39D-4EF3-49AD-BCE2-EC4240F78FEF}" type="presParOf" srcId="{F22B75FC-59CA-4655-A09B-63D7EBFBAB59}" destId="{A53FCE86-6A67-4D73-8D43-70A23E7DCC56}" srcOrd="2" destOrd="0" presId="urn:microsoft.com/office/officeart/2008/layout/HalfCircleOrganizationChart"/>
    <dgm:cxn modelId="{67B3CD66-87B1-433C-873A-A7D8C09FD2B4}" type="presParOf" srcId="{F22B75FC-59CA-4655-A09B-63D7EBFBAB59}" destId="{21A9F078-F95A-4F3B-AFF0-B1787469BA6A}" srcOrd="3" destOrd="0" presId="urn:microsoft.com/office/officeart/2008/layout/HalfCircleOrganizationChart"/>
    <dgm:cxn modelId="{8038B01B-DF9C-42C0-BCE0-867491775A6E}" type="presParOf" srcId="{F983C508-1BF1-48F6-9F13-CBE5C0093FF3}" destId="{6EC27E20-941F-4B24-9E76-74662553AA2D}" srcOrd="1" destOrd="0" presId="urn:microsoft.com/office/officeart/2008/layout/HalfCircleOrganizationChart"/>
    <dgm:cxn modelId="{1993DA1C-244E-47B3-96E2-1D47979FBC0E}" type="presParOf" srcId="{F983C508-1BF1-48F6-9F13-CBE5C0093FF3}" destId="{7A78792E-B9CB-4C1E-A78F-2CF719842FDF}" srcOrd="2" destOrd="0" presId="urn:microsoft.com/office/officeart/2008/layout/HalfCircleOrganizationChart"/>
    <dgm:cxn modelId="{D3D8722E-80F5-4F36-9005-76E98965BBA8}" type="presParOf" srcId="{D99C1AB9-53B1-4878-B084-C446BF5DC6A8}" destId="{000978AC-7156-4FB7-B9D3-5B5F5306156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A04E1-66A1-4CE7-B605-E8C9EB51B2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C873F-68A3-4FB0-B422-2B85DC015463}" type="asst">
      <dgm:prSet phldrT="[Text]" custT="1"/>
      <dgm:spPr/>
      <dgm:t>
        <a:bodyPr/>
        <a:lstStyle/>
        <a:p>
          <a:r>
            <a:rPr lang="en-US" sz="1200" b="1" dirty="0"/>
            <a:t>Pools (4)</a:t>
          </a:r>
        </a:p>
      </dgm:t>
    </dgm:pt>
    <dgm:pt modelId="{0817BDF9-953E-49C6-A25F-22FF670037E1}" type="parTrans" cxnId="{4EBC70DF-E8B3-43E3-81F4-564F0DEA62BE}">
      <dgm:prSet/>
      <dgm:spPr/>
      <dgm:t>
        <a:bodyPr/>
        <a:lstStyle/>
        <a:p>
          <a:endParaRPr lang="en-US" sz="1200"/>
        </a:p>
      </dgm:t>
    </dgm:pt>
    <dgm:pt modelId="{C6F87659-9173-445E-B20F-2E2F1CC18A90}" type="sibTrans" cxnId="{4EBC70DF-E8B3-43E3-81F4-564F0DEA62BE}">
      <dgm:prSet/>
      <dgm:spPr/>
      <dgm:t>
        <a:bodyPr/>
        <a:lstStyle/>
        <a:p>
          <a:endParaRPr lang="en-US" sz="1200"/>
        </a:p>
      </dgm:t>
    </dgm:pt>
    <dgm:pt modelId="{402B3512-A60D-4188-B986-A8990EC5B6CD}" type="asst">
      <dgm:prSet phldrT="[Text]" custT="1"/>
      <dgm:spPr/>
      <dgm:t>
        <a:bodyPr/>
        <a:lstStyle/>
        <a:p>
          <a:r>
            <a:rPr lang="en-US" sz="1200" b="1" dirty="0"/>
            <a:t>Direct to Carrier (4)</a:t>
          </a:r>
        </a:p>
      </dgm:t>
    </dgm:pt>
    <dgm:pt modelId="{4C02722B-765B-493C-AB3E-C746A89879A6}" type="parTrans" cxnId="{9DB853F6-CCD5-4BAE-855B-0397855CABDC}">
      <dgm:prSet/>
      <dgm:spPr/>
      <dgm:t>
        <a:bodyPr/>
        <a:lstStyle/>
        <a:p>
          <a:endParaRPr lang="en-US" sz="1200"/>
        </a:p>
      </dgm:t>
    </dgm:pt>
    <dgm:pt modelId="{0FD90122-30A1-4520-9DDB-54CD86D27D07}" type="sibTrans" cxnId="{9DB853F6-CCD5-4BAE-855B-0397855CABDC}">
      <dgm:prSet/>
      <dgm:spPr/>
      <dgm:t>
        <a:bodyPr/>
        <a:lstStyle/>
        <a:p>
          <a:endParaRPr lang="en-US" sz="1200"/>
        </a:p>
      </dgm:t>
    </dgm:pt>
    <dgm:pt modelId="{A5DD88B5-F5B8-42B9-87B3-D5EB40610DA8}">
      <dgm:prSet phldrT="[Text]" custT="1"/>
      <dgm:spPr/>
      <dgm:t>
        <a:bodyPr/>
        <a:lstStyle/>
        <a:p>
          <a:r>
            <a:rPr lang="en-US" sz="1200" b="1" u="sng" dirty="0"/>
            <a:t>Dental Marketing Entities (8)</a:t>
          </a:r>
        </a:p>
      </dgm:t>
    </dgm:pt>
    <dgm:pt modelId="{F088B656-27D5-4C81-AA91-A8E0933AD3BC}" type="parTrans" cxnId="{7031CDE4-A012-4025-A2A8-92C5DE674B39}">
      <dgm:prSet/>
      <dgm:spPr/>
      <dgm:t>
        <a:bodyPr/>
        <a:lstStyle/>
        <a:p>
          <a:endParaRPr lang="en-US" sz="1200"/>
        </a:p>
      </dgm:t>
    </dgm:pt>
    <dgm:pt modelId="{94239070-263E-4AB1-88D5-16A5AC14206A}" type="sibTrans" cxnId="{7031CDE4-A012-4025-A2A8-92C5DE674B39}">
      <dgm:prSet/>
      <dgm:spPr/>
      <dgm:t>
        <a:bodyPr/>
        <a:lstStyle/>
        <a:p>
          <a:endParaRPr lang="en-US" sz="1200"/>
        </a:p>
      </dgm:t>
    </dgm:pt>
    <dgm:pt modelId="{F887C812-8E9E-4216-B7EA-426B758E9816}" type="asst">
      <dgm:prSet phldrT="[Text]" custT="1"/>
      <dgm:spPr/>
      <dgm:t>
        <a:bodyPr/>
        <a:lstStyle/>
        <a:p>
          <a:r>
            <a:rPr lang="en-US" sz="1200" dirty="0"/>
            <a:t>Orange County Fringe Benefits JPA</a:t>
          </a:r>
        </a:p>
      </dgm:t>
    </dgm:pt>
    <dgm:pt modelId="{AEE2017C-8574-4638-8655-2C3BD7DBA432}" type="parTrans" cxnId="{C7E267E8-ED50-4891-AE85-9534B56D5619}">
      <dgm:prSet/>
      <dgm:spPr/>
      <dgm:t>
        <a:bodyPr/>
        <a:lstStyle/>
        <a:p>
          <a:endParaRPr lang="en-US" sz="1200"/>
        </a:p>
      </dgm:t>
    </dgm:pt>
    <dgm:pt modelId="{0B350449-7638-4BF2-81D3-8CFC54B41ECF}" type="sibTrans" cxnId="{C7E267E8-ED50-4891-AE85-9534B56D5619}">
      <dgm:prSet/>
      <dgm:spPr/>
      <dgm:t>
        <a:bodyPr/>
        <a:lstStyle/>
        <a:p>
          <a:endParaRPr lang="en-US" sz="1200"/>
        </a:p>
      </dgm:t>
    </dgm:pt>
    <dgm:pt modelId="{405E9BE4-6AEC-45C7-ACFD-F4281E907E40}" type="asst">
      <dgm:prSet phldrT="[Text]" custT="1"/>
      <dgm:spPr/>
      <dgm:t>
        <a:bodyPr/>
        <a:lstStyle/>
        <a:p>
          <a:r>
            <a:rPr lang="en-US" sz="1200" dirty="0"/>
            <a:t>CICCS Trust</a:t>
          </a:r>
        </a:p>
      </dgm:t>
    </dgm:pt>
    <dgm:pt modelId="{12A0438C-0740-4AD0-8401-88D42D6B8A69}" type="parTrans" cxnId="{7DEE8DD0-BD7D-4B98-8F39-E772CBA2E3B7}">
      <dgm:prSet/>
      <dgm:spPr/>
      <dgm:t>
        <a:bodyPr/>
        <a:lstStyle/>
        <a:p>
          <a:endParaRPr lang="en-US" sz="1200"/>
        </a:p>
      </dgm:t>
    </dgm:pt>
    <dgm:pt modelId="{F46DA9C8-CB9D-40CB-9608-016ED05D466D}" type="sibTrans" cxnId="{7DEE8DD0-BD7D-4B98-8F39-E772CBA2E3B7}">
      <dgm:prSet/>
      <dgm:spPr/>
      <dgm:t>
        <a:bodyPr/>
        <a:lstStyle/>
        <a:p>
          <a:endParaRPr lang="en-US" sz="1200"/>
        </a:p>
      </dgm:t>
    </dgm:pt>
    <dgm:pt modelId="{6BB276BF-78C7-41C8-B516-748E99C3C231}" type="asst">
      <dgm:prSet phldrT="[Text]" custT="1"/>
      <dgm:spPr/>
      <dgm:t>
        <a:bodyPr/>
        <a:lstStyle/>
        <a:p>
          <a:r>
            <a:rPr lang="en-US" sz="1200" dirty="0"/>
            <a:t>Keenan Dental Coalition</a:t>
          </a:r>
        </a:p>
      </dgm:t>
    </dgm:pt>
    <dgm:pt modelId="{39935C2C-5C66-4B54-9E46-0D15A72A6ECC}" type="parTrans" cxnId="{12BE7439-A2E7-4158-9EF2-59240C13E631}">
      <dgm:prSet/>
      <dgm:spPr/>
      <dgm:t>
        <a:bodyPr/>
        <a:lstStyle/>
        <a:p>
          <a:endParaRPr lang="en-US" sz="1200"/>
        </a:p>
      </dgm:t>
    </dgm:pt>
    <dgm:pt modelId="{0AC77985-1548-49C0-BE7F-2D87DAFA4200}" type="sibTrans" cxnId="{12BE7439-A2E7-4158-9EF2-59240C13E631}">
      <dgm:prSet/>
      <dgm:spPr/>
      <dgm:t>
        <a:bodyPr/>
        <a:lstStyle/>
        <a:p>
          <a:endParaRPr lang="en-US" sz="1200"/>
        </a:p>
      </dgm:t>
    </dgm:pt>
    <dgm:pt modelId="{DD7194B1-F37A-432C-BE5D-3EFC10E7E54D}" type="asst">
      <dgm:prSet phldrT="[Text]" custT="1"/>
      <dgm:spPr/>
      <dgm:t>
        <a:bodyPr/>
        <a:lstStyle/>
        <a:p>
          <a:r>
            <a:rPr lang="en-US" sz="1200" dirty="0"/>
            <a:t>ASCIP JPA</a:t>
          </a:r>
        </a:p>
      </dgm:t>
    </dgm:pt>
    <dgm:pt modelId="{AC2A49D7-4A31-4229-8267-1A69B4896765}" type="parTrans" cxnId="{61306CE6-433E-45DA-B433-EEF227025540}">
      <dgm:prSet/>
      <dgm:spPr/>
      <dgm:t>
        <a:bodyPr/>
        <a:lstStyle/>
        <a:p>
          <a:endParaRPr lang="en-US" sz="1200"/>
        </a:p>
      </dgm:t>
    </dgm:pt>
    <dgm:pt modelId="{C0B5DCDA-B48C-416C-BE44-CA721EC33AC0}" type="sibTrans" cxnId="{61306CE6-433E-45DA-B433-EEF227025540}">
      <dgm:prSet/>
      <dgm:spPr/>
      <dgm:t>
        <a:bodyPr/>
        <a:lstStyle/>
        <a:p>
          <a:endParaRPr lang="en-US" sz="1200"/>
        </a:p>
      </dgm:t>
    </dgm:pt>
    <dgm:pt modelId="{B16F65C7-CAE7-4E5A-BE58-7F025388AB89}" type="asst">
      <dgm:prSet phldrT="[Text]" custT="1"/>
      <dgm:spPr/>
      <dgm:t>
        <a:bodyPr/>
        <a:lstStyle/>
        <a:p>
          <a:r>
            <a:rPr lang="en-US" sz="1200" dirty="0"/>
            <a:t>Delta Dental</a:t>
          </a:r>
        </a:p>
      </dgm:t>
    </dgm:pt>
    <dgm:pt modelId="{2C538E5E-FA95-4537-BA3D-6A56EBA97FB8}" type="parTrans" cxnId="{AC74A505-6DBE-4ED4-A9D4-5AED005ACFE3}">
      <dgm:prSet/>
      <dgm:spPr/>
      <dgm:t>
        <a:bodyPr/>
        <a:lstStyle/>
        <a:p>
          <a:endParaRPr lang="en-US" sz="1200"/>
        </a:p>
      </dgm:t>
    </dgm:pt>
    <dgm:pt modelId="{76A342B6-38DF-4F42-A838-9FE97CD32549}" type="sibTrans" cxnId="{AC74A505-6DBE-4ED4-A9D4-5AED005ACFE3}">
      <dgm:prSet/>
      <dgm:spPr/>
      <dgm:t>
        <a:bodyPr/>
        <a:lstStyle/>
        <a:p>
          <a:endParaRPr lang="en-US" sz="1200"/>
        </a:p>
      </dgm:t>
    </dgm:pt>
    <dgm:pt modelId="{6A9C81EB-8E90-4AF4-8E05-20672C02E0E8}" type="asst">
      <dgm:prSet phldrT="[Text]" custT="1"/>
      <dgm:spPr/>
      <dgm:t>
        <a:bodyPr/>
        <a:lstStyle/>
        <a:p>
          <a:r>
            <a:rPr lang="en-US" sz="1200" dirty="0"/>
            <a:t>Guardian</a:t>
          </a:r>
        </a:p>
      </dgm:t>
    </dgm:pt>
    <dgm:pt modelId="{AE1C20BE-E951-4C45-BEC1-6B6CCE5E468C}" type="parTrans" cxnId="{F62B6FFB-B224-40ED-844F-E5F91FA89831}">
      <dgm:prSet/>
      <dgm:spPr/>
      <dgm:t>
        <a:bodyPr/>
        <a:lstStyle/>
        <a:p>
          <a:endParaRPr lang="en-US" sz="1200"/>
        </a:p>
      </dgm:t>
    </dgm:pt>
    <dgm:pt modelId="{1BBA7F4D-4346-42B2-B73B-90B2A5A4E314}" type="sibTrans" cxnId="{F62B6FFB-B224-40ED-844F-E5F91FA89831}">
      <dgm:prSet/>
      <dgm:spPr/>
      <dgm:t>
        <a:bodyPr/>
        <a:lstStyle/>
        <a:p>
          <a:endParaRPr lang="en-US" sz="1200"/>
        </a:p>
      </dgm:t>
    </dgm:pt>
    <dgm:pt modelId="{8AE5639E-450A-4F87-BFF8-B0B885D73C02}" type="asst">
      <dgm:prSet phldrT="[Text]" custT="1"/>
      <dgm:spPr/>
      <dgm:t>
        <a:bodyPr/>
        <a:lstStyle/>
        <a:p>
          <a:r>
            <a:rPr lang="en-US" sz="1200" dirty="0"/>
            <a:t>MetLife</a:t>
          </a:r>
        </a:p>
      </dgm:t>
    </dgm:pt>
    <dgm:pt modelId="{3847B7EE-CDF8-460B-82AC-A77E4ADDCF25}" type="parTrans" cxnId="{9A8A5243-8570-4E06-ACFC-46AAF0BB7623}">
      <dgm:prSet/>
      <dgm:spPr/>
      <dgm:t>
        <a:bodyPr/>
        <a:lstStyle/>
        <a:p>
          <a:endParaRPr lang="en-US" sz="1200"/>
        </a:p>
      </dgm:t>
    </dgm:pt>
    <dgm:pt modelId="{FA7AFD26-DE41-40E6-9EED-B595D3284D64}" type="sibTrans" cxnId="{9A8A5243-8570-4E06-ACFC-46AAF0BB7623}">
      <dgm:prSet/>
      <dgm:spPr/>
      <dgm:t>
        <a:bodyPr/>
        <a:lstStyle/>
        <a:p>
          <a:endParaRPr lang="en-US" sz="1200"/>
        </a:p>
      </dgm:t>
    </dgm:pt>
    <dgm:pt modelId="{3301DC7D-B049-479B-AFA2-76575576FA9D}" type="asst">
      <dgm:prSet phldrT="[Text]" custT="1"/>
      <dgm:spPr/>
      <dgm:t>
        <a:bodyPr/>
        <a:lstStyle/>
        <a:p>
          <a:r>
            <a:rPr lang="en-US" sz="1200" dirty="0" err="1"/>
            <a:t>Ameritas</a:t>
          </a:r>
          <a:endParaRPr lang="en-US" sz="1200" dirty="0"/>
        </a:p>
      </dgm:t>
    </dgm:pt>
    <dgm:pt modelId="{CCB2EA9A-D34D-4839-8783-66AA0A8EFDC3}" type="parTrans" cxnId="{7A4F1385-E2EB-40C8-94E1-D444DB64784A}">
      <dgm:prSet/>
      <dgm:spPr/>
      <dgm:t>
        <a:bodyPr/>
        <a:lstStyle/>
        <a:p>
          <a:endParaRPr lang="en-US" sz="1200"/>
        </a:p>
      </dgm:t>
    </dgm:pt>
    <dgm:pt modelId="{2C1B1C8A-6CFB-410E-8504-3E788B6CF30D}" type="sibTrans" cxnId="{7A4F1385-E2EB-40C8-94E1-D444DB64784A}">
      <dgm:prSet/>
      <dgm:spPr/>
      <dgm:t>
        <a:bodyPr/>
        <a:lstStyle/>
        <a:p>
          <a:endParaRPr lang="en-US" sz="1200"/>
        </a:p>
      </dgm:t>
    </dgm:pt>
    <dgm:pt modelId="{13CC6F47-A543-4645-A91F-7D168AEA5512}" type="pres">
      <dgm:prSet presAssocID="{CA0A04E1-66A1-4CE7-B605-E8C9EB51B2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FB952C-8075-4774-9248-59446B890C3A}" type="pres">
      <dgm:prSet presAssocID="{A5DD88B5-F5B8-42B9-87B3-D5EB40610DA8}" presName="hierRoot1" presStyleCnt="0">
        <dgm:presLayoutVars>
          <dgm:hierBranch val="init"/>
        </dgm:presLayoutVars>
      </dgm:prSet>
      <dgm:spPr/>
    </dgm:pt>
    <dgm:pt modelId="{48762A28-E15F-4F3C-809B-0A45AB9840D1}" type="pres">
      <dgm:prSet presAssocID="{A5DD88B5-F5B8-42B9-87B3-D5EB40610DA8}" presName="rootComposite1" presStyleCnt="0"/>
      <dgm:spPr/>
    </dgm:pt>
    <dgm:pt modelId="{6B7CD02B-AE67-47C4-9F55-45C3C44397CD}" type="pres">
      <dgm:prSet presAssocID="{A5DD88B5-F5B8-42B9-87B3-D5EB40610DA8}" presName="rootText1" presStyleLbl="alignAcc1" presStyleIdx="0" presStyleCnt="0" custScaleX="153536">
        <dgm:presLayoutVars>
          <dgm:chPref val="3"/>
        </dgm:presLayoutVars>
      </dgm:prSet>
      <dgm:spPr/>
    </dgm:pt>
    <dgm:pt modelId="{A859A1A8-39A6-480D-8CC9-397126DFA9F2}" type="pres">
      <dgm:prSet presAssocID="{A5DD88B5-F5B8-42B9-87B3-D5EB40610DA8}" presName="topArc1" presStyleLbl="parChTrans1D1" presStyleIdx="0" presStyleCnt="22"/>
      <dgm:spPr/>
    </dgm:pt>
    <dgm:pt modelId="{F9B62687-A2B4-4B20-83A6-080C22DC6F44}" type="pres">
      <dgm:prSet presAssocID="{A5DD88B5-F5B8-42B9-87B3-D5EB40610DA8}" presName="bottomArc1" presStyleLbl="parChTrans1D1" presStyleIdx="1" presStyleCnt="22"/>
      <dgm:spPr/>
    </dgm:pt>
    <dgm:pt modelId="{077A8900-C34D-43B4-B5C1-519CA656F99A}" type="pres">
      <dgm:prSet presAssocID="{A5DD88B5-F5B8-42B9-87B3-D5EB40610DA8}" presName="topConnNode1" presStyleLbl="node1" presStyleIdx="0" presStyleCnt="0"/>
      <dgm:spPr/>
    </dgm:pt>
    <dgm:pt modelId="{D2F294B1-24D4-47DC-B8EC-77FB6148017D}" type="pres">
      <dgm:prSet presAssocID="{A5DD88B5-F5B8-42B9-87B3-D5EB40610DA8}" presName="hierChild2" presStyleCnt="0"/>
      <dgm:spPr/>
    </dgm:pt>
    <dgm:pt modelId="{31474356-DC12-4B57-8DFB-8EBFF450D624}" type="pres">
      <dgm:prSet presAssocID="{A5DD88B5-F5B8-42B9-87B3-D5EB40610DA8}" presName="hierChild3" presStyleCnt="0"/>
      <dgm:spPr/>
    </dgm:pt>
    <dgm:pt modelId="{4B742228-D8A2-4196-8609-DF707BC05D54}" type="pres">
      <dgm:prSet presAssocID="{0817BDF9-953E-49C6-A25F-22FF670037E1}" presName="Name101" presStyleLbl="parChTrans1D2" presStyleIdx="0" presStyleCnt="2"/>
      <dgm:spPr/>
    </dgm:pt>
    <dgm:pt modelId="{418B3A61-1D66-4350-9F90-C281FC403B2B}" type="pres">
      <dgm:prSet presAssocID="{298C873F-68A3-4FB0-B422-2B85DC015463}" presName="hierRoot3" presStyleCnt="0">
        <dgm:presLayoutVars>
          <dgm:hierBranch val="init"/>
        </dgm:presLayoutVars>
      </dgm:prSet>
      <dgm:spPr/>
    </dgm:pt>
    <dgm:pt modelId="{D61241E6-C4A3-4C0E-83C6-A05C0722BC50}" type="pres">
      <dgm:prSet presAssocID="{298C873F-68A3-4FB0-B422-2B85DC015463}" presName="rootComposite3" presStyleCnt="0"/>
      <dgm:spPr/>
    </dgm:pt>
    <dgm:pt modelId="{379A46D0-73A9-4A33-9A20-37458D001C66}" type="pres">
      <dgm:prSet presAssocID="{298C873F-68A3-4FB0-B422-2B85DC015463}" presName="rootText3" presStyleLbl="alignAcc1" presStyleIdx="0" presStyleCnt="0">
        <dgm:presLayoutVars>
          <dgm:chPref val="3"/>
        </dgm:presLayoutVars>
      </dgm:prSet>
      <dgm:spPr/>
    </dgm:pt>
    <dgm:pt modelId="{1A27F5C0-A35D-422F-B0AB-0F45FFB22C02}" type="pres">
      <dgm:prSet presAssocID="{298C873F-68A3-4FB0-B422-2B85DC015463}" presName="topArc3" presStyleLbl="parChTrans1D1" presStyleIdx="2" presStyleCnt="22"/>
      <dgm:spPr/>
    </dgm:pt>
    <dgm:pt modelId="{D3DDC28E-722B-4A8F-B25F-E4546FC068BF}" type="pres">
      <dgm:prSet presAssocID="{298C873F-68A3-4FB0-B422-2B85DC015463}" presName="bottomArc3" presStyleLbl="parChTrans1D1" presStyleIdx="3" presStyleCnt="22"/>
      <dgm:spPr/>
    </dgm:pt>
    <dgm:pt modelId="{CD18D613-06DE-4FED-BC88-9BA0256AFDCE}" type="pres">
      <dgm:prSet presAssocID="{298C873F-68A3-4FB0-B422-2B85DC015463}" presName="topConnNode3" presStyleLbl="asst1" presStyleIdx="0" presStyleCnt="0"/>
      <dgm:spPr/>
    </dgm:pt>
    <dgm:pt modelId="{7F8CF6F5-65FE-4ACB-96CA-21CF58776715}" type="pres">
      <dgm:prSet presAssocID="{298C873F-68A3-4FB0-B422-2B85DC015463}" presName="hierChild6" presStyleCnt="0"/>
      <dgm:spPr/>
    </dgm:pt>
    <dgm:pt modelId="{7956457A-0AC4-4E46-9FC1-3827CE0EB095}" type="pres">
      <dgm:prSet presAssocID="{298C873F-68A3-4FB0-B422-2B85DC015463}" presName="hierChild7" presStyleCnt="0"/>
      <dgm:spPr/>
    </dgm:pt>
    <dgm:pt modelId="{2876A9DD-C6BC-4BB6-98AD-08A0B731C762}" type="pres">
      <dgm:prSet presAssocID="{AEE2017C-8574-4638-8655-2C3BD7DBA432}" presName="Name101" presStyleLbl="parChTrans1D3" presStyleIdx="0" presStyleCnt="8"/>
      <dgm:spPr/>
    </dgm:pt>
    <dgm:pt modelId="{7B4C807F-8EFC-4426-8165-09FAB16075EC}" type="pres">
      <dgm:prSet presAssocID="{F887C812-8E9E-4216-B7EA-426B758E9816}" presName="hierRoot3" presStyleCnt="0">
        <dgm:presLayoutVars>
          <dgm:hierBranch val="init"/>
        </dgm:presLayoutVars>
      </dgm:prSet>
      <dgm:spPr/>
    </dgm:pt>
    <dgm:pt modelId="{723F0C95-1A0E-4598-B8D7-8E70C84AB289}" type="pres">
      <dgm:prSet presAssocID="{F887C812-8E9E-4216-B7EA-426B758E9816}" presName="rootComposite3" presStyleCnt="0"/>
      <dgm:spPr/>
    </dgm:pt>
    <dgm:pt modelId="{5939A919-38E1-4150-A5AB-ACDC59E62BA5}" type="pres">
      <dgm:prSet presAssocID="{F887C812-8E9E-4216-B7EA-426B758E9816}" presName="rootText3" presStyleLbl="alignAcc1" presStyleIdx="0" presStyleCnt="0">
        <dgm:presLayoutVars>
          <dgm:chPref val="3"/>
        </dgm:presLayoutVars>
      </dgm:prSet>
      <dgm:spPr/>
    </dgm:pt>
    <dgm:pt modelId="{CA4BACA2-0204-4D54-9CCF-623D8CF9B9D3}" type="pres">
      <dgm:prSet presAssocID="{F887C812-8E9E-4216-B7EA-426B758E9816}" presName="topArc3" presStyleLbl="parChTrans1D1" presStyleIdx="4" presStyleCnt="22"/>
      <dgm:spPr/>
    </dgm:pt>
    <dgm:pt modelId="{C1138B92-EAF8-4F8F-97B6-1F804372A633}" type="pres">
      <dgm:prSet presAssocID="{F887C812-8E9E-4216-B7EA-426B758E9816}" presName="bottomArc3" presStyleLbl="parChTrans1D1" presStyleIdx="5" presStyleCnt="22"/>
      <dgm:spPr/>
    </dgm:pt>
    <dgm:pt modelId="{FB1A9799-FBF7-4E85-A5BC-FFEB2753E2F4}" type="pres">
      <dgm:prSet presAssocID="{F887C812-8E9E-4216-B7EA-426B758E9816}" presName="topConnNode3" presStyleLbl="asst1" presStyleIdx="0" presStyleCnt="0"/>
      <dgm:spPr/>
    </dgm:pt>
    <dgm:pt modelId="{C88C2BFD-CBBD-4440-A85B-A9B211CDACEF}" type="pres">
      <dgm:prSet presAssocID="{F887C812-8E9E-4216-B7EA-426B758E9816}" presName="hierChild6" presStyleCnt="0"/>
      <dgm:spPr/>
    </dgm:pt>
    <dgm:pt modelId="{54FDA8A4-4142-40F0-8254-2E14BC87DF16}" type="pres">
      <dgm:prSet presAssocID="{F887C812-8E9E-4216-B7EA-426B758E9816}" presName="hierChild7" presStyleCnt="0"/>
      <dgm:spPr/>
    </dgm:pt>
    <dgm:pt modelId="{CED02831-09A2-4767-9DA6-06CC90949852}" type="pres">
      <dgm:prSet presAssocID="{12A0438C-0740-4AD0-8401-88D42D6B8A69}" presName="Name101" presStyleLbl="parChTrans1D3" presStyleIdx="1" presStyleCnt="8"/>
      <dgm:spPr/>
    </dgm:pt>
    <dgm:pt modelId="{8FA02277-E817-49C0-8D84-E5A9A8F16B55}" type="pres">
      <dgm:prSet presAssocID="{405E9BE4-6AEC-45C7-ACFD-F4281E907E40}" presName="hierRoot3" presStyleCnt="0">
        <dgm:presLayoutVars>
          <dgm:hierBranch val="init"/>
        </dgm:presLayoutVars>
      </dgm:prSet>
      <dgm:spPr/>
    </dgm:pt>
    <dgm:pt modelId="{BCD03EED-532F-437D-AD03-2C1FA4A4EA2E}" type="pres">
      <dgm:prSet presAssocID="{405E9BE4-6AEC-45C7-ACFD-F4281E907E40}" presName="rootComposite3" presStyleCnt="0"/>
      <dgm:spPr/>
    </dgm:pt>
    <dgm:pt modelId="{E2EC44AA-857B-4FE0-BAC8-057A6E404049}" type="pres">
      <dgm:prSet presAssocID="{405E9BE4-6AEC-45C7-ACFD-F4281E907E40}" presName="rootText3" presStyleLbl="alignAcc1" presStyleIdx="0" presStyleCnt="0">
        <dgm:presLayoutVars>
          <dgm:chPref val="3"/>
        </dgm:presLayoutVars>
      </dgm:prSet>
      <dgm:spPr/>
    </dgm:pt>
    <dgm:pt modelId="{897E6B30-864F-4730-98F9-9ED97EE7AAFF}" type="pres">
      <dgm:prSet presAssocID="{405E9BE4-6AEC-45C7-ACFD-F4281E907E40}" presName="topArc3" presStyleLbl="parChTrans1D1" presStyleIdx="6" presStyleCnt="22"/>
      <dgm:spPr/>
    </dgm:pt>
    <dgm:pt modelId="{CBE21604-FC01-4FC4-8175-A599E861A3C0}" type="pres">
      <dgm:prSet presAssocID="{405E9BE4-6AEC-45C7-ACFD-F4281E907E40}" presName="bottomArc3" presStyleLbl="parChTrans1D1" presStyleIdx="7" presStyleCnt="22"/>
      <dgm:spPr/>
    </dgm:pt>
    <dgm:pt modelId="{441CABFF-7DB4-4CC3-A1C1-8C43DFB21F6A}" type="pres">
      <dgm:prSet presAssocID="{405E9BE4-6AEC-45C7-ACFD-F4281E907E40}" presName="topConnNode3" presStyleLbl="asst1" presStyleIdx="0" presStyleCnt="0"/>
      <dgm:spPr/>
    </dgm:pt>
    <dgm:pt modelId="{F350DB03-AD2E-4482-B111-6C8F9FD92E83}" type="pres">
      <dgm:prSet presAssocID="{405E9BE4-6AEC-45C7-ACFD-F4281E907E40}" presName="hierChild6" presStyleCnt="0"/>
      <dgm:spPr/>
    </dgm:pt>
    <dgm:pt modelId="{9BE0EB49-716A-4F85-AF49-423EE6F211C1}" type="pres">
      <dgm:prSet presAssocID="{405E9BE4-6AEC-45C7-ACFD-F4281E907E40}" presName="hierChild7" presStyleCnt="0"/>
      <dgm:spPr/>
    </dgm:pt>
    <dgm:pt modelId="{100CA516-021D-4900-8A86-25C613B6C7D5}" type="pres">
      <dgm:prSet presAssocID="{AC2A49D7-4A31-4229-8267-1A69B4896765}" presName="Name101" presStyleLbl="parChTrans1D3" presStyleIdx="2" presStyleCnt="8"/>
      <dgm:spPr/>
    </dgm:pt>
    <dgm:pt modelId="{CAB93ECE-5491-4D29-952A-CF0C94A72B3C}" type="pres">
      <dgm:prSet presAssocID="{DD7194B1-F37A-432C-BE5D-3EFC10E7E54D}" presName="hierRoot3" presStyleCnt="0">
        <dgm:presLayoutVars>
          <dgm:hierBranch val="init"/>
        </dgm:presLayoutVars>
      </dgm:prSet>
      <dgm:spPr/>
    </dgm:pt>
    <dgm:pt modelId="{53BFF845-9F62-499D-B11E-C51BEEF11F15}" type="pres">
      <dgm:prSet presAssocID="{DD7194B1-F37A-432C-BE5D-3EFC10E7E54D}" presName="rootComposite3" presStyleCnt="0"/>
      <dgm:spPr/>
    </dgm:pt>
    <dgm:pt modelId="{5FED59A8-5E9B-4DBA-A5D5-654A42A0C106}" type="pres">
      <dgm:prSet presAssocID="{DD7194B1-F37A-432C-BE5D-3EFC10E7E54D}" presName="rootText3" presStyleLbl="alignAcc1" presStyleIdx="0" presStyleCnt="0">
        <dgm:presLayoutVars>
          <dgm:chPref val="3"/>
        </dgm:presLayoutVars>
      </dgm:prSet>
      <dgm:spPr/>
    </dgm:pt>
    <dgm:pt modelId="{C29C8A66-CBFA-4401-81B4-4F0777CE239F}" type="pres">
      <dgm:prSet presAssocID="{DD7194B1-F37A-432C-BE5D-3EFC10E7E54D}" presName="topArc3" presStyleLbl="parChTrans1D1" presStyleIdx="8" presStyleCnt="22"/>
      <dgm:spPr/>
    </dgm:pt>
    <dgm:pt modelId="{BD893A14-E0DC-4CF9-BD59-7605188BBC8D}" type="pres">
      <dgm:prSet presAssocID="{DD7194B1-F37A-432C-BE5D-3EFC10E7E54D}" presName="bottomArc3" presStyleLbl="parChTrans1D1" presStyleIdx="9" presStyleCnt="22"/>
      <dgm:spPr/>
    </dgm:pt>
    <dgm:pt modelId="{503CC3F9-9C71-407B-B92A-62E2DE2B1FB4}" type="pres">
      <dgm:prSet presAssocID="{DD7194B1-F37A-432C-BE5D-3EFC10E7E54D}" presName="topConnNode3" presStyleLbl="asst1" presStyleIdx="0" presStyleCnt="0"/>
      <dgm:spPr/>
    </dgm:pt>
    <dgm:pt modelId="{D34FBF0E-C277-4119-8D34-0C1ECCA523B2}" type="pres">
      <dgm:prSet presAssocID="{DD7194B1-F37A-432C-BE5D-3EFC10E7E54D}" presName="hierChild6" presStyleCnt="0"/>
      <dgm:spPr/>
    </dgm:pt>
    <dgm:pt modelId="{8CB82BC6-5420-47AD-9EE0-22448ECBE8E6}" type="pres">
      <dgm:prSet presAssocID="{DD7194B1-F37A-432C-BE5D-3EFC10E7E54D}" presName="hierChild7" presStyleCnt="0"/>
      <dgm:spPr/>
    </dgm:pt>
    <dgm:pt modelId="{D92F22C7-C5E1-4858-86F9-681A502084C6}" type="pres">
      <dgm:prSet presAssocID="{39935C2C-5C66-4B54-9E46-0D15A72A6ECC}" presName="Name101" presStyleLbl="parChTrans1D3" presStyleIdx="3" presStyleCnt="8"/>
      <dgm:spPr/>
    </dgm:pt>
    <dgm:pt modelId="{8B3E0C3D-B829-4E44-8D62-838B5717CDAD}" type="pres">
      <dgm:prSet presAssocID="{6BB276BF-78C7-41C8-B516-748E99C3C231}" presName="hierRoot3" presStyleCnt="0">
        <dgm:presLayoutVars>
          <dgm:hierBranch val="init"/>
        </dgm:presLayoutVars>
      </dgm:prSet>
      <dgm:spPr/>
    </dgm:pt>
    <dgm:pt modelId="{87C2F744-04CA-4E5C-B8CE-9246146564A5}" type="pres">
      <dgm:prSet presAssocID="{6BB276BF-78C7-41C8-B516-748E99C3C231}" presName="rootComposite3" presStyleCnt="0"/>
      <dgm:spPr/>
    </dgm:pt>
    <dgm:pt modelId="{091F2C0C-84B2-4529-93CA-44791F4129B1}" type="pres">
      <dgm:prSet presAssocID="{6BB276BF-78C7-41C8-B516-748E99C3C231}" presName="rootText3" presStyleLbl="alignAcc1" presStyleIdx="0" presStyleCnt="0">
        <dgm:presLayoutVars>
          <dgm:chPref val="3"/>
        </dgm:presLayoutVars>
      </dgm:prSet>
      <dgm:spPr/>
    </dgm:pt>
    <dgm:pt modelId="{70EA43E8-62B1-40F1-BCA7-DA9F18F87C4D}" type="pres">
      <dgm:prSet presAssocID="{6BB276BF-78C7-41C8-B516-748E99C3C231}" presName="topArc3" presStyleLbl="parChTrans1D1" presStyleIdx="10" presStyleCnt="22"/>
      <dgm:spPr/>
    </dgm:pt>
    <dgm:pt modelId="{CE6CDD4F-8DA3-477A-BE5A-D1D185D6709E}" type="pres">
      <dgm:prSet presAssocID="{6BB276BF-78C7-41C8-B516-748E99C3C231}" presName="bottomArc3" presStyleLbl="parChTrans1D1" presStyleIdx="11" presStyleCnt="22"/>
      <dgm:spPr/>
    </dgm:pt>
    <dgm:pt modelId="{1C11CD81-4E37-4552-B998-3D8FB792E0B2}" type="pres">
      <dgm:prSet presAssocID="{6BB276BF-78C7-41C8-B516-748E99C3C231}" presName="topConnNode3" presStyleLbl="asst1" presStyleIdx="0" presStyleCnt="0"/>
      <dgm:spPr/>
    </dgm:pt>
    <dgm:pt modelId="{129D7EAC-4C6E-4642-B230-20FFF4F2CBC0}" type="pres">
      <dgm:prSet presAssocID="{6BB276BF-78C7-41C8-B516-748E99C3C231}" presName="hierChild6" presStyleCnt="0"/>
      <dgm:spPr/>
    </dgm:pt>
    <dgm:pt modelId="{9C09DE50-1E7C-41CB-B7EC-D5C35485E9CE}" type="pres">
      <dgm:prSet presAssocID="{6BB276BF-78C7-41C8-B516-748E99C3C231}" presName="hierChild7" presStyleCnt="0"/>
      <dgm:spPr/>
    </dgm:pt>
    <dgm:pt modelId="{24F15FA3-D7E0-4A89-A348-B8741D5FD6F9}" type="pres">
      <dgm:prSet presAssocID="{4C02722B-765B-493C-AB3E-C746A89879A6}" presName="Name101" presStyleLbl="parChTrans1D2" presStyleIdx="1" presStyleCnt="2"/>
      <dgm:spPr/>
    </dgm:pt>
    <dgm:pt modelId="{D99C1AB9-53B1-4878-B084-C446BF5DC6A8}" type="pres">
      <dgm:prSet presAssocID="{402B3512-A60D-4188-B986-A8990EC5B6CD}" presName="hierRoot3" presStyleCnt="0">
        <dgm:presLayoutVars>
          <dgm:hierBranch val="init"/>
        </dgm:presLayoutVars>
      </dgm:prSet>
      <dgm:spPr/>
    </dgm:pt>
    <dgm:pt modelId="{A5C97D9C-7E73-4063-9EBB-9C1EB1D80245}" type="pres">
      <dgm:prSet presAssocID="{402B3512-A60D-4188-B986-A8990EC5B6CD}" presName="rootComposite3" presStyleCnt="0"/>
      <dgm:spPr/>
    </dgm:pt>
    <dgm:pt modelId="{1DCECAA0-3D13-4A8C-B520-836CEE5DACCE}" type="pres">
      <dgm:prSet presAssocID="{402B3512-A60D-4188-B986-A8990EC5B6CD}" presName="rootText3" presStyleLbl="alignAcc1" presStyleIdx="0" presStyleCnt="0" custScaleX="115358">
        <dgm:presLayoutVars>
          <dgm:chPref val="3"/>
        </dgm:presLayoutVars>
      </dgm:prSet>
      <dgm:spPr/>
    </dgm:pt>
    <dgm:pt modelId="{7C563FF2-A58B-4A0C-ADB1-546A3F9C33CE}" type="pres">
      <dgm:prSet presAssocID="{402B3512-A60D-4188-B986-A8990EC5B6CD}" presName="topArc3" presStyleLbl="parChTrans1D1" presStyleIdx="12" presStyleCnt="22"/>
      <dgm:spPr/>
    </dgm:pt>
    <dgm:pt modelId="{8C33F902-DD48-4046-9EE2-D328B0BF4D31}" type="pres">
      <dgm:prSet presAssocID="{402B3512-A60D-4188-B986-A8990EC5B6CD}" presName="bottomArc3" presStyleLbl="parChTrans1D1" presStyleIdx="13" presStyleCnt="22"/>
      <dgm:spPr/>
    </dgm:pt>
    <dgm:pt modelId="{DA99D63E-8D3B-4119-9216-6C398B9D8B65}" type="pres">
      <dgm:prSet presAssocID="{402B3512-A60D-4188-B986-A8990EC5B6CD}" presName="topConnNode3" presStyleLbl="asst1" presStyleIdx="0" presStyleCnt="0"/>
      <dgm:spPr/>
    </dgm:pt>
    <dgm:pt modelId="{5AA99AEA-CFF0-481C-B66D-713F15ACF558}" type="pres">
      <dgm:prSet presAssocID="{402B3512-A60D-4188-B986-A8990EC5B6CD}" presName="hierChild6" presStyleCnt="0"/>
      <dgm:spPr/>
    </dgm:pt>
    <dgm:pt modelId="{000978AC-7156-4FB7-B9D3-5B5F53061563}" type="pres">
      <dgm:prSet presAssocID="{402B3512-A60D-4188-B986-A8990EC5B6CD}" presName="hierChild7" presStyleCnt="0"/>
      <dgm:spPr/>
    </dgm:pt>
    <dgm:pt modelId="{407D1FFB-C002-4C35-95CC-76AEAFBFE76F}" type="pres">
      <dgm:prSet presAssocID="{2C538E5E-FA95-4537-BA3D-6A56EBA97FB8}" presName="Name101" presStyleLbl="parChTrans1D3" presStyleIdx="4" presStyleCnt="8"/>
      <dgm:spPr/>
    </dgm:pt>
    <dgm:pt modelId="{B99D2B61-80C8-40EE-86C5-9EA32C005AE7}" type="pres">
      <dgm:prSet presAssocID="{B16F65C7-CAE7-4E5A-BE58-7F025388AB89}" presName="hierRoot3" presStyleCnt="0">
        <dgm:presLayoutVars>
          <dgm:hierBranch val="init"/>
        </dgm:presLayoutVars>
      </dgm:prSet>
      <dgm:spPr/>
    </dgm:pt>
    <dgm:pt modelId="{1955D1B6-A702-451C-82CD-C3367072EB17}" type="pres">
      <dgm:prSet presAssocID="{B16F65C7-CAE7-4E5A-BE58-7F025388AB89}" presName="rootComposite3" presStyleCnt="0"/>
      <dgm:spPr/>
    </dgm:pt>
    <dgm:pt modelId="{4035EDC3-E034-4B55-B215-53FE8933C7E2}" type="pres">
      <dgm:prSet presAssocID="{B16F65C7-CAE7-4E5A-BE58-7F025388AB89}" presName="rootText3" presStyleLbl="alignAcc1" presStyleIdx="0" presStyleCnt="0">
        <dgm:presLayoutVars>
          <dgm:chPref val="3"/>
        </dgm:presLayoutVars>
      </dgm:prSet>
      <dgm:spPr/>
    </dgm:pt>
    <dgm:pt modelId="{9D30DB46-100F-4FDC-A2E0-B477409CBB20}" type="pres">
      <dgm:prSet presAssocID="{B16F65C7-CAE7-4E5A-BE58-7F025388AB89}" presName="topArc3" presStyleLbl="parChTrans1D1" presStyleIdx="14" presStyleCnt="22"/>
      <dgm:spPr/>
    </dgm:pt>
    <dgm:pt modelId="{CD9540E6-3183-4F6D-BB72-05245F1491C4}" type="pres">
      <dgm:prSet presAssocID="{B16F65C7-CAE7-4E5A-BE58-7F025388AB89}" presName="bottomArc3" presStyleLbl="parChTrans1D1" presStyleIdx="15" presStyleCnt="22"/>
      <dgm:spPr/>
    </dgm:pt>
    <dgm:pt modelId="{9D5F3D8B-2941-4760-BFDD-CC35EB4AE96B}" type="pres">
      <dgm:prSet presAssocID="{B16F65C7-CAE7-4E5A-BE58-7F025388AB89}" presName="topConnNode3" presStyleLbl="asst1" presStyleIdx="0" presStyleCnt="0"/>
      <dgm:spPr/>
    </dgm:pt>
    <dgm:pt modelId="{62DB0317-DC63-4887-9B8B-A5D60808A9F0}" type="pres">
      <dgm:prSet presAssocID="{B16F65C7-CAE7-4E5A-BE58-7F025388AB89}" presName="hierChild6" presStyleCnt="0"/>
      <dgm:spPr/>
    </dgm:pt>
    <dgm:pt modelId="{F0680272-D7DF-402B-A139-3FFB37DB4F55}" type="pres">
      <dgm:prSet presAssocID="{B16F65C7-CAE7-4E5A-BE58-7F025388AB89}" presName="hierChild7" presStyleCnt="0"/>
      <dgm:spPr/>
    </dgm:pt>
    <dgm:pt modelId="{13F34AC8-6E60-42AC-9C6C-415CED54B078}" type="pres">
      <dgm:prSet presAssocID="{3847B7EE-CDF8-460B-82AC-A77E4ADDCF25}" presName="Name101" presStyleLbl="parChTrans1D3" presStyleIdx="5" presStyleCnt="8"/>
      <dgm:spPr/>
    </dgm:pt>
    <dgm:pt modelId="{A63FB5A9-D86D-4D26-8645-4F94A251EEC6}" type="pres">
      <dgm:prSet presAssocID="{8AE5639E-450A-4F87-BFF8-B0B885D73C02}" presName="hierRoot3" presStyleCnt="0">
        <dgm:presLayoutVars>
          <dgm:hierBranch val="init"/>
        </dgm:presLayoutVars>
      </dgm:prSet>
      <dgm:spPr/>
    </dgm:pt>
    <dgm:pt modelId="{8B199CE6-79E6-4BC8-BED6-F4C2517D1931}" type="pres">
      <dgm:prSet presAssocID="{8AE5639E-450A-4F87-BFF8-B0B885D73C02}" presName="rootComposite3" presStyleCnt="0"/>
      <dgm:spPr/>
    </dgm:pt>
    <dgm:pt modelId="{3BE61C60-7BA9-44B3-A729-2AB14E0830F1}" type="pres">
      <dgm:prSet presAssocID="{8AE5639E-450A-4F87-BFF8-B0B885D73C02}" presName="rootText3" presStyleLbl="alignAcc1" presStyleIdx="0" presStyleCnt="0">
        <dgm:presLayoutVars>
          <dgm:chPref val="3"/>
        </dgm:presLayoutVars>
      </dgm:prSet>
      <dgm:spPr/>
    </dgm:pt>
    <dgm:pt modelId="{F0F58450-192D-4C7D-8C05-1DCB287B9895}" type="pres">
      <dgm:prSet presAssocID="{8AE5639E-450A-4F87-BFF8-B0B885D73C02}" presName="topArc3" presStyleLbl="parChTrans1D1" presStyleIdx="16" presStyleCnt="22"/>
      <dgm:spPr/>
    </dgm:pt>
    <dgm:pt modelId="{EBA454F6-3CA1-4681-B690-C6CCD58805AC}" type="pres">
      <dgm:prSet presAssocID="{8AE5639E-450A-4F87-BFF8-B0B885D73C02}" presName="bottomArc3" presStyleLbl="parChTrans1D1" presStyleIdx="17" presStyleCnt="22"/>
      <dgm:spPr/>
    </dgm:pt>
    <dgm:pt modelId="{4E86088C-5C84-4D5D-A7C1-64EEBA5D8532}" type="pres">
      <dgm:prSet presAssocID="{8AE5639E-450A-4F87-BFF8-B0B885D73C02}" presName="topConnNode3" presStyleLbl="asst1" presStyleIdx="0" presStyleCnt="0"/>
      <dgm:spPr/>
    </dgm:pt>
    <dgm:pt modelId="{6887EE67-9A2A-42D7-A6D8-802E6F61A446}" type="pres">
      <dgm:prSet presAssocID="{8AE5639E-450A-4F87-BFF8-B0B885D73C02}" presName="hierChild6" presStyleCnt="0"/>
      <dgm:spPr/>
    </dgm:pt>
    <dgm:pt modelId="{8B1FA62B-21F5-4F23-A243-3086CCEC900D}" type="pres">
      <dgm:prSet presAssocID="{8AE5639E-450A-4F87-BFF8-B0B885D73C02}" presName="hierChild7" presStyleCnt="0"/>
      <dgm:spPr/>
    </dgm:pt>
    <dgm:pt modelId="{2A4AE14A-4DED-4247-822E-D0C545820032}" type="pres">
      <dgm:prSet presAssocID="{AE1C20BE-E951-4C45-BEC1-6B6CCE5E468C}" presName="Name101" presStyleLbl="parChTrans1D3" presStyleIdx="6" presStyleCnt="8"/>
      <dgm:spPr/>
    </dgm:pt>
    <dgm:pt modelId="{19C7B33E-417E-4053-9409-01C4E080415F}" type="pres">
      <dgm:prSet presAssocID="{6A9C81EB-8E90-4AF4-8E05-20672C02E0E8}" presName="hierRoot3" presStyleCnt="0">
        <dgm:presLayoutVars>
          <dgm:hierBranch val="init"/>
        </dgm:presLayoutVars>
      </dgm:prSet>
      <dgm:spPr/>
    </dgm:pt>
    <dgm:pt modelId="{9FAC72CB-FACB-47B9-934F-832B152DD5B3}" type="pres">
      <dgm:prSet presAssocID="{6A9C81EB-8E90-4AF4-8E05-20672C02E0E8}" presName="rootComposite3" presStyleCnt="0"/>
      <dgm:spPr/>
    </dgm:pt>
    <dgm:pt modelId="{A55B6C1D-37FA-47C0-992D-4AA7C3FAD498}" type="pres">
      <dgm:prSet presAssocID="{6A9C81EB-8E90-4AF4-8E05-20672C02E0E8}" presName="rootText3" presStyleLbl="alignAcc1" presStyleIdx="0" presStyleCnt="0">
        <dgm:presLayoutVars>
          <dgm:chPref val="3"/>
        </dgm:presLayoutVars>
      </dgm:prSet>
      <dgm:spPr/>
    </dgm:pt>
    <dgm:pt modelId="{2E582A2C-5FF8-4D15-80A2-B735D78F9B81}" type="pres">
      <dgm:prSet presAssocID="{6A9C81EB-8E90-4AF4-8E05-20672C02E0E8}" presName="topArc3" presStyleLbl="parChTrans1D1" presStyleIdx="18" presStyleCnt="22"/>
      <dgm:spPr/>
    </dgm:pt>
    <dgm:pt modelId="{D8C6C862-C1B9-4203-A9B5-3C79933B5FDE}" type="pres">
      <dgm:prSet presAssocID="{6A9C81EB-8E90-4AF4-8E05-20672C02E0E8}" presName="bottomArc3" presStyleLbl="parChTrans1D1" presStyleIdx="19" presStyleCnt="22"/>
      <dgm:spPr/>
    </dgm:pt>
    <dgm:pt modelId="{0ADBEC91-B1C1-40DE-8AE8-B7CFB71D0ACD}" type="pres">
      <dgm:prSet presAssocID="{6A9C81EB-8E90-4AF4-8E05-20672C02E0E8}" presName="topConnNode3" presStyleLbl="asst1" presStyleIdx="0" presStyleCnt="0"/>
      <dgm:spPr/>
    </dgm:pt>
    <dgm:pt modelId="{4760FC21-98DE-43FF-B805-5EEDE01EE0C1}" type="pres">
      <dgm:prSet presAssocID="{6A9C81EB-8E90-4AF4-8E05-20672C02E0E8}" presName="hierChild6" presStyleCnt="0"/>
      <dgm:spPr/>
    </dgm:pt>
    <dgm:pt modelId="{6E841291-3685-4FA4-BFCE-60D0B423071D}" type="pres">
      <dgm:prSet presAssocID="{6A9C81EB-8E90-4AF4-8E05-20672C02E0E8}" presName="hierChild7" presStyleCnt="0"/>
      <dgm:spPr/>
    </dgm:pt>
    <dgm:pt modelId="{9A84FE9E-8A26-4CBF-A0C7-58729C5ABDE0}" type="pres">
      <dgm:prSet presAssocID="{CCB2EA9A-D34D-4839-8783-66AA0A8EFDC3}" presName="Name101" presStyleLbl="parChTrans1D3" presStyleIdx="7" presStyleCnt="8"/>
      <dgm:spPr/>
    </dgm:pt>
    <dgm:pt modelId="{99B6C5DF-7D8C-44F4-9189-C77209857C26}" type="pres">
      <dgm:prSet presAssocID="{3301DC7D-B049-479B-AFA2-76575576FA9D}" presName="hierRoot3" presStyleCnt="0">
        <dgm:presLayoutVars>
          <dgm:hierBranch val="init"/>
        </dgm:presLayoutVars>
      </dgm:prSet>
      <dgm:spPr/>
    </dgm:pt>
    <dgm:pt modelId="{F80A0A4B-6962-45F6-9831-ADF9BEF2E518}" type="pres">
      <dgm:prSet presAssocID="{3301DC7D-B049-479B-AFA2-76575576FA9D}" presName="rootComposite3" presStyleCnt="0"/>
      <dgm:spPr/>
    </dgm:pt>
    <dgm:pt modelId="{5035EF3E-0CA6-439C-9FE4-A294441C7850}" type="pres">
      <dgm:prSet presAssocID="{3301DC7D-B049-479B-AFA2-76575576FA9D}" presName="rootText3" presStyleLbl="alignAcc1" presStyleIdx="0" presStyleCnt="0">
        <dgm:presLayoutVars>
          <dgm:chPref val="3"/>
        </dgm:presLayoutVars>
      </dgm:prSet>
      <dgm:spPr/>
    </dgm:pt>
    <dgm:pt modelId="{4F4FAD45-B2E2-45B6-8265-5731B377FCF1}" type="pres">
      <dgm:prSet presAssocID="{3301DC7D-B049-479B-AFA2-76575576FA9D}" presName="topArc3" presStyleLbl="parChTrans1D1" presStyleIdx="20" presStyleCnt="22"/>
      <dgm:spPr/>
    </dgm:pt>
    <dgm:pt modelId="{B93AF526-E999-424F-8950-13E9AFD651BF}" type="pres">
      <dgm:prSet presAssocID="{3301DC7D-B049-479B-AFA2-76575576FA9D}" presName="bottomArc3" presStyleLbl="parChTrans1D1" presStyleIdx="21" presStyleCnt="22"/>
      <dgm:spPr/>
    </dgm:pt>
    <dgm:pt modelId="{CA997C05-B36A-423B-A42A-9BE0709ABE40}" type="pres">
      <dgm:prSet presAssocID="{3301DC7D-B049-479B-AFA2-76575576FA9D}" presName="topConnNode3" presStyleLbl="asst1" presStyleIdx="0" presStyleCnt="0"/>
      <dgm:spPr/>
    </dgm:pt>
    <dgm:pt modelId="{EC8B9DD8-ED78-4DF1-98F3-114924A55404}" type="pres">
      <dgm:prSet presAssocID="{3301DC7D-B049-479B-AFA2-76575576FA9D}" presName="hierChild6" presStyleCnt="0"/>
      <dgm:spPr/>
    </dgm:pt>
    <dgm:pt modelId="{68ED81EF-1142-487E-B24A-3467F7F6DCB4}" type="pres">
      <dgm:prSet presAssocID="{3301DC7D-B049-479B-AFA2-76575576FA9D}" presName="hierChild7" presStyleCnt="0"/>
      <dgm:spPr/>
    </dgm:pt>
  </dgm:ptLst>
  <dgm:cxnLst>
    <dgm:cxn modelId="{FE3BF202-0E6E-473F-99B1-801D31AF503C}" type="presOf" srcId="{F887C812-8E9E-4216-B7EA-426B758E9816}" destId="{5939A919-38E1-4150-A5AB-ACDC59E62BA5}" srcOrd="0" destOrd="0" presId="urn:microsoft.com/office/officeart/2008/layout/HalfCircleOrganizationChart"/>
    <dgm:cxn modelId="{AC74A505-6DBE-4ED4-A9D4-5AED005ACFE3}" srcId="{402B3512-A60D-4188-B986-A8990EC5B6CD}" destId="{B16F65C7-CAE7-4E5A-BE58-7F025388AB89}" srcOrd="0" destOrd="0" parTransId="{2C538E5E-FA95-4537-BA3D-6A56EBA97FB8}" sibTransId="{76A342B6-38DF-4F42-A838-9FE97CD32549}"/>
    <dgm:cxn modelId="{833FD810-4C33-48F7-9F2A-B4A8C5BC5B8A}" type="presOf" srcId="{402B3512-A60D-4188-B986-A8990EC5B6CD}" destId="{1DCECAA0-3D13-4A8C-B520-836CEE5DACCE}" srcOrd="0" destOrd="0" presId="urn:microsoft.com/office/officeart/2008/layout/HalfCircleOrganizationChart"/>
    <dgm:cxn modelId="{FA02DC10-EF38-4A4D-AA32-7901DAF177E2}" type="presOf" srcId="{402B3512-A60D-4188-B986-A8990EC5B6CD}" destId="{DA99D63E-8D3B-4119-9216-6C398B9D8B65}" srcOrd="1" destOrd="0" presId="urn:microsoft.com/office/officeart/2008/layout/HalfCircleOrganizationChart"/>
    <dgm:cxn modelId="{ACA69C18-9E56-4429-94C6-9EC29A905BE0}" type="presOf" srcId="{6A9C81EB-8E90-4AF4-8E05-20672C02E0E8}" destId="{0ADBEC91-B1C1-40DE-8AE8-B7CFB71D0ACD}" srcOrd="1" destOrd="0" presId="urn:microsoft.com/office/officeart/2008/layout/HalfCircleOrganizationChart"/>
    <dgm:cxn modelId="{C1BC9A1E-D4BC-40BF-B09E-6A09621D9447}" type="presOf" srcId="{4C02722B-765B-493C-AB3E-C746A89879A6}" destId="{24F15FA3-D7E0-4A89-A348-B8741D5FD6F9}" srcOrd="0" destOrd="0" presId="urn:microsoft.com/office/officeart/2008/layout/HalfCircleOrganizationChart"/>
    <dgm:cxn modelId="{33757F29-2517-48A2-B660-1503F9008A03}" type="presOf" srcId="{8AE5639E-450A-4F87-BFF8-B0B885D73C02}" destId="{4E86088C-5C84-4D5D-A7C1-64EEBA5D8532}" srcOrd="1" destOrd="0" presId="urn:microsoft.com/office/officeart/2008/layout/HalfCircleOrganizationChart"/>
    <dgm:cxn modelId="{B3A7AD2B-CA2E-4E40-BEB0-64E03DED7B5B}" type="presOf" srcId="{B16F65C7-CAE7-4E5A-BE58-7F025388AB89}" destId="{9D5F3D8B-2941-4760-BFDD-CC35EB4AE96B}" srcOrd="1" destOrd="0" presId="urn:microsoft.com/office/officeart/2008/layout/HalfCircleOrganizationChart"/>
    <dgm:cxn modelId="{81EF7B36-35A4-4843-B12E-F1FAB9D5B9CE}" type="presOf" srcId="{AC2A49D7-4A31-4229-8267-1A69B4896765}" destId="{100CA516-021D-4900-8A86-25C613B6C7D5}" srcOrd="0" destOrd="0" presId="urn:microsoft.com/office/officeart/2008/layout/HalfCircleOrganizationChart"/>
    <dgm:cxn modelId="{4B136F37-ADB3-44AE-AF8E-64B4B5DCCD95}" type="presOf" srcId="{3301DC7D-B049-479B-AFA2-76575576FA9D}" destId="{5035EF3E-0CA6-439C-9FE4-A294441C7850}" srcOrd="0" destOrd="0" presId="urn:microsoft.com/office/officeart/2008/layout/HalfCircleOrganizationChart"/>
    <dgm:cxn modelId="{12BE7439-A2E7-4158-9EF2-59240C13E631}" srcId="{298C873F-68A3-4FB0-B422-2B85DC015463}" destId="{6BB276BF-78C7-41C8-B516-748E99C3C231}" srcOrd="3" destOrd="0" parTransId="{39935C2C-5C66-4B54-9E46-0D15A72A6ECC}" sibTransId="{0AC77985-1548-49C0-BE7F-2D87DAFA4200}"/>
    <dgm:cxn modelId="{41AB533E-AD17-4917-8E60-1FFF0BFEA459}" type="presOf" srcId="{B16F65C7-CAE7-4E5A-BE58-7F025388AB89}" destId="{4035EDC3-E034-4B55-B215-53FE8933C7E2}" srcOrd="0" destOrd="0" presId="urn:microsoft.com/office/officeart/2008/layout/HalfCircleOrganizationChart"/>
    <dgm:cxn modelId="{6795703F-6E6D-4F5A-8B82-688844EDEFD0}" type="presOf" srcId="{DD7194B1-F37A-432C-BE5D-3EFC10E7E54D}" destId="{5FED59A8-5E9B-4DBA-A5D5-654A42A0C106}" srcOrd="0" destOrd="0" presId="urn:microsoft.com/office/officeart/2008/layout/HalfCircleOrganizationChart"/>
    <dgm:cxn modelId="{9A8A5243-8570-4E06-ACFC-46AAF0BB7623}" srcId="{402B3512-A60D-4188-B986-A8990EC5B6CD}" destId="{8AE5639E-450A-4F87-BFF8-B0B885D73C02}" srcOrd="1" destOrd="0" parTransId="{3847B7EE-CDF8-460B-82AC-A77E4ADDCF25}" sibTransId="{FA7AFD26-DE41-40E6-9EED-B595D3284D64}"/>
    <dgm:cxn modelId="{2AC4A366-68FF-4B2F-8D6C-E2C17C8E7D5F}" type="presOf" srcId="{CCB2EA9A-D34D-4839-8783-66AA0A8EFDC3}" destId="{9A84FE9E-8A26-4CBF-A0C7-58729C5ABDE0}" srcOrd="0" destOrd="0" presId="urn:microsoft.com/office/officeart/2008/layout/HalfCircleOrganizationChart"/>
    <dgm:cxn modelId="{3EF00B75-C3BF-4EA1-B935-44683168073F}" type="presOf" srcId="{298C873F-68A3-4FB0-B422-2B85DC015463}" destId="{CD18D613-06DE-4FED-BC88-9BA0256AFDCE}" srcOrd="1" destOrd="0" presId="urn:microsoft.com/office/officeart/2008/layout/HalfCircleOrganizationChart"/>
    <dgm:cxn modelId="{EEE92456-70FB-4F84-8A5D-BFD4FD0DCA99}" type="presOf" srcId="{3847B7EE-CDF8-460B-82AC-A77E4ADDCF25}" destId="{13F34AC8-6E60-42AC-9C6C-415CED54B078}" srcOrd="0" destOrd="0" presId="urn:microsoft.com/office/officeart/2008/layout/HalfCircleOrganizationChart"/>
    <dgm:cxn modelId="{F7B83C7E-2E41-4DFD-AF14-9D7F2673E91A}" type="presOf" srcId="{A5DD88B5-F5B8-42B9-87B3-D5EB40610DA8}" destId="{077A8900-C34D-43B4-B5C1-519CA656F99A}" srcOrd="1" destOrd="0" presId="urn:microsoft.com/office/officeart/2008/layout/HalfCircleOrganizationChart"/>
    <dgm:cxn modelId="{8CB8C47F-5BC8-4924-B946-8C8CBBB3C154}" type="presOf" srcId="{F887C812-8E9E-4216-B7EA-426B758E9816}" destId="{FB1A9799-FBF7-4E85-A5BC-FFEB2753E2F4}" srcOrd="1" destOrd="0" presId="urn:microsoft.com/office/officeart/2008/layout/HalfCircleOrganizationChart"/>
    <dgm:cxn modelId="{7A4F1385-E2EB-40C8-94E1-D444DB64784A}" srcId="{402B3512-A60D-4188-B986-A8990EC5B6CD}" destId="{3301DC7D-B049-479B-AFA2-76575576FA9D}" srcOrd="3" destOrd="0" parTransId="{CCB2EA9A-D34D-4839-8783-66AA0A8EFDC3}" sibTransId="{2C1B1C8A-6CFB-410E-8504-3E788B6CF30D}"/>
    <dgm:cxn modelId="{C25FB992-9F76-467E-88E6-548099F0F872}" type="presOf" srcId="{0817BDF9-953E-49C6-A25F-22FF670037E1}" destId="{4B742228-D8A2-4196-8609-DF707BC05D54}" srcOrd="0" destOrd="0" presId="urn:microsoft.com/office/officeart/2008/layout/HalfCircleOrganizationChart"/>
    <dgm:cxn modelId="{E9CE6A94-B6A3-4F4F-BA40-AA8A23721992}" type="presOf" srcId="{6BB276BF-78C7-41C8-B516-748E99C3C231}" destId="{091F2C0C-84B2-4529-93CA-44791F4129B1}" srcOrd="0" destOrd="0" presId="urn:microsoft.com/office/officeart/2008/layout/HalfCircleOrganizationChart"/>
    <dgm:cxn modelId="{BC47F495-C090-4370-BD75-5B14C4304289}" type="presOf" srcId="{6A9C81EB-8E90-4AF4-8E05-20672C02E0E8}" destId="{A55B6C1D-37FA-47C0-992D-4AA7C3FAD498}" srcOrd="0" destOrd="0" presId="urn:microsoft.com/office/officeart/2008/layout/HalfCircleOrganizationChart"/>
    <dgm:cxn modelId="{6AA541A0-2D72-4CEF-942F-3AFD1E8F8A40}" type="presOf" srcId="{A5DD88B5-F5B8-42B9-87B3-D5EB40610DA8}" destId="{6B7CD02B-AE67-47C4-9F55-45C3C44397CD}" srcOrd="0" destOrd="0" presId="urn:microsoft.com/office/officeart/2008/layout/HalfCircleOrganizationChart"/>
    <dgm:cxn modelId="{48B316A4-DCC8-4742-971C-355C45ED0331}" type="presOf" srcId="{DD7194B1-F37A-432C-BE5D-3EFC10E7E54D}" destId="{503CC3F9-9C71-407B-B92A-62E2DE2B1FB4}" srcOrd="1" destOrd="0" presId="urn:microsoft.com/office/officeart/2008/layout/HalfCircleOrganizationChart"/>
    <dgm:cxn modelId="{6B3E35C1-BF99-4565-99A4-30E25BC53CAC}" type="presOf" srcId="{AE1C20BE-E951-4C45-BEC1-6B6CCE5E468C}" destId="{2A4AE14A-4DED-4247-822E-D0C545820032}" srcOrd="0" destOrd="0" presId="urn:microsoft.com/office/officeart/2008/layout/HalfCircleOrganizationChart"/>
    <dgm:cxn modelId="{7DEE8DD0-BD7D-4B98-8F39-E772CBA2E3B7}" srcId="{298C873F-68A3-4FB0-B422-2B85DC015463}" destId="{405E9BE4-6AEC-45C7-ACFD-F4281E907E40}" srcOrd="1" destOrd="0" parTransId="{12A0438C-0740-4AD0-8401-88D42D6B8A69}" sibTransId="{F46DA9C8-CB9D-40CB-9608-016ED05D466D}"/>
    <dgm:cxn modelId="{91943ED1-415B-4346-83FF-2CD1106235FC}" type="presOf" srcId="{2C538E5E-FA95-4537-BA3D-6A56EBA97FB8}" destId="{407D1FFB-C002-4C35-95CC-76AEAFBFE76F}" srcOrd="0" destOrd="0" presId="urn:microsoft.com/office/officeart/2008/layout/HalfCircleOrganizationChart"/>
    <dgm:cxn modelId="{4EBC70DF-E8B3-43E3-81F4-564F0DEA62BE}" srcId="{A5DD88B5-F5B8-42B9-87B3-D5EB40610DA8}" destId="{298C873F-68A3-4FB0-B422-2B85DC015463}" srcOrd="0" destOrd="0" parTransId="{0817BDF9-953E-49C6-A25F-22FF670037E1}" sibTransId="{C6F87659-9173-445E-B20F-2E2F1CC18A90}"/>
    <dgm:cxn modelId="{3D4F91E1-FCD8-45DD-9BEB-23C18D15D1F7}" type="presOf" srcId="{6BB276BF-78C7-41C8-B516-748E99C3C231}" destId="{1C11CD81-4E37-4552-B998-3D8FB792E0B2}" srcOrd="1" destOrd="0" presId="urn:microsoft.com/office/officeart/2008/layout/HalfCircleOrganizationChart"/>
    <dgm:cxn modelId="{C73EC4E3-2123-444C-A6DB-FA6C36C906E5}" type="presOf" srcId="{8AE5639E-450A-4F87-BFF8-B0B885D73C02}" destId="{3BE61C60-7BA9-44B3-A729-2AB14E0830F1}" srcOrd="0" destOrd="0" presId="urn:microsoft.com/office/officeart/2008/layout/HalfCircleOrganizationChart"/>
    <dgm:cxn modelId="{A485FBE3-AECF-46DD-AA8C-F7B5C5256378}" type="presOf" srcId="{12A0438C-0740-4AD0-8401-88D42D6B8A69}" destId="{CED02831-09A2-4767-9DA6-06CC90949852}" srcOrd="0" destOrd="0" presId="urn:microsoft.com/office/officeart/2008/layout/HalfCircleOrganizationChart"/>
    <dgm:cxn modelId="{7031CDE4-A012-4025-A2A8-92C5DE674B39}" srcId="{CA0A04E1-66A1-4CE7-B605-E8C9EB51B20F}" destId="{A5DD88B5-F5B8-42B9-87B3-D5EB40610DA8}" srcOrd="0" destOrd="0" parTransId="{F088B656-27D5-4C81-AA91-A8E0933AD3BC}" sibTransId="{94239070-263E-4AB1-88D5-16A5AC14206A}"/>
    <dgm:cxn modelId="{C0D8E9E5-57AF-418C-96BC-AA4D3C318348}" type="presOf" srcId="{AEE2017C-8574-4638-8655-2C3BD7DBA432}" destId="{2876A9DD-C6BC-4BB6-98AD-08A0B731C762}" srcOrd="0" destOrd="0" presId="urn:microsoft.com/office/officeart/2008/layout/HalfCircleOrganizationChart"/>
    <dgm:cxn modelId="{61306CE6-433E-45DA-B433-EEF227025540}" srcId="{298C873F-68A3-4FB0-B422-2B85DC015463}" destId="{DD7194B1-F37A-432C-BE5D-3EFC10E7E54D}" srcOrd="2" destOrd="0" parTransId="{AC2A49D7-4A31-4229-8267-1A69B4896765}" sibTransId="{C0B5DCDA-B48C-416C-BE44-CA721EC33AC0}"/>
    <dgm:cxn modelId="{C7E267E8-ED50-4891-AE85-9534B56D5619}" srcId="{298C873F-68A3-4FB0-B422-2B85DC015463}" destId="{F887C812-8E9E-4216-B7EA-426B758E9816}" srcOrd="0" destOrd="0" parTransId="{AEE2017C-8574-4638-8655-2C3BD7DBA432}" sibTransId="{0B350449-7638-4BF2-81D3-8CFC54B41ECF}"/>
    <dgm:cxn modelId="{5DB856EA-8EC4-4B11-8AD4-9798100BE198}" type="presOf" srcId="{3301DC7D-B049-479B-AFA2-76575576FA9D}" destId="{CA997C05-B36A-423B-A42A-9BE0709ABE40}" srcOrd="1" destOrd="0" presId="urn:microsoft.com/office/officeart/2008/layout/HalfCircleOrganizationChart"/>
    <dgm:cxn modelId="{2CA47DEA-5AA8-4011-9E25-82E32B28C423}" type="presOf" srcId="{405E9BE4-6AEC-45C7-ACFD-F4281E907E40}" destId="{441CABFF-7DB4-4CC3-A1C1-8C43DFB21F6A}" srcOrd="1" destOrd="0" presId="urn:microsoft.com/office/officeart/2008/layout/HalfCircleOrganizationChart"/>
    <dgm:cxn modelId="{902FCBF5-492B-4214-870F-96A50DF4E60A}" type="presOf" srcId="{298C873F-68A3-4FB0-B422-2B85DC015463}" destId="{379A46D0-73A9-4A33-9A20-37458D001C66}" srcOrd="0" destOrd="0" presId="urn:microsoft.com/office/officeart/2008/layout/HalfCircleOrganizationChart"/>
    <dgm:cxn modelId="{9DB853F6-CCD5-4BAE-855B-0397855CABDC}" srcId="{A5DD88B5-F5B8-42B9-87B3-D5EB40610DA8}" destId="{402B3512-A60D-4188-B986-A8990EC5B6CD}" srcOrd="1" destOrd="0" parTransId="{4C02722B-765B-493C-AB3E-C746A89879A6}" sibTransId="{0FD90122-30A1-4520-9DDB-54CD86D27D07}"/>
    <dgm:cxn modelId="{736F3BF8-14B2-4BC3-9CBF-E1F181CA2431}" type="presOf" srcId="{39935C2C-5C66-4B54-9E46-0D15A72A6ECC}" destId="{D92F22C7-C5E1-4858-86F9-681A502084C6}" srcOrd="0" destOrd="0" presId="urn:microsoft.com/office/officeart/2008/layout/HalfCircleOrganizationChart"/>
    <dgm:cxn modelId="{1AF6ACFA-50AF-44C7-B5A3-9A0E40EBC938}" type="presOf" srcId="{CA0A04E1-66A1-4CE7-B605-E8C9EB51B20F}" destId="{13CC6F47-A543-4645-A91F-7D168AEA5512}" srcOrd="0" destOrd="0" presId="urn:microsoft.com/office/officeart/2008/layout/HalfCircleOrganizationChart"/>
    <dgm:cxn modelId="{9ED6AEFA-628E-4ECB-B904-6690043D4308}" type="presOf" srcId="{405E9BE4-6AEC-45C7-ACFD-F4281E907E40}" destId="{E2EC44AA-857B-4FE0-BAC8-057A6E404049}" srcOrd="0" destOrd="0" presId="urn:microsoft.com/office/officeart/2008/layout/HalfCircleOrganizationChart"/>
    <dgm:cxn modelId="{F62B6FFB-B224-40ED-844F-E5F91FA89831}" srcId="{402B3512-A60D-4188-B986-A8990EC5B6CD}" destId="{6A9C81EB-8E90-4AF4-8E05-20672C02E0E8}" srcOrd="2" destOrd="0" parTransId="{AE1C20BE-E951-4C45-BEC1-6B6CCE5E468C}" sibTransId="{1BBA7F4D-4346-42B2-B73B-90B2A5A4E314}"/>
    <dgm:cxn modelId="{C26DAA8B-CCBD-4A47-98AF-6ACECD0F14BA}" type="presParOf" srcId="{13CC6F47-A543-4645-A91F-7D168AEA5512}" destId="{31FB952C-8075-4774-9248-59446B890C3A}" srcOrd="0" destOrd="0" presId="urn:microsoft.com/office/officeart/2008/layout/HalfCircleOrganizationChart"/>
    <dgm:cxn modelId="{C3F2E920-2ED5-4BAC-BED3-891FD2D750C0}" type="presParOf" srcId="{31FB952C-8075-4774-9248-59446B890C3A}" destId="{48762A28-E15F-4F3C-809B-0A45AB9840D1}" srcOrd="0" destOrd="0" presId="urn:microsoft.com/office/officeart/2008/layout/HalfCircleOrganizationChart"/>
    <dgm:cxn modelId="{6AE48CE1-BBDA-48DB-A9A5-E89E7174581E}" type="presParOf" srcId="{48762A28-E15F-4F3C-809B-0A45AB9840D1}" destId="{6B7CD02B-AE67-47C4-9F55-45C3C44397CD}" srcOrd="0" destOrd="0" presId="urn:microsoft.com/office/officeart/2008/layout/HalfCircleOrganizationChart"/>
    <dgm:cxn modelId="{E94DCB34-DA28-4B96-9B5A-1CA221632D37}" type="presParOf" srcId="{48762A28-E15F-4F3C-809B-0A45AB9840D1}" destId="{A859A1A8-39A6-480D-8CC9-397126DFA9F2}" srcOrd="1" destOrd="0" presId="urn:microsoft.com/office/officeart/2008/layout/HalfCircleOrganizationChart"/>
    <dgm:cxn modelId="{2895366A-CD9E-47CE-A6C3-0587F9C39617}" type="presParOf" srcId="{48762A28-E15F-4F3C-809B-0A45AB9840D1}" destId="{F9B62687-A2B4-4B20-83A6-080C22DC6F44}" srcOrd="2" destOrd="0" presId="urn:microsoft.com/office/officeart/2008/layout/HalfCircleOrganizationChart"/>
    <dgm:cxn modelId="{0C88C9CC-9606-49B4-A348-7DC314FD3C92}" type="presParOf" srcId="{48762A28-E15F-4F3C-809B-0A45AB9840D1}" destId="{077A8900-C34D-43B4-B5C1-519CA656F99A}" srcOrd="3" destOrd="0" presId="urn:microsoft.com/office/officeart/2008/layout/HalfCircleOrganizationChart"/>
    <dgm:cxn modelId="{A4AB747D-FC63-4CB3-A71F-3AA1C4C04AD7}" type="presParOf" srcId="{31FB952C-8075-4774-9248-59446B890C3A}" destId="{D2F294B1-24D4-47DC-B8EC-77FB6148017D}" srcOrd="1" destOrd="0" presId="urn:microsoft.com/office/officeart/2008/layout/HalfCircleOrganizationChart"/>
    <dgm:cxn modelId="{8E052CA7-1B28-4E0F-8B2B-05E6A22EA0D3}" type="presParOf" srcId="{31FB952C-8075-4774-9248-59446B890C3A}" destId="{31474356-DC12-4B57-8DFB-8EBFF450D624}" srcOrd="2" destOrd="0" presId="urn:microsoft.com/office/officeart/2008/layout/HalfCircleOrganizationChart"/>
    <dgm:cxn modelId="{49FA2099-512C-4286-8F90-2C04527A046B}" type="presParOf" srcId="{31474356-DC12-4B57-8DFB-8EBFF450D624}" destId="{4B742228-D8A2-4196-8609-DF707BC05D54}" srcOrd="0" destOrd="0" presId="urn:microsoft.com/office/officeart/2008/layout/HalfCircleOrganizationChart"/>
    <dgm:cxn modelId="{5CDBE4F2-A9B7-42EA-9AF9-4F610784B097}" type="presParOf" srcId="{31474356-DC12-4B57-8DFB-8EBFF450D624}" destId="{418B3A61-1D66-4350-9F90-C281FC403B2B}" srcOrd="1" destOrd="0" presId="urn:microsoft.com/office/officeart/2008/layout/HalfCircleOrganizationChart"/>
    <dgm:cxn modelId="{C704A984-39D9-4AA5-9071-377D6A3D8864}" type="presParOf" srcId="{418B3A61-1D66-4350-9F90-C281FC403B2B}" destId="{D61241E6-C4A3-4C0E-83C6-A05C0722BC50}" srcOrd="0" destOrd="0" presId="urn:microsoft.com/office/officeart/2008/layout/HalfCircleOrganizationChart"/>
    <dgm:cxn modelId="{26F39867-8530-4A90-BE97-3044B50B4819}" type="presParOf" srcId="{D61241E6-C4A3-4C0E-83C6-A05C0722BC50}" destId="{379A46D0-73A9-4A33-9A20-37458D001C66}" srcOrd="0" destOrd="0" presId="urn:microsoft.com/office/officeart/2008/layout/HalfCircleOrganizationChart"/>
    <dgm:cxn modelId="{895989D2-D37A-4F8C-AAC6-F390B8027EAB}" type="presParOf" srcId="{D61241E6-C4A3-4C0E-83C6-A05C0722BC50}" destId="{1A27F5C0-A35D-422F-B0AB-0F45FFB22C02}" srcOrd="1" destOrd="0" presId="urn:microsoft.com/office/officeart/2008/layout/HalfCircleOrganizationChart"/>
    <dgm:cxn modelId="{9BC56F37-C192-46EC-B8F0-A5D84DC2A3B8}" type="presParOf" srcId="{D61241E6-C4A3-4C0E-83C6-A05C0722BC50}" destId="{D3DDC28E-722B-4A8F-B25F-E4546FC068BF}" srcOrd="2" destOrd="0" presId="urn:microsoft.com/office/officeart/2008/layout/HalfCircleOrganizationChart"/>
    <dgm:cxn modelId="{9EE863C9-4473-4B53-90BF-929B99486FCA}" type="presParOf" srcId="{D61241E6-C4A3-4C0E-83C6-A05C0722BC50}" destId="{CD18D613-06DE-4FED-BC88-9BA0256AFDCE}" srcOrd="3" destOrd="0" presId="urn:microsoft.com/office/officeart/2008/layout/HalfCircleOrganizationChart"/>
    <dgm:cxn modelId="{B13E05EC-B72E-40AC-BDE8-E2BE5CBA3227}" type="presParOf" srcId="{418B3A61-1D66-4350-9F90-C281FC403B2B}" destId="{7F8CF6F5-65FE-4ACB-96CA-21CF58776715}" srcOrd="1" destOrd="0" presId="urn:microsoft.com/office/officeart/2008/layout/HalfCircleOrganizationChart"/>
    <dgm:cxn modelId="{2BC6E08D-C04F-462D-AA23-196EC89CB8F2}" type="presParOf" srcId="{418B3A61-1D66-4350-9F90-C281FC403B2B}" destId="{7956457A-0AC4-4E46-9FC1-3827CE0EB095}" srcOrd="2" destOrd="0" presId="urn:microsoft.com/office/officeart/2008/layout/HalfCircleOrganizationChart"/>
    <dgm:cxn modelId="{3E22B047-A4AA-44DA-B98B-5FFF30727D20}" type="presParOf" srcId="{7956457A-0AC4-4E46-9FC1-3827CE0EB095}" destId="{2876A9DD-C6BC-4BB6-98AD-08A0B731C762}" srcOrd="0" destOrd="0" presId="urn:microsoft.com/office/officeart/2008/layout/HalfCircleOrganizationChart"/>
    <dgm:cxn modelId="{14614FC9-6B5E-4B69-B0F0-EE5F1B2F5340}" type="presParOf" srcId="{7956457A-0AC4-4E46-9FC1-3827CE0EB095}" destId="{7B4C807F-8EFC-4426-8165-09FAB16075EC}" srcOrd="1" destOrd="0" presId="urn:microsoft.com/office/officeart/2008/layout/HalfCircleOrganizationChart"/>
    <dgm:cxn modelId="{C5ACE74D-A7C9-4D87-89A8-8467EA8C6DF4}" type="presParOf" srcId="{7B4C807F-8EFC-4426-8165-09FAB16075EC}" destId="{723F0C95-1A0E-4598-B8D7-8E70C84AB289}" srcOrd="0" destOrd="0" presId="urn:microsoft.com/office/officeart/2008/layout/HalfCircleOrganizationChart"/>
    <dgm:cxn modelId="{4AB49BBF-059B-45D2-A3D5-05780EF1C0BF}" type="presParOf" srcId="{723F0C95-1A0E-4598-B8D7-8E70C84AB289}" destId="{5939A919-38E1-4150-A5AB-ACDC59E62BA5}" srcOrd="0" destOrd="0" presId="urn:microsoft.com/office/officeart/2008/layout/HalfCircleOrganizationChart"/>
    <dgm:cxn modelId="{4C24FCED-AD9D-4596-A32E-6DD11C513765}" type="presParOf" srcId="{723F0C95-1A0E-4598-B8D7-8E70C84AB289}" destId="{CA4BACA2-0204-4D54-9CCF-623D8CF9B9D3}" srcOrd="1" destOrd="0" presId="urn:microsoft.com/office/officeart/2008/layout/HalfCircleOrganizationChart"/>
    <dgm:cxn modelId="{681303B2-E681-4ECE-8D15-48312AAE83A4}" type="presParOf" srcId="{723F0C95-1A0E-4598-B8D7-8E70C84AB289}" destId="{C1138B92-EAF8-4F8F-97B6-1F804372A633}" srcOrd="2" destOrd="0" presId="urn:microsoft.com/office/officeart/2008/layout/HalfCircleOrganizationChart"/>
    <dgm:cxn modelId="{479714C0-5FA1-4B3E-A0FD-1E44E08EB820}" type="presParOf" srcId="{723F0C95-1A0E-4598-B8D7-8E70C84AB289}" destId="{FB1A9799-FBF7-4E85-A5BC-FFEB2753E2F4}" srcOrd="3" destOrd="0" presId="urn:microsoft.com/office/officeart/2008/layout/HalfCircleOrganizationChart"/>
    <dgm:cxn modelId="{416BFCF4-78BF-400C-97F4-8D6C290F0516}" type="presParOf" srcId="{7B4C807F-8EFC-4426-8165-09FAB16075EC}" destId="{C88C2BFD-CBBD-4440-A85B-A9B211CDACEF}" srcOrd="1" destOrd="0" presId="urn:microsoft.com/office/officeart/2008/layout/HalfCircleOrganizationChart"/>
    <dgm:cxn modelId="{8D0DFFC1-20F4-43F4-98FC-CEE5A2A5E370}" type="presParOf" srcId="{7B4C807F-8EFC-4426-8165-09FAB16075EC}" destId="{54FDA8A4-4142-40F0-8254-2E14BC87DF16}" srcOrd="2" destOrd="0" presId="urn:microsoft.com/office/officeart/2008/layout/HalfCircleOrganizationChart"/>
    <dgm:cxn modelId="{7521B8F5-46DE-4D0C-82F5-A37E43782A3F}" type="presParOf" srcId="{7956457A-0AC4-4E46-9FC1-3827CE0EB095}" destId="{CED02831-09A2-4767-9DA6-06CC90949852}" srcOrd="2" destOrd="0" presId="urn:microsoft.com/office/officeart/2008/layout/HalfCircleOrganizationChart"/>
    <dgm:cxn modelId="{015924B3-8FBD-4CE8-8147-63ADB00C92A8}" type="presParOf" srcId="{7956457A-0AC4-4E46-9FC1-3827CE0EB095}" destId="{8FA02277-E817-49C0-8D84-E5A9A8F16B55}" srcOrd="3" destOrd="0" presId="urn:microsoft.com/office/officeart/2008/layout/HalfCircleOrganizationChart"/>
    <dgm:cxn modelId="{CB2E4810-01B6-4745-8EBE-F5CC80931C26}" type="presParOf" srcId="{8FA02277-E817-49C0-8D84-E5A9A8F16B55}" destId="{BCD03EED-532F-437D-AD03-2C1FA4A4EA2E}" srcOrd="0" destOrd="0" presId="urn:microsoft.com/office/officeart/2008/layout/HalfCircleOrganizationChart"/>
    <dgm:cxn modelId="{4E9A30AC-F304-4A0E-87FC-EC3714289096}" type="presParOf" srcId="{BCD03EED-532F-437D-AD03-2C1FA4A4EA2E}" destId="{E2EC44AA-857B-4FE0-BAC8-057A6E404049}" srcOrd="0" destOrd="0" presId="urn:microsoft.com/office/officeart/2008/layout/HalfCircleOrganizationChart"/>
    <dgm:cxn modelId="{F1876058-B054-4663-B251-BD9672E6E7EA}" type="presParOf" srcId="{BCD03EED-532F-437D-AD03-2C1FA4A4EA2E}" destId="{897E6B30-864F-4730-98F9-9ED97EE7AAFF}" srcOrd="1" destOrd="0" presId="urn:microsoft.com/office/officeart/2008/layout/HalfCircleOrganizationChart"/>
    <dgm:cxn modelId="{634D3886-7DF9-4A92-A44B-CB81FAA3792B}" type="presParOf" srcId="{BCD03EED-532F-437D-AD03-2C1FA4A4EA2E}" destId="{CBE21604-FC01-4FC4-8175-A599E861A3C0}" srcOrd="2" destOrd="0" presId="urn:microsoft.com/office/officeart/2008/layout/HalfCircleOrganizationChart"/>
    <dgm:cxn modelId="{138945F3-03CE-4D08-AD94-43BD1D593465}" type="presParOf" srcId="{BCD03EED-532F-437D-AD03-2C1FA4A4EA2E}" destId="{441CABFF-7DB4-4CC3-A1C1-8C43DFB21F6A}" srcOrd="3" destOrd="0" presId="urn:microsoft.com/office/officeart/2008/layout/HalfCircleOrganizationChart"/>
    <dgm:cxn modelId="{3174D94C-C018-423D-8E5B-149CDB48C91C}" type="presParOf" srcId="{8FA02277-E817-49C0-8D84-E5A9A8F16B55}" destId="{F350DB03-AD2E-4482-B111-6C8F9FD92E83}" srcOrd="1" destOrd="0" presId="urn:microsoft.com/office/officeart/2008/layout/HalfCircleOrganizationChart"/>
    <dgm:cxn modelId="{A81CEBD1-CA50-4B4F-8991-EC6342E85966}" type="presParOf" srcId="{8FA02277-E817-49C0-8D84-E5A9A8F16B55}" destId="{9BE0EB49-716A-4F85-AF49-423EE6F211C1}" srcOrd="2" destOrd="0" presId="urn:microsoft.com/office/officeart/2008/layout/HalfCircleOrganizationChart"/>
    <dgm:cxn modelId="{425ECCCB-201A-4882-BD43-01F7A50B000F}" type="presParOf" srcId="{7956457A-0AC4-4E46-9FC1-3827CE0EB095}" destId="{100CA516-021D-4900-8A86-25C613B6C7D5}" srcOrd="4" destOrd="0" presId="urn:microsoft.com/office/officeart/2008/layout/HalfCircleOrganizationChart"/>
    <dgm:cxn modelId="{0DFE9B59-4B4C-4F65-99FF-CE2EF8DAB53F}" type="presParOf" srcId="{7956457A-0AC4-4E46-9FC1-3827CE0EB095}" destId="{CAB93ECE-5491-4D29-952A-CF0C94A72B3C}" srcOrd="5" destOrd="0" presId="urn:microsoft.com/office/officeart/2008/layout/HalfCircleOrganizationChart"/>
    <dgm:cxn modelId="{E865CC32-D790-4E4C-9F98-ED329E841ED9}" type="presParOf" srcId="{CAB93ECE-5491-4D29-952A-CF0C94A72B3C}" destId="{53BFF845-9F62-499D-B11E-C51BEEF11F15}" srcOrd="0" destOrd="0" presId="urn:microsoft.com/office/officeart/2008/layout/HalfCircleOrganizationChart"/>
    <dgm:cxn modelId="{F4795BE5-08BD-4C96-B585-627B77AC4C0A}" type="presParOf" srcId="{53BFF845-9F62-499D-B11E-C51BEEF11F15}" destId="{5FED59A8-5E9B-4DBA-A5D5-654A42A0C106}" srcOrd="0" destOrd="0" presId="urn:microsoft.com/office/officeart/2008/layout/HalfCircleOrganizationChart"/>
    <dgm:cxn modelId="{133C8A45-B237-4210-9776-F22A6BBA3581}" type="presParOf" srcId="{53BFF845-9F62-499D-B11E-C51BEEF11F15}" destId="{C29C8A66-CBFA-4401-81B4-4F0777CE239F}" srcOrd="1" destOrd="0" presId="urn:microsoft.com/office/officeart/2008/layout/HalfCircleOrganizationChart"/>
    <dgm:cxn modelId="{36A9DD34-A311-4B13-907A-E1F4E4E28D14}" type="presParOf" srcId="{53BFF845-9F62-499D-B11E-C51BEEF11F15}" destId="{BD893A14-E0DC-4CF9-BD59-7605188BBC8D}" srcOrd="2" destOrd="0" presId="urn:microsoft.com/office/officeart/2008/layout/HalfCircleOrganizationChart"/>
    <dgm:cxn modelId="{C0A730F5-3E9B-4057-B3FE-8043E519AA7F}" type="presParOf" srcId="{53BFF845-9F62-499D-B11E-C51BEEF11F15}" destId="{503CC3F9-9C71-407B-B92A-62E2DE2B1FB4}" srcOrd="3" destOrd="0" presId="urn:microsoft.com/office/officeart/2008/layout/HalfCircleOrganizationChart"/>
    <dgm:cxn modelId="{66E61D7B-E027-4D1D-9C24-CD561F8CA92E}" type="presParOf" srcId="{CAB93ECE-5491-4D29-952A-CF0C94A72B3C}" destId="{D34FBF0E-C277-4119-8D34-0C1ECCA523B2}" srcOrd="1" destOrd="0" presId="urn:microsoft.com/office/officeart/2008/layout/HalfCircleOrganizationChart"/>
    <dgm:cxn modelId="{8BD8B3BC-BB4F-4AF2-9299-EA52ABDDAF58}" type="presParOf" srcId="{CAB93ECE-5491-4D29-952A-CF0C94A72B3C}" destId="{8CB82BC6-5420-47AD-9EE0-22448ECBE8E6}" srcOrd="2" destOrd="0" presId="urn:microsoft.com/office/officeart/2008/layout/HalfCircleOrganizationChart"/>
    <dgm:cxn modelId="{71720723-1241-43B9-8B9F-5369D3BBF4E6}" type="presParOf" srcId="{7956457A-0AC4-4E46-9FC1-3827CE0EB095}" destId="{D92F22C7-C5E1-4858-86F9-681A502084C6}" srcOrd="6" destOrd="0" presId="urn:microsoft.com/office/officeart/2008/layout/HalfCircleOrganizationChart"/>
    <dgm:cxn modelId="{7CBED54C-2838-4667-A488-C76D5F471530}" type="presParOf" srcId="{7956457A-0AC4-4E46-9FC1-3827CE0EB095}" destId="{8B3E0C3D-B829-4E44-8D62-838B5717CDAD}" srcOrd="7" destOrd="0" presId="urn:microsoft.com/office/officeart/2008/layout/HalfCircleOrganizationChart"/>
    <dgm:cxn modelId="{265EAA6C-2A0E-4CB5-8EB1-C0965A35BC1C}" type="presParOf" srcId="{8B3E0C3D-B829-4E44-8D62-838B5717CDAD}" destId="{87C2F744-04CA-4E5C-B8CE-9246146564A5}" srcOrd="0" destOrd="0" presId="urn:microsoft.com/office/officeart/2008/layout/HalfCircleOrganizationChart"/>
    <dgm:cxn modelId="{FEA66FE2-AF4F-418A-A743-357329B458E3}" type="presParOf" srcId="{87C2F744-04CA-4E5C-B8CE-9246146564A5}" destId="{091F2C0C-84B2-4529-93CA-44791F4129B1}" srcOrd="0" destOrd="0" presId="urn:microsoft.com/office/officeart/2008/layout/HalfCircleOrganizationChart"/>
    <dgm:cxn modelId="{5A051DD4-1B5C-4032-B408-6D3A6D898042}" type="presParOf" srcId="{87C2F744-04CA-4E5C-B8CE-9246146564A5}" destId="{70EA43E8-62B1-40F1-BCA7-DA9F18F87C4D}" srcOrd="1" destOrd="0" presId="urn:microsoft.com/office/officeart/2008/layout/HalfCircleOrganizationChart"/>
    <dgm:cxn modelId="{F8CD0616-BEF1-44AE-AA6C-4C9EA2D7FB74}" type="presParOf" srcId="{87C2F744-04CA-4E5C-B8CE-9246146564A5}" destId="{CE6CDD4F-8DA3-477A-BE5A-D1D185D6709E}" srcOrd="2" destOrd="0" presId="urn:microsoft.com/office/officeart/2008/layout/HalfCircleOrganizationChart"/>
    <dgm:cxn modelId="{D4D5E5FA-DC72-472A-AAF2-7D23A892CC9A}" type="presParOf" srcId="{87C2F744-04CA-4E5C-B8CE-9246146564A5}" destId="{1C11CD81-4E37-4552-B998-3D8FB792E0B2}" srcOrd="3" destOrd="0" presId="urn:microsoft.com/office/officeart/2008/layout/HalfCircleOrganizationChart"/>
    <dgm:cxn modelId="{4451037E-0D5B-4D91-8794-044E18EE42BA}" type="presParOf" srcId="{8B3E0C3D-B829-4E44-8D62-838B5717CDAD}" destId="{129D7EAC-4C6E-4642-B230-20FFF4F2CBC0}" srcOrd="1" destOrd="0" presId="urn:microsoft.com/office/officeart/2008/layout/HalfCircleOrganizationChart"/>
    <dgm:cxn modelId="{DB4AB950-934A-464D-BE4D-E9CFE52FCD0C}" type="presParOf" srcId="{8B3E0C3D-B829-4E44-8D62-838B5717CDAD}" destId="{9C09DE50-1E7C-41CB-B7EC-D5C35485E9CE}" srcOrd="2" destOrd="0" presId="urn:microsoft.com/office/officeart/2008/layout/HalfCircleOrganizationChart"/>
    <dgm:cxn modelId="{769CFC76-B5AB-4A78-8288-D3CC88430810}" type="presParOf" srcId="{31474356-DC12-4B57-8DFB-8EBFF450D624}" destId="{24F15FA3-D7E0-4A89-A348-B8741D5FD6F9}" srcOrd="2" destOrd="0" presId="urn:microsoft.com/office/officeart/2008/layout/HalfCircleOrganizationChart"/>
    <dgm:cxn modelId="{1049F73D-C161-4EC8-A487-CC88EA874701}" type="presParOf" srcId="{31474356-DC12-4B57-8DFB-8EBFF450D624}" destId="{D99C1AB9-53B1-4878-B084-C446BF5DC6A8}" srcOrd="3" destOrd="0" presId="urn:microsoft.com/office/officeart/2008/layout/HalfCircleOrganizationChart"/>
    <dgm:cxn modelId="{55ED32E3-C8B5-4D9A-99A2-509F9B9E12CD}" type="presParOf" srcId="{D99C1AB9-53B1-4878-B084-C446BF5DC6A8}" destId="{A5C97D9C-7E73-4063-9EBB-9C1EB1D80245}" srcOrd="0" destOrd="0" presId="urn:microsoft.com/office/officeart/2008/layout/HalfCircleOrganizationChart"/>
    <dgm:cxn modelId="{62274018-B9F3-49B8-8389-9050176E4C7A}" type="presParOf" srcId="{A5C97D9C-7E73-4063-9EBB-9C1EB1D80245}" destId="{1DCECAA0-3D13-4A8C-B520-836CEE5DACCE}" srcOrd="0" destOrd="0" presId="urn:microsoft.com/office/officeart/2008/layout/HalfCircleOrganizationChart"/>
    <dgm:cxn modelId="{15A6F4F3-F30B-4C3E-A72E-1DBE6DF18C4A}" type="presParOf" srcId="{A5C97D9C-7E73-4063-9EBB-9C1EB1D80245}" destId="{7C563FF2-A58B-4A0C-ADB1-546A3F9C33CE}" srcOrd="1" destOrd="0" presId="urn:microsoft.com/office/officeart/2008/layout/HalfCircleOrganizationChart"/>
    <dgm:cxn modelId="{A1BCFD3E-71D1-449E-A96D-9CE520163566}" type="presParOf" srcId="{A5C97D9C-7E73-4063-9EBB-9C1EB1D80245}" destId="{8C33F902-DD48-4046-9EE2-D328B0BF4D31}" srcOrd="2" destOrd="0" presId="urn:microsoft.com/office/officeart/2008/layout/HalfCircleOrganizationChart"/>
    <dgm:cxn modelId="{78930925-8E0C-4501-A560-EFAC8F02DD9E}" type="presParOf" srcId="{A5C97D9C-7E73-4063-9EBB-9C1EB1D80245}" destId="{DA99D63E-8D3B-4119-9216-6C398B9D8B65}" srcOrd="3" destOrd="0" presId="urn:microsoft.com/office/officeart/2008/layout/HalfCircleOrganizationChart"/>
    <dgm:cxn modelId="{3C1C050A-56FA-4C7E-B1A9-9F908B8BE021}" type="presParOf" srcId="{D99C1AB9-53B1-4878-B084-C446BF5DC6A8}" destId="{5AA99AEA-CFF0-481C-B66D-713F15ACF558}" srcOrd="1" destOrd="0" presId="urn:microsoft.com/office/officeart/2008/layout/HalfCircleOrganizationChart"/>
    <dgm:cxn modelId="{2AA010E9-51A9-494E-A084-EA460764432E}" type="presParOf" srcId="{D99C1AB9-53B1-4878-B084-C446BF5DC6A8}" destId="{000978AC-7156-4FB7-B9D3-5B5F53061563}" srcOrd="2" destOrd="0" presId="urn:microsoft.com/office/officeart/2008/layout/HalfCircleOrganizationChart"/>
    <dgm:cxn modelId="{8B90C499-E29B-465A-A8F1-275608B9B7B8}" type="presParOf" srcId="{000978AC-7156-4FB7-B9D3-5B5F53061563}" destId="{407D1FFB-C002-4C35-95CC-76AEAFBFE76F}" srcOrd="0" destOrd="0" presId="urn:microsoft.com/office/officeart/2008/layout/HalfCircleOrganizationChart"/>
    <dgm:cxn modelId="{783E0B35-1EB8-4FA3-8A49-D6919B753270}" type="presParOf" srcId="{000978AC-7156-4FB7-B9D3-5B5F53061563}" destId="{B99D2B61-80C8-40EE-86C5-9EA32C005AE7}" srcOrd="1" destOrd="0" presId="urn:microsoft.com/office/officeart/2008/layout/HalfCircleOrganizationChart"/>
    <dgm:cxn modelId="{6FEC7DD6-2A6A-4552-9DCA-8A800091FCE5}" type="presParOf" srcId="{B99D2B61-80C8-40EE-86C5-9EA32C005AE7}" destId="{1955D1B6-A702-451C-82CD-C3367072EB17}" srcOrd="0" destOrd="0" presId="urn:microsoft.com/office/officeart/2008/layout/HalfCircleOrganizationChart"/>
    <dgm:cxn modelId="{890A625F-1CAF-45B6-847C-86DD550E2005}" type="presParOf" srcId="{1955D1B6-A702-451C-82CD-C3367072EB17}" destId="{4035EDC3-E034-4B55-B215-53FE8933C7E2}" srcOrd="0" destOrd="0" presId="urn:microsoft.com/office/officeart/2008/layout/HalfCircleOrganizationChart"/>
    <dgm:cxn modelId="{7319FD23-7FC9-47EA-A31E-10FAC1301156}" type="presParOf" srcId="{1955D1B6-A702-451C-82CD-C3367072EB17}" destId="{9D30DB46-100F-4FDC-A2E0-B477409CBB20}" srcOrd="1" destOrd="0" presId="urn:microsoft.com/office/officeart/2008/layout/HalfCircleOrganizationChart"/>
    <dgm:cxn modelId="{56590927-9513-4B5A-8BF2-08215656502B}" type="presParOf" srcId="{1955D1B6-A702-451C-82CD-C3367072EB17}" destId="{CD9540E6-3183-4F6D-BB72-05245F1491C4}" srcOrd="2" destOrd="0" presId="urn:microsoft.com/office/officeart/2008/layout/HalfCircleOrganizationChart"/>
    <dgm:cxn modelId="{34561725-59DA-415A-BB95-047EC511C095}" type="presParOf" srcId="{1955D1B6-A702-451C-82CD-C3367072EB17}" destId="{9D5F3D8B-2941-4760-BFDD-CC35EB4AE96B}" srcOrd="3" destOrd="0" presId="urn:microsoft.com/office/officeart/2008/layout/HalfCircleOrganizationChart"/>
    <dgm:cxn modelId="{F8DBAC78-C518-417B-A308-841091489E01}" type="presParOf" srcId="{B99D2B61-80C8-40EE-86C5-9EA32C005AE7}" destId="{62DB0317-DC63-4887-9B8B-A5D60808A9F0}" srcOrd="1" destOrd="0" presId="urn:microsoft.com/office/officeart/2008/layout/HalfCircleOrganizationChart"/>
    <dgm:cxn modelId="{A69DBCEA-0185-4ED6-81CC-DA8CCA2F12C8}" type="presParOf" srcId="{B99D2B61-80C8-40EE-86C5-9EA32C005AE7}" destId="{F0680272-D7DF-402B-A139-3FFB37DB4F55}" srcOrd="2" destOrd="0" presId="urn:microsoft.com/office/officeart/2008/layout/HalfCircleOrganizationChart"/>
    <dgm:cxn modelId="{3206345C-D770-4D4A-B8B6-049B60345D4A}" type="presParOf" srcId="{000978AC-7156-4FB7-B9D3-5B5F53061563}" destId="{13F34AC8-6E60-42AC-9C6C-415CED54B078}" srcOrd="2" destOrd="0" presId="urn:microsoft.com/office/officeart/2008/layout/HalfCircleOrganizationChart"/>
    <dgm:cxn modelId="{DB9401F6-B6AF-40A4-B4B6-3B91BA91FC84}" type="presParOf" srcId="{000978AC-7156-4FB7-B9D3-5B5F53061563}" destId="{A63FB5A9-D86D-4D26-8645-4F94A251EEC6}" srcOrd="3" destOrd="0" presId="urn:microsoft.com/office/officeart/2008/layout/HalfCircleOrganizationChart"/>
    <dgm:cxn modelId="{931C3551-BBB6-44D7-A4DD-CF078099F6B9}" type="presParOf" srcId="{A63FB5A9-D86D-4D26-8645-4F94A251EEC6}" destId="{8B199CE6-79E6-4BC8-BED6-F4C2517D1931}" srcOrd="0" destOrd="0" presId="urn:microsoft.com/office/officeart/2008/layout/HalfCircleOrganizationChart"/>
    <dgm:cxn modelId="{FD32A9CD-99E9-4E7B-8AB3-49E04CC21D65}" type="presParOf" srcId="{8B199CE6-79E6-4BC8-BED6-F4C2517D1931}" destId="{3BE61C60-7BA9-44B3-A729-2AB14E0830F1}" srcOrd="0" destOrd="0" presId="urn:microsoft.com/office/officeart/2008/layout/HalfCircleOrganizationChart"/>
    <dgm:cxn modelId="{0556EE6F-8FD4-40BD-B191-EF0287E297CF}" type="presParOf" srcId="{8B199CE6-79E6-4BC8-BED6-F4C2517D1931}" destId="{F0F58450-192D-4C7D-8C05-1DCB287B9895}" srcOrd="1" destOrd="0" presId="urn:microsoft.com/office/officeart/2008/layout/HalfCircleOrganizationChart"/>
    <dgm:cxn modelId="{17B11D31-95B3-48C8-A155-962C38ECC91B}" type="presParOf" srcId="{8B199CE6-79E6-4BC8-BED6-F4C2517D1931}" destId="{EBA454F6-3CA1-4681-B690-C6CCD58805AC}" srcOrd="2" destOrd="0" presId="urn:microsoft.com/office/officeart/2008/layout/HalfCircleOrganizationChart"/>
    <dgm:cxn modelId="{90E09918-B7A8-49A7-B0D6-46C4017405B5}" type="presParOf" srcId="{8B199CE6-79E6-4BC8-BED6-F4C2517D1931}" destId="{4E86088C-5C84-4D5D-A7C1-64EEBA5D8532}" srcOrd="3" destOrd="0" presId="urn:microsoft.com/office/officeart/2008/layout/HalfCircleOrganizationChart"/>
    <dgm:cxn modelId="{36E68F09-381E-4759-BA6F-AF058DB85C02}" type="presParOf" srcId="{A63FB5A9-D86D-4D26-8645-4F94A251EEC6}" destId="{6887EE67-9A2A-42D7-A6D8-802E6F61A446}" srcOrd="1" destOrd="0" presId="urn:microsoft.com/office/officeart/2008/layout/HalfCircleOrganizationChart"/>
    <dgm:cxn modelId="{47CCB243-F4D4-460E-A5A5-45F13CEA3A75}" type="presParOf" srcId="{A63FB5A9-D86D-4D26-8645-4F94A251EEC6}" destId="{8B1FA62B-21F5-4F23-A243-3086CCEC900D}" srcOrd="2" destOrd="0" presId="urn:microsoft.com/office/officeart/2008/layout/HalfCircleOrganizationChart"/>
    <dgm:cxn modelId="{EE835B59-6267-43A9-8E0B-C68584C2E2D3}" type="presParOf" srcId="{000978AC-7156-4FB7-B9D3-5B5F53061563}" destId="{2A4AE14A-4DED-4247-822E-D0C545820032}" srcOrd="4" destOrd="0" presId="urn:microsoft.com/office/officeart/2008/layout/HalfCircleOrganizationChart"/>
    <dgm:cxn modelId="{9258D543-6081-4CCE-89CD-35F46E088E0C}" type="presParOf" srcId="{000978AC-7156-4FB7-B9D3-5B5F53061563}" destId="{19C7B33E-417E-4053-9409-01C4E080415F}" srcOrd="5" destOrd="0" presId="urn:microsoft.com/office/officeart/2008/layout/HalfCircleOrganizationChart"/>
    <dgm:cxn modelId="{A46F4FA2-FD78-4DBA-A6B5-F8CA2593E5E3}" type="presParOf" srcId="{19C7B33E-417E-4053-9409-01C4E080415F}" destId="{9FAC72CB-FACB-47B9-934F-832B152DD5B3}" srcOrd="0" destOrd="0" presId="urn:microsoft.com/office/officeart/2008/layout/HalfCircleOrganizationChart"/>
    <dgm:cxn modelId="{9EF5C4A9-6896-47FE-85CA-35BBD159A85F}" type="presParOf" srcId="{9FAC72CB-FACB-47B9-934F-832B152DD5B3}" destId="{A55B6C1D-37FA-47C0-992D-4AA7C3FAD498}" srcOrd="0" destOrd="0" presId="urn:microsoft.com/office/officeart/2008/layout/HalfCircleOrganizationChart"/>
    <dgm:cxn modelId="{197C7EAC-A9DD-4643-B3AF-ECCA528BAB15}" type="presParOf" srcId="{9FAC72CB-FACB-47B9-934F-832B152DD5B3}" destId="{2E582A2C-5FF8-4D15-80A2-B735D78F9B81}" srcOrd="1" destOrd="0" presId="urn:microsoft.com/office/officeart/2008/layout/HalfCircleOrganizationChart"/>
    <dgm:cxn modelId="{5263297C-20C6-47E1-8FBD-0B710F6A3EC6}" type="presParOf" srcId="{9FAC72CB-FACB-47B9-934F-832B152DD5B3}" destId="{D8C6C862-C1B9-4203-A9B5-3C79933B5FDE}" srcOrd="2" destOrd="0" presId="urn:microsoft.com/office/officeart/2008/layout/HalfCircleOrganizationChart"/>
    <dgm:cxn modelId="{9DEBA9F9-6C9C-4F87-9AD2-4F65479A7198}" type="presParOf" srcId="{9FAC72CB-FACB-47B9-934F-832B152DD5B3}" destId="{0ADBEC91-B1C1-40DE-8AE8-B7CFB71D0ACD}" srcOrd="3" destOrd="0" presId="urn:microsoft.com/office/officeart/2008/layout/HalfCircleOrganizationChart"/>
    <dgm:cxn modelId="{E1791FD4-9D96-4748-B7D7-E88A96FA4C28}" type="presParOf" srcId="{19C7B33E-417E-4053-9409-01C4E080415F}" destId="{4760FC21-98DE-43FF-B805-5EEDE01EE0C1}" srcOrd="1" destOrd="0" presId="urn:microsoft.com/office/officeart/2008/layout/HalfCircleOrganizationChart"/>
    <dgm:cxn modelId="{8098112A-30F7-4349-AC9C-1690631F4FB7}" type="presParOf" srcId="{19C7B33E-417E-4053-9409-01C4E080415F}" destId="{6E841291-3685-4FA4-BFCE-60D0B423071D}" srcOrd="2" destOrd="0" presId="urn:microsoft.com/office/officeart/2008/layout/HalfCircleOrganizationChart"/>
    <dgm:cxn modelId="{18DBDD74-7833-4C8C-AA45-1C9ED5C2BA65}" type="presParOf" srcId="{000978AC-7156-4FB7-B9D3-5B5F53061563}" destId="{9A84FE9E-8A26-4CBF-A0C7-58729C5ABDE0}" srcOrd="6" destOrd="0" presId="urn:microsoft.com/office/officeart/2008/layout/HalfCircleOrganizationChart"/>
    <dgm:cxn modelId="{6179C0C3-16BC-4F82-8A77-4D4A5C00BCC6}" type="presParOf" srcId="{000978AC-7156-4FB7-B9D3-5B5F53061563}" destId="{99B6C5DF-7D8C-44F4-9189-C77209857C26}" srcOrd="7" destOrd="0" presId="urn:microsoft.com/office/officeart/2008/layout/HalfCircleOrganizationChart"/>
    <dgm:cxn modelId="{7BBA6BDF-90FA-4864-88F1-631EBE5C5B4A}" type="presParOf" srcId="{99B6C5DF-7D8C-44F4-9189-C77209857C26}" destId="{F80A0A4B-6962-45F6-9831-ADF9BEF2E518}" srcOrd="0" destOrd="0" presId="urn:microsoft.com/office/officeart/2008/layout/HalfCircleOrganizationChart"/>
    <dgm:cxn modelId="{797CF0C8-9ED9-4933-BDC1-A8B4DD3AE732}" type="presParOf" srcId="{F80A0A4B-6962-45F6-9831-ADF9BEF2E518}" destId="{5035EF3E-0CA6-439C-9FE4-A294441C7850}" srcOrd="0" destOrd="0" presId="urn:microsoft.com/office/officeart/2008/layout/HalfCircleOrganizationChart"/>
    <dgm:cxn modelId="{C0BFE5FD-151A-45AF-A77E-D9ADB77F939D}" type="presParOf" srcId="{F80A0A4B-6962-45F6-9831-ADF9BEF2E518}" destId="{4F4FAD45-B2E2-45B6-8265-5731B377FCF1}" srcOrd="1" destOrd="0" presId="urn:microsoft.com/office/officeart/2008/layout/HalfCircleOrganizationChart"/>
    <dgm:cxn modelId="{EFFC81C6-01A1-436C-B9C6-E288BFD571B1}" type="presParOf" srcId="{F80A0A4B-6962-45F6-9831-ADF9BEF2E518}" destId="{B93AF526-E999-424F-8950-13E9AFD651BF}" srcOrd="2" destOrd="0" presId="urn:microsoft.com/office/officeart/2008/layout/HalfCircleOrganizationChart"/>
    <dgm:cxn modelId="{F54BA106-DBE5-424B-A483-A28BEF2E28FD}" type="presParOf" srcId="{F80A0A4B-6962-45F6-9831-ADF9BEF2E518}" destId="{CA997C05-B36A-423B-A42A-9BE0709ABE40}" srcOrd="3" destOrd="0" presId="urn:microsoft.com/office/officeart/2008/layout/HalfCircleOrganizationChart"/>
    <dgm:cxn modelId="{63BB559D-EF70-4A03-BFBE-371EC73521F4}" type="presParOf" srcId="{99B6C5DF-7D8C-44F4-9189-C77209857C26}" destId="{EC8B9DD8-ED78-4DF1-98F3-114924A55404}" srcOrd="1" destOrd="0" presId="urn:microsoft.com/office/officeart/2008/layout/HalfCircleOrganizationChart"/>
    <dgm:cxn modelId="{CAA2F0BD-768B-45D8-B433-82894886CBB8}" type="presParOf" srcId="{99B6C5DF-7D8C-44F4-9189-C77209857C26}" destId="{68ED81EF-1142-487E-B24A-3467F7F6DCB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0A04E1-66A1-4CE7-B605-E8C9EB51B2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C873F-68A3-4FB0-B422-2B85DC015463}" type="asst">
      <dgm:prSet phldrT="[Text]" custT="1"/>
      <dgm:spPr/>
      <dgm:t>
        <a:bodyPr/>
        <a:lstStyle/>
        <a:p>
          <a:r>
            <a:rPr lang="en-US" sz="1200" b="1" dirty="0"/>
            <a:t>Pools (4)</a:t>
          </a:r>
        </a:p>
      </dgm:t>
    </dgm:pt>
    <dgm:pt modelId="{0817BDF9-953E-49C6-A25F-22FF670037E1}" type="parTrans" cxnId="{4EBC70DF-E8B3-43E3-81F4-564F0DEA62BE}">
      <dgm:prSet/>
      <dgm:spPr/>
      <dgm:t>
        <a:bodyPr/>
        <a:lstStyle/>
        <a:p>
          <a:endParaRPr lang="en-US" sz="1200"/>
        </a:p>
      </dgm:t>
    </dgm:pt>
    <dgm:pt modelId="{C6F87659-9173-445E-B20F-2E2F1CC18A90}" type="sibTrans" cxnId="{4EBC70DF-E8B3-43E3-81F4-564F0DEA62BE}">
      <dgm:prSet/>
      <dgm:spPr/>
      <dgm:t>
        <a:bodyPr/>
        <a:lstStyle/>
        <a:p>
          <a:endParaRPr lang="en-US" sz="1200"/>
        </a:p>
      </dgm:t>
    </dgm:pt>
    <dgm:pt modelId="{402B3512-A60D-4188-B986-A8990EC5B6CD}" type="asst">
      <dgm:prSet phldrT="[Text]" custT="1"/>
      <dgm:spPr/>
      <dgm:t>
        <a:bodyPr/>
        <a:lstStyle/>
        <a:p>
          <a:r>
            <a:rPr lang="en-US" sz="1200" b="1" dirty="0"/>
            <a:t>Direct to Carrier (4)</a:t>
          </a:r>
        </a:p>
      </dgm:t>
    </dgm:pt>
    <dgm:pt modelId="{4C02722B-765B-493C-AB3E-C746A89879A6}" type="parTrans" cxnId="{9DB853F6-CCD5-4BAE-855B-0397855CABDC}">
      <dgm:prSet/>
      <dgm:spPr/>
      <dgm:t>
        <a:bodyPr/>
        <a:lstStyle/>
        <a:p>
          <a:endParaRPr lang="en-US" sz="1200"/>
        </a:p>
      </dgm:t>
    </dgm:pt>
    <dgm:pt modelId="{0FD90122-30A1-4520-9DDB-54CD86D27D07}" type="sibTrans" cxnId="{9DB853F6-CCD5-4BAE-855B-0397855CABDC}">
      <dgm:prSet/>
      <dgm:spPr/>
      <dgm:t>
        <a:bodyPr/>
        <a:lstStyle/>
        <a:p>
          <a:endParaRPr lang="en-US" sz="1200"/>
        </a:p>
      </dgm:t>
    </dgm:pt>
    <dgm:pt modelId="{A5DD88B5-F5B8-42B9-87B3-D5EB40610DA8}">
      <dgm:prSet phldrT="[Text]" custT="1"/>
      <dgm:spPr/>
      <dgm:t>
        <a:bodyPr/>
        <a:lstStyle/>
        <a:p>
          <a:r>
            <a:rPr lang="en-US" sz="1200" b="1" u="sng" dirty="0"/>
            <a:t>Vison Marketing Entities (8)</a:t>
          </a:r>
        </a:p>
      </dgm:t>
    </dgm:pt>
    <dgm:pt modelId="{F088B656-27D5-4C81-AA91-A8E0933AD3BC}" type="parTrans" cxnId="{7031CDE4-A012-4025-A2A8-92C5DE674B39}">
      <dgm:prSet/>
      <dgm:spPr/>
      <dgm:t>
        <a:bodyPr/>
        <a:lstStyle/>
        <a:p>
          <a:endParaRPr lang="en-US" sz="1200"/>
        </a:p>
      </dgm:t>
    </dgm:pt>
    <dgm:pt modelId="{94239070-263E-4AB1-88D5-16A5AC14206A}" type="sibTrans" cxnId="{7031CDE4-A012-4025-A2A8-92C5DE674B39}">
      <dgm:prSet/>
      <dgm:spPr/>
      <dgm:t>
        <a:bodyPr/>
        <a:lstStyle/>
        <a:p>
          <a:endParaRPr lang="en-US" sz="1200"/>
        </a:p>
      </dgm:t>
    </dgm:pt>
    <dgm:pt modelId="{F887C812-8E9E-4216-B7EA-426B758E9816}" type="asst">
      <dgm:prSet phldrT="[Text]" custT="1"/>
      <dgm:spPr/>
      <dgm:t>
        <a:bodyPr/>
        <a:lstStyle/>
        <a:p>
          <a:r>
            <a:rPr lang="en-US" sz="1200" dirty="0"/>
            <a:t>Orange County Fringe Benefits JPA</a:t>
          </a:r>
        </a:p>
      </dgm:t>
    </dgm:pt>
    <dgm:pt modelId="{AEE2017C-8574-4638-8655-2C3BD7DBA432}" type="parTrans" cxnId="{C7E267E8-ED50-4891-AE85-9534B56D5619}">
      <dgm:prSet/>
      <dgm:spPr/>
      <dgm:t>
        <a:bodyPr/>
        <a:lstStyle/>
        <a:p>
          <a:endParaRPr lang="en-US" sz="1200"/>
        </a:p>
      </dgm:t>
    </dgm:pt>
    <dgm:pt modelId="{0B350449-7638-4BF2-81D3-8CFC54B41ECF}" type="sibTrans" cxnId="{C7E267E8-ED50-4891-AE85-9534B56D5619}">
      <dgm:prSet/>
      <dgm:spPr/>
      <dgm:t>
        <a:bodyPr/>
        <a:lstStyle/>
        <a:p>
          <a:endParaRPr lang="en-US" sz="1200"/>
        </a:p>
      </dgm:t>
    </dgm:pt>
    <dgm:pt modelId="{405E9BE4-6AEC-45C7-ACFD-F4281E907E40}" type="asst">
      <dgm:prSet phldrT="[Text]" custT="1"/>
      <dgm:spPr/>
      <dgm:t>
        <a:bodyPr/>
        <a:lstStyle/>
        <a:p>
          <a:r>
            <a:rPr lang="en-US" sz="1200" dirty="0"/>
            <a:t>CICCS Trust</a:t>
          </a:r>
        </a:p>
      </dgm:t>
    </dgm:pt>
    <dgm:pt modelId="{12A0438C-0740-4AD0-8401-88D42D6B8A69}" type="parTrans" cxnId="{7DEE8DD0-BD7D-4B98-8F39-E772CBA2E3B7}">
      <dgm:prSet/>
      <dgm:spPr/>
      <dgm:t>
        <a:bodyPr/>
        <a:lstStyle/>
        <a:p>
          <a:endParaRPr lang="en-US" sz="1200"/>
        </a:p>
      </dgm:t>
    </dgm:pt>
    <dgm:pt modelId="{F46DA9C8-CB9D-40CB-9608-016ED05D466D}" type="sibTrans" cxnId="{7DEE8DD0-BD7D-4B98-8F39-E772CBA2E3B7}">
      <dgm:prSet/>
      <dgm:spPr/>
      <dgm:t>
        <a:bodyPr/>
        <a:lstStyle/>
        <a:p>
          <a:endParaRPr lang="en-US" sz="1200"/>
        </a:p>
      </dgm:t>
    </dgm:pt>
    <dgm:pt modelId="{6BB276BF-78C7-41C8-B516-748E99C3C231}" type="asst">
      <dgm:prSet phldrT="[Text]" custT="1"/>
      <dgm:spPr/>
      <dgm:t>
        <a:bodyPr/>
        <a:lstStyle/>
        <a:p>
          <a:r>
            <a:rPr lang="en-US" sz="1200" dirty="0"/>
            <a:t>Keenan Vision Coalition</a:t>
          </a:r>
        </a:p>
      </dgm:t>
    </dgm:pt>
    <dgm:pt modelId="{39935C2C-5C66-4B54-9E46-0D15A72A6ECC}" type="parTrans" cxnId="{12BE7439-A2E7-4158-9EF2-59240C13E631}">
      <dgm:prSet/>
      <dgm:spPr/>
      <dgm:t>
        <a:bodyPr/>
        <a:lstStyle/>
        <a:p>
          <a:endParaRPr lang="en-US" sz="1200"/>
        </a:p>
      </dgm:t>
    </dgm:pt>
    <dgm:pt modelId="{0AC77985-1548-49C0-BE7F-2D87DAFA4200}" type="sibTrans" cxnId="{12BE7439-A2E7-4158-9EF2-59240C13E631}">
      <dgm:prSet/>
      <dgm:spPr/>
      <dgm:t>
        <a:bodyPr/>
        <a:lstStyle/>
        <a:p>
          <a:endParaRPr lang="en-US" sz="1200"/>
        </a:p>
      </dgm:t>
    </dgm:pt>
    <dgm:pt modelId="{DD7194B1-F37A-432C-BE5D-3EFC10E7E54D}" type="asst">
      <dgm:prSet phldrT="[Text]" custT="1"/>
      <dgm:spPr/>
      <dgm:t>
        <a:bodyPr/>
        <a:lstStyle/>
        <a:p>
          <a:r>
            <a:rPr lang="en-US" sz="1200" dirty="0"/>
            <a:t>ASCIP JPA</a:t>
          </a:r>
        </a:p>
      </dgm:t>
    </dgm:pt>
    <dgm:pt modelId="{AC2A49D7-4A31-4229-8267-1A69B4896765}" type="parTrans" cxnId="{61306CE6-433E-45DA-B433-EEF227025540}">
      <dgm:prSet/>
      <dgm:spPr/>
      <dgm:t>
        <a:bodyPr/>
        <a:lstStyle/>
        <a:p>
          <a:endParaRPr lang="en-US" sz="1200"/>
        </a:p>
      </dgm:t>
    </dgm:pt>
    <dgm:pt modelId="{C0B5DCDA-B48C-416C-BE44-CA721EC33AC0}" type="sibTrans" cxnId="{61306CE6-433E-45DA-B433-EEF227025540}">
      <dgm:prSet/>
      <dgm:spPr/>
      <dgm:t>
        <a:bodyPr/>
        <a:lstStyle/>
        <a:p>
          <a:endParaRPr lang="en-US" sz="1200"/>
        </a:p>
      </dgm:t>
    </dgm:pt>
    <dgm:pt modelId="{8AE5639E-450A-4F87-BFF8-B0B885D73C02}" type="asst">
      <dgm:prSet phldrT="[Text]" custT="1"/>
      <dgm:spPr/>
      <dgm:t>
        <a:bodyPr/>
        <a:lstStyle/>
        <a:p>
          <a:r>
            <a:rPr lang="en-US" sz="1200" dirty="0"/>
            <a:t>MetLife</a:t>
          </a:r>
        </a:p>
      </dgm:t>
    </dgm:pt>
    <dgm:pt modelId="{3847B7EE-CDF8-460B-82AC-A77E4ADDCF25}" type="parTrans" cxnId="{9A8A5243-8570-4E06-ACFC-46AAF0BB7623}">
      <dgm:prSet/>
      <dgm:spPr/>
      <dgm:t>
        <a:bodyPr/>
        <a:lstStyle/>
        <a:p>
          <a:endParaRPr lang="en-US" sz="1200"/>
        </a:p>
      </dgm:t>
    </dgm:pt>
    <dgm:pt modelId="{FA7AFD26-DE41-40E6-9EED-B595D3284D64}" type="sibTrans" cxnId="{9A8A5243-8570-4E06-ACFC-46AAF0BB7623}">
      <dgm:prSet/>
      <dgm:spPr/>
      <dgm:t>
        <a:bodyPr/>
        <a:lstStyle/>
        <a:p>
          <a:endParaRPr lang="en-US" sz="1200"/>
        </a:p>
      </dgm:t>
    </dgm:pt>
    <dgm:pt modelId="{61F69387-1064-49A9-BF19-49D3AE3E2345}" type="asst">
      <dgm:prSet phldrT="[Text]" custT="1"/>
      <dgm:spPr/>
      <dgm:t>
        <a:bodyPr/>
        <a:lstStyle/>
        <a:p>
          <a:r>
            <a:rPr lang="en-US" sz="1200" dirty="0"/>
            <a:t>VSP</a:t>
          </a:r>
        </a:p>
      </dgm:t>
    </dgm:pt>
    <dgm:pt modelId="{CF8FE761-CF71-4040-BC12-B65135499A81}" type="parTrans" cxnId="{2AFD9ABD-5D0E-4E86-A01E-3569823029E4}">
      <dgm:prSet/>
      <dgm:spPr/>
      <dgm:t>
        <a:bodyPr/>
        <a:lstStyle/>
        <a:p>
          <a:endParaRPr lang="en-US" sz="1200"/>
        </a:p>
      </dgm:t>
    </dgm:pt>
    <dgm:pt modelId="{F30BAD2E-C600-402A-9AC0-3CFFE53CA43F}" type="sibTrans" cxnId="{2AFD9ABD-5D0E-4E86-A01E-3569823029E4}">
      <dgm:prSet/>
      <dgm:spPr/>
      <dgm:t>
        <a:bodyPr/>
        <a:lstStyle/>
        <a:p>
          <a:endParaRPr lang="en-US" sz="1200"/>
        </a:p>
      </dgm:t>
    </dgm:pt>
    <dgm:pt modelId="{4019DB23-CE92-4544-BA6F-6311099A16BD}" type="asst">
      <dgm:prSet phldrT="[Text]" custT="1"/>
      <dgm:spPr/>
      <dgm:t>
        <a:bodyPr/>
        <a:lstStyle/>
        <a:p>
          <a:r>
            <a:rPr lang="en-US" sz="1200" dirty="0"/>
            <a:t>MES</a:t>
          </a:r>
        </a:p>
      </dgm:t>
    </dgm:pt>
    <dgm:pt modelId="{CA863891-39AC-41E9-94C3-8790D0D60335}" type="parTrans" cxnId="{D36B463F-5614-4CAC-A6D6-9EA00770B2F4}">
      <dgm:prSet/>
      <dgm:spPr/>
      <dgm:t>
        <a:bodyPr/>
        <a:lstStyle/>
        <a:p>
          <a:endParaRPr lang="en-US" sz="1200"/>
        </a:p>
      </dgm:t>
    </dgm:pt>
    <dgm:pt modelId="{9F002FDE-6286-4E58-B148-B77B99740063}" type="sibTrans" cxnId="{D36B463F-5614-4CAC-A6D6-9EA00770B2F4}">
      <dgm:prSet/>
      <dgm:spPr/>
      <dgm:t>
        <a:bodyPr/>
        <a:lstStyle/>
        <a:p>
          <a:endParaRPr lang="en-US" sz="1200"/>
        </a:p>
      </dgm:t>
    </dgm:pt>
    <dgm:pt modelId="{81BA7594-39FF-46C9-AD9F-36A526D64F18}" type="asst">
      <dgm:prSet phldrT="[Text]" custT="1"/>
      <dgm:spPr/>
      <dgm:t>
        <a:bodyPr/>
        <a:lstStyle/>
        <a:p>
          <a:r>
            <a:rPr lang="en-US" sz="1200" dirty="0"/>
            <a:t>EyeMed</a:t>
          </a:r>
        </a:p>
      </dgm:t>
    </dgm:pt>
    <dgm:pt modelId="{DD6AC50C-4109-4FF3-A5FA-48378CA266B8}" type="parTrans" cxnId="{AD41EBB9-BB90-4D4A-9D10-6425D7663507}">
      <dgm:prSet/>
      <dgm:spPr/>
      <dgm:t>
        <a:bodyPr/>
        <a:lstStyle/>
        <a:p>
          <a:endParaRPr lang="en-US" sz="1200"/>
        </a:p>
      </dgm:t>
    </dgm:pt>
    <dgm:pt modelId="{68B049E4-012A-4412-8C9F-5E6A40B315B7}" type="sibTrans" cxnId="{AD41EBB9-BB90-4D4A-9D10-6425D7663507}">
      <dgm:prSet/>
      <dgm:spPr/>
      <dgm:t>
        <a:bodyPr/>
        <a:lstStyle/>
        <a:p>
          <a:endParaRPr lang="en-US" sz="1200"/>
        </a:p>
      </dgm:t>
    </dgm:pt>
    <dgm:pt modelId="{13CC6F47-A543-4645-A91F-7D168AEA5512}" type="pres">
      <dgm:prSet presAssocID="{CA0A04E1-66A1-4CE7-B605-E8C9EB51B2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FB952C-8075-4774-9248-59446B890C3A}" type="pres">
      <dgm:prSet presAssocID="{A5DD88B5-F5B8-42B9-87B3-D5EB40610DA8}" presName="hierRoot1" presStyleCnt="0">
        <dgm:presLayoutVars>
          <dgm:hierBranch val="init"/>
        </dgm:presLayoutVars>
      </dgm:prSet>
      <dgm:spPr/>
    </dgm:pt>
    <dgm:pt modelId="{48762A28-E15F-4F3C-809B-0A45AB9840D1}" type="pres">
      <dgm:prSet presAssocID="{A5DD88B5-F5B8-42B9-87B3-D5EB40610DA8}" presName="rootComposite1" presStyleCnt="0"/>
      <dgm:spPr/>
    </dgm:pt>
    <dgm:pt modelId="{6B7CD02B-AE67-47C4-9F55-45C3C44397CD}" type="pres">
      <dgm:prSet presAssocID="{A5DD88B5-F5B8-42B9-87B3-D5EB40610DA8}" presName="rootText1" presStyleLbl="alignAcc1" presStyleIdx="0" presStyleCnt="0" custScaleX="153536">
        <dgm:presLayoutVars>
          <dgm:chPref val="3"/>
        </dgm:presLayoutVars>
      </dgm:prSet>
      <dgm:spPr/>
    </dgm:pt>
    <dgm:pt modelId="{A859A1A8-39A6-480D-8CC9-397126DFA9F2}" type="pres">
      <dgm:prSet presAssocID="{A5DD88B5-F5B8-42B9-87B3-D5EB40610DA8}" presName="topArc1" presStyleLbl="parChTrans1D1" presStyleIdx="0" presStyleCnt="22"/>
      <dgm:spPr/>
    </dgm:pt>
    <dgm:pt modelId="{F9B62687-A2B4-4B20-83A6-080C22DC6F44}" type="pres">
      <dgm:prSet presAssocID="{A5DD88B5-F5B8-42B9-87B3-D5EB40610DA8}" presName="bottomArc1" presStyleLbl="parChTrans1D1" presStyleIdx="1" presStyleCnt="22"/>
      <dgm:spPr/>
    </dgm:pt>
    <dgm:pt modelId="{077A8900-C34D-43B4-B5C1-519CA656F99A}" type="pres">
      <dgm:prSet presAssocID="{A5DD88B5-F5B8-42B9-87B3-D5EB40610DA8}" presName="topConnNode1" presStyleLbl="node1" presStyleIdx="0" presStyleCnt="0"/>
      <dgm:spPr/>
    </dgm:pt>
    <dgm:pt modelId="{D2F294B1-24D4-47DC-B8EC-77FB6148017D}" type="pres">
      <dgm:prSet presAssocID="{A5DD88B5-F5B8-42B9-87B3-D5EB40610DA8}" presName="hierChild2" presStyleCnt="0"/>
      <dgm:spPr/>
    </dgm:pt>
    <dgm:pt modelId="{31474356-DC12-4B57-8DFB-8EBFF450D624}" type="pres">
      <dgm:prSet presAssocID="{A5DD88B5-F5B8-42B9-87B3-D5EB40610DA8}" presName="hierChild3" presStyleCnt="0"/>
      <dgm:spPr/>
    </dgm:pt>
    <dgm:pt modelId="{4B742228-D8A2-4196-8609-DF707BC05D54}" type="pres">
      <dgm:prSet presAssocID="{0817BDF9-953E-49C6-A25F-22FF670037E1}" presName="Name101" presStyleLbl="parChTrans1D2" presStyleIdx="0" presStyleCnt="2"/>
      <dgm:spPr/>
    </dgm:pt>
    <dgm:pt modelId="{418B3A61-1D66-4350-9F90-C281FC403B2B}" type="pres">
      <dgm:prSet presAssocID="{298C873F-68A3-4FB0-B422-2B85DC015463}" presName="hierRoot3" presStyleCnt="0">
        <dgm:presLayoutVars>
          <dgm:hierBranch val="init"/>
        </dgm:presLayoutVars>
      </dgm:prSet>
      <dgm:spPr/>
    </dgm:pt>
    <dgm:pt modelId="{D61241E6-C4A3-4C0E-83C6-A05C0722BC50}" type="pres">
      <dgm:prSet presAssocID="{298C873F-68A3-4FB0-B422-2B85DC015463}" presName="rootComposite3" presStyleCnt="0"/>
      <dgm:spPr/>
    </dgm:pt>
    <dgm:pt modelId="{379A46D0-73A9-4A33-9A20-37458D001C66}" type="pres">
      <dgm:prSet presAssocID="{298C873F-68A3-4FB0-B422-2B85DC015463}" presName="rootText3" presStyleLbl="alignAcc1" presStyleIdx="0" presStyleCnt="0">
        <dgm:presLayoutVars>
          <dgm:chPref val="3"/>
        </dgm:presLayoutVars>
      </dgm:prSet>
      <dgm:spPr/>
    </dgm:pt>
    <dgm:pt modelId="{1A27F5C0-A35D-422F-B0AB-0F45FFB22C02}" type="pres">
      <dgm:prSet presAssocID="{298C873F-68A3-4FB0-B422-2B85DC015463}" presName="topArc3" presStyleLbl="parChTrans1D1" presStyleIdx="2" presStyleCnt="22"/>
      <dgm:spPr/>
    </dgm:pt>
    <dgm:pt modelId="{D3DDC28E-722B-4A8F-B25F-E4546FC068BF}" type="pres">
      <dgm:prSet presAssocID="{298C873F-68A3-4FB0-B422-2B85DC015463}" presName="bottomArc3" presStyleLbl="parChTrans1D1" presStyleIdx="3" presStyleCnt="22"/>
      <dgm:spPr/>
    </dgm:pt>
    <dgm:pt modelId="{CD18D613-06DE-4FED-BC88-9BA0256AFDCE}" type="pres">
      <dgm:prSet presAssocID="{298C873F-68A3-4FB0-B422-2B85DC015463}" presName="topConnNode3" presStyleLbl="asst1" presStyleIdx="0" presStyleCnt="0"/>
      <dgm:spPr/>
    </dgm:pt>
    <dgm:pt modelId="{7F8CF6F5-65FE-4ACB-96CA-21CF58776715}" type="pres">
      <dgm:prSet presAssocID="{298C873F-68A3-4FB0-B422-2B85DC015463}" presName="hierChild6" presStyleCnt="0"/>
      <dgm:spPr/>
    </dgm:pt>
    <dgm:pt modelId="{7956457A-0AC4-4E46-9FC1-3827CE0EB095}" type="pres">
      <dgm:prSet presAssocID="{298C873F-68A3-4FB0-B422-2B85DC015463}" presName="hierChild7" presStyleCnt="0"/>
      <dgm:spPr/>
    </dgm:pt>
    <dgm:pt modelId="{2876A9DD-C6BC-4BB6-98AD-08A0B731C762}" type="pres">
      <dgm:prSet presAssocID="{AEE2017C-8574-4638-8655-2C3BD7DBA432}" presName="Name101" presStyleLbl="parChTrans1D3" presStyleIdx="0" presStyleCnt="8"/>
      <dgm:spPr/>
    </dgm:pt>
    <dgm:pt modelId="{7B4C807F-8EFC-4426-8165-09FAB16075EC}" type="pres">
      <dgm:prSet presAssocID="{F887C812-8E9E-4216-B7EA-426B758E9816}" presName="hierRoot3" presStyleCnt="0">
        <dgm:presLayoutVars>
          <dgm:hierBranch val="init"/>
        </dgm:presLayoutVars>
      </dgm:prSet>
      <dgm:spPr/>
    </dgm:pt>
    <dgm:pt modelId="{723F0C95-1A0E-4598-B8D7-8E70C84AB289}" type="pres">
      <dgm:prSet presAssocID="{F887C812-8E9E-4216-B7EA-426B758E9816}" presName="rootComposite3" presStyleCnt="0"/>
      <dgm:spPr/>
    </dgm:pt>
    <dgm:pt modelId="{5939A919-38E1-4150-A5AB-ACDC59E62BA5}" type="pres">
      <dgm:prSet presAssocID="{F887C812-8E9E-4216-B7EA-426B758E9816}" presName="rootText3" presStyleLbl="alignAcc1" presStyleIdx="0" presStyleCnt="0">
        <dgm:presLayoutVars>
          <dgm:chPref val="3"/>
        </dgm:presLayoutVars>
      </dgm:prSet>
      <dgm:spPr/>
    </dgm:pt>
    <dgm:pt modelId="{CA4BACA2-0204-4D54-9CCF-623D8CF9B9D3}" type="pres">
      <dgm:prSet presAssocID="{F887C812-8E9E-4216-B7EA-426B758E9816}" presName="topArc3" presStyleLbl="parChTrans1D1" presStyleIdx="4" presStyleCnt="22"/>
      <dgm:spPr/>
    </dgm:pt>
    <dgm:pt modelId="{C1138B92-EAF8-4F8F-97B6-1F804372A633}" type="pres">
      <dgm:prSet presAssocID="{F887C812-8E9E-4216-B7EA-426B758E9816}" presName="bottomArc3" presStyleLbl="parChTrans1D1" presStyleIdx="5" presStyleCnt="22"/>
      <dgm:spPr/>
    </dgm:pt>
    <dgm:pt modelId="{FB1A9799-FBF7-4E85-A5BC-FFEB2753E2F4}" type="pres">
      <dgm:prSet presAssocID="{F887C812-8E9E-4216-B7EA-426B758E9816}" presName="topConnNode3" presStyleLbl="asst1" presStyleIdx="0" presStyleCnt="0"/>
      <dgm:spPr/>
    </dgm:pt>
    <dgm:pt modelId="{C88C2BFD-CBBD-4440-A85B-A9B211CDACEF}" type="pres">
      <dgm:prSet presAssocID="{F887C812-8E9E-4216-B7EA-426B758E9816}" presName="hierChild6" presStyleCnt="0"/>
      <dgm:spPr/>
    </dgm:pt>
    <dgm:pt modelId="{54FDA8A4-4142-40F0-8254-2E14BC87DF16}" type="pres">
      <dgm:prSet presAssocID="{F887C812-8E9E-4216-B7EA-426B758E9816}" presName="hierChild7" presStyleCnt="0"/>
      <dgm:spPr/>
    </dgm:pt>
    <dgm:pt modelId="{CED02831-09A2-4767-9DA6-06CC90949852}" type="pres">
      <dgm:prSet presAssocID="{12A0438C-0740-4AD0-8401-88D42D6B8A69}" presName="Name101" presStyleLbl="parChTrans1D3" presStyleIdx="1" presStyleCnt="8"/>
      <dgm:spPr/>
    </dgm:pt>
    <dgm:pt modelId="{8FA02277-E817-49C0-8D84-E5A9A8F16B55}" type="pres">
      <dgm:prSet presAssocID="{405E9BE4-6AEC-45C7-ACFD-F4281E907E40}" presName="hierRoot3" presStyleCnt="0">
        <dgm:presLayoutVars>
          <dgm:hierBranch val="init"/>
        </dgm:presLayoutVars>
      </dgm:prSet>
      <dgm:spPr/>
    </dgm:pt>
    <dgm:pt modelId="{BCD03EED-532F-437D-AD03-2C1FA4A4EA2E}" type="pres">
      <dgm:prSet presAssocID="{405E9BE4-6AEC-45C7-ACFD-F4281E907E40}" presName="rootComposite3" presStyleCnt="0"/>
      <dgm:spPr/>
    </dgm:pt>
    <dgm:pt modelId="{E2EC44AA-857B-4FE0-BAC8-057A6E404049}" type="pres">
      <dgm:prSet presAssocID="{405E9BE4-6AEC-45C7-ACFD-F4281E907E40}" presName="rootText3" presStyleLbl="alignAcc1" presStyleIdx="0" presStyleCnt="0">
        <dgm:presLayoutVars>
          <dgm:chPref val="3"/>
        </dgm:presLayoutVars>
      </dgm:prSet>
      <dgm:spPr/>
    </dgm:pt>
    <dgm:pt modelId="{897E6B30-864F-4730-98F9-9ED97EE7AAFF}" type="pres">
      <dgm:prSet presAssocID="{405E9BE4-6AEC-45C7-ACFD-F4281E907E40}" presName="topArc3" presStyleLbl="parChTrans1D1" presStyleIdx="6" presStyleCnt="22"/>
      <dgm:spPr/>
    </dgm:pt>
    <dgm:pt modelId="{CBE21604-FC01-4FC4-8175-A599E861A3C0}" type="pres">
      <dgm:prSet presAssocID="{405E9BE4-6AEC-45C7-ACFD-F4281E907E40}" presName="bottomArc3" presStyleLbl="parChTrans1D1" presStyleIdx="7" presStyleCnt="22"/>
      <dgm:spPr/>
    </dgm:pt>
    <dgm:pt modelId="{441CABFF-7DB4-4CC3-A1C1-8C43DFB21F6A}" type="pres">
      <dgm:prSet presAssocID="{405E9BE4-6AEC-45C7-ACFD-F4281E907E40}" presName="topConnNode3" presStyleLbl="asst1" presStyleIdx="0" presStyleCnt="0"/>
      <dgm:spPr/>
    </dgm:pt>
    <dgm:pt modelId="{F350DB03-AD2E-4482-B111-6C8F9FD92E83}" type="pres">
      <dgm:prSet presAssocID="{405E9BE4-6AEC-45C7-ACFD-F4281E907E40}" presName="hierChild6" presStyleCnt="0"/>
      <dgm:spPr/>
    </dgm:pt>
    <dgm:pt modelId="{9BE0EB49-716A-4F85-AF49-423EE6F211C1}" type="pres">
      <dgm:prSet presAssocID="{405E9BE4-6AEC-45C7-ACFD-F4281E907E40}" presName="hierChild7" presStyleCnt="0"/>
      <dgm:spPr/>
    </dgm:pt>
    <dgm:pt modelId="{100CA516-021D-4900-8A86-25C613B6C7D5}" type="pres">
      <dgm:prSet presAssocID="{AC2A49D7-4A31-4229-8267-1A69B4896765}" presName="Name101" presStyleLbl="parChTrans1D3" presStyleIdx="2" presStyleCnt="8"/>
      <dgm:spPr/>
    </dgm:pt>
    <dgm:pt modelId="{CAB93ECE-5491-4D29-952A-CF0C94A72B3C}" type="pres">
      <dgm:prSet presAssocID="{DD7194B1-F37A-432C-BE5D-3EFC10E7E54D}" presName="hierRoot3" presStyleCnt="0">
        <dgm:presLayoutVars>
          <dgm:hierBranch val="init"/>
        </dgm:presLayoutVars>
      </dgm:prSet>
      <dgm:spPr/>
    </dgm:pt>
    <dgm:pt modelId="{53BFF845-9F62-499D-B11E-C51BEEF11F15}" type="pres">
      <dgm:prSet presAssocID="{DD7194B1-F37A-432C-BE5D-3EFC10E7E54D}" presName="rootComposite3" presStyleCnt="0"/>
      <dgm:spPr/>
    </dgm:pt>
    <dgm:pt modelId="{5FED59A8-5E9B-4DBA-A5D5-654A42A0C106}" type="pres">
      <dgm:prSet presAssocID="{DD7194B1-F37A-432C-BE5D-3EFC10E7E54D}" presName="rootText3" presStyleLbl="alignAcc1" presStyleIdx="0" presStyleCnt="0">
        <dgm:presLayoutVars>
          <dgm:chPref val="3"/>
        </dgm:presLayoutVars>
      </dgm:prSet>
      <dgm:spPr/>
    </dgm:pt>
    <dgm:pt modelId="{C29C8A66-CBFA-4401-81B4-4F0777CE239F}" type="pres">
      <dgm:prSet presAssocID="{DD7194B1-F37A-432C-BE5D-3EFC10E7E54D}" presName="topArc3" presStyleLbl="parChTrans1D1" presStyleIdx="8" presStyleCnt="22"/>
      <dgm:spPr/>
    </dgm:pt>
    <dgm:pt modelId="{BD893A14-E0DC-4CF9-BD59-7605188BBC8D}" type="pres">
      <dgm:prSet presAssocID="{DD7194B1-F37A-432C-BE5D-3EFC10E7E54D}" presName="bottomArc3" presStyleLbl="parChTrans1D1" presStyleIdx="9" presStyleCnt="22"/>
      <dgm:spPr/>
    </dgm:pt>
    <dgm:pt modelId="{503CC3F9-9C71-407B-B92A-62E2DE2B1FB4}" type="pres">
      <dgm:prSet presAssocID="{DD7194B1-F37A-432C-BE5D-3EFC10E7E54D}" presName="topConnNode3" presStyleLbl="asst1" presStyleIdx="0" presStyleCnt="0"/>
      <dgm:spPr/>
    </dgm:pt>
    <dgm:pt modelId="{D34FBF0E-C277-4119-8D34-0C1ECCA523B2}" type="pres">
      <dgm:prSet presAssocID="{DD7194B1-F37A-432C-BE5D-3EFC10E7E54D}" presName="hierChild6" presStyleCnt="0"/>
      <dgm:spPr/>
    </dgm:pt>
    <dgm:pt modelId="{8CB82BC6-5420-47AD-9EE0-22448ECBE8E6}" type="pres">
      <dgm:prSet presAssocID="{DD7194B1-F37A-432C-BE5D-3EFC10E7E54D}" presName="hierChild7" presStyleCnt="0"/>
      <dgm:spPr/>
    </dgm:pt>
    <dgm:pt modelId="{D92F22C7-C5E1-4858-86F9-681A502084C6}" type="pres">
      <dgm:prSet presAssocID="{39935C2C-5C66-4B54-9E46-0D15A72A6ECC}" presName="Name101" presStyleLbl="parChTrans1D3" presStyleIdx="3" presStyleCnt="8"/>
      <dgm:spPr/>
    </dgm:pt>
    <dgm:pt modelId="{8B3E0C3D-B829-4E44-8D62-838B5717CDAD}" type="pres">
      <dgm:prSet presAssocID="{6BB276BF-78C7-41C8-B516-748E99C3C231}" presName="hierRoot3" presStyleCnt="0">
        <dgm:presLayoutVars>
          <dgm:hierBranch val="init"/>
        </dgm:presLayoutVars>
      </dgm:prSet>
      <dgm:spPr/>
    </dgm:pt>
    <dgm:pt modelId="{87C2F744-04CA-4E5C-B8CE-9246146564A5}" type="pres">
      <dgm:prSet presAssocID="{6BB276BF-78C7-41C8-B516-748E99C3C231}" presName="rootComposite3" presStyleCnt="0"/>
      <dgm:spPr/>
    </dgm:pt>
    <dgm:pt modelId="{091F2C0C-84B2-4529-93CA-44791F4129B1}" type="pres">
      <dgm:prSet presAssocID="{6BB276BF-78C7-41C8-B516-748E99C3C231}" presName="rootText3" presStyleLbl="alignAcc1" presStyleIdx="0" presStyleCnt="0">
        <dgm:presLayoutVars>
          <dgm:chPref val="3"/>
        </dgm:presLayoutVars>
      </dgm:prSet>
      <dgm:spPr/>
    </dgm:pt>
    <dgm:pt modelId="{70EA43E8-62B1-40F1-BCA7-DA9F18F87C4D}" type="pres">
      <dgm:prSet presAssocID="{6BB276BF-78C7-41C8-B516-748E99C3C231}" presName="topArc3" presStyleLbl="parChTrans1D1" presStyleIdx="10" presStyleCnt="22"/>
      <dgm:spPr/>
    </dgm:pt>
    <dgm:pt modelId="{CE6CDD4F-8DA3-477A-BE5A-D1D185D6709E}" type="pres">
      <dgm:prSet presAssocID="{6BB276BF-78C7-41C8-B516-748E99C3C231}" presName="bottomArc3" presStyleLbl="parChTrans1D1" presStyleIdx="11" presStyleCnt="22"/>
      <dgm:spPr/>
    </dgm:pt>
    <dgm:pt modelId="{1C11CD81-4E37-4552-B998-3D8FB792E0B2}" type="pres">
      <dgm:prSet presAssocID="{6BB276BF-78C7-41C8-B516-748E99C3C231}" presName="topConnNode3" presStyleLbl="asst1" presStyleIdx="0" presStyleCnt="0"/>
      <dgm:spPr/>
    </dgm:pt>
    <dgm:pt modelId="{129D7EAC-4C6E-4642-B230-20FFF4F2CBC0}" type="pres">
      <dgm:prSet presAssocID="{6BB276BF-78C7-41C8-B516-748E99C3C231}" presName="hierChild6" presStyleCnt="0"/>
      <dgm:spPr/>
    </dgm:pt>
    <dgm:pt modelId="{9C09DE50-1E7C-41CB-B7EC-D5C35485E9CE}" type="pres">
      <dgm:prSet presAssocID="{6BB276BF-78C7-41C8-B516-748E99C3C231}" presName="hierChild7" presStyleCnt="0"/>
      <dgm:spPr/>
    </dgm:pt>
    <dgm:pt modelId="{24F15FA3-D7E0-4A89-A348-B8741D5FD6F9}" type="pres">
      <dgm:prSet presAssocID="{4C02722B-765B-493C-AB3E-C746A89879A6}" presName="Name101" presStyleLbl="parChTrans1D2" presStyleIdx="1" presStyleCnt="2"/>
      <dgm:spPr/>
    </dgm:pt>
    <dgm:pt modelId="{D99C1AB9-53B1-4878-B084-C446BF5DC6A8}" type="pres">
      <dgm:prSet presAssocID="{402B3512-A60D-4188-B986-A8990EC5B6CD}" presName="hierRoot3" presStyleCnt="0">
        <dgm:presLayoutVars>
          <dgm:hierBranch val="init"/>
        </dgm:presLayoutVars>
      </dgm:prSet>
      <dgm:spPr/>
    </dgm:pt>
    <dgm:pt modelId="{A5C97D9C-7E73-4063-9EBB-9C1EB1D80245}" type="pres">
      <dgm:prSet presAssocID="{402B3512-A60D-4188-B986-A8990EC5B6CD}" presName="rootComposite3" presStyleCnt="0"/>
      <dgm:spPr/>
    </dgm:pt>
    <dgm:pt modelId="{1DCECAA0-3D13-4A8C-B520-836CEE5DACCE}" type="pres">
      <dgm:prSet presAssocID="{402B3512-A60D-4188-B986-A8990EC5B6CD}" presName="rootText3" presStyleLbl="alignAcc1" presStyleIdx="0" presStyleCnt="0" custScaleX="115358">
        <dgm:presLayoutVars>
          <dgm:chPref val="3"/>
        </dgm:presLayoutVars>
      </dgm:prSet>
      <dgm:spPr/>
    </dgm:pt>
    <dgm:pt modelId="{7C563FF2-A58B-4A0C-ADB1-546A3F9C33CE}" type="pres">
      <dgm:prSet presAssocID="{402B3512-A60D-4188-B986-A8990EC5B6CD}" presName="topArc3" presStyleLbl="parChTrans1D1" presStyleIdx="12" presStyleCnt="22"/>
      <dgm:spPr/>
    </dgm:pt>
    <dgm:pt modelId="{8C33F902-DD48-4046-9EE2-D328B0BF4D31}" type="pres">
      <dgm:prSet presAssocID="{402B3512-A60D-4188-B986-A8990EC5B6CD}" presName="bottomArc3" presStyleLbl="parChTrans1D1" presStyleIdx="13" presStyleCnt="22"/>
      <dgm:spPr/>
    </dgm:pt>
    <dgm:pt modelId="{DA99D63E-8D3B-4119-9216-6C398B9D8B65}" type="pres">
      <dgm:prSet presAssocID="{402B3512-A60D-4188-B986-A8990EC5B6CD}" presName="topConnNode3" presStyleLbl="asst1" presStyleIdx="0" presStyleCnt="0"/>
      <dgm:spPr/>
    </dgm:pt>
    <dgm:pt modelId="{5AA99AEA-CFF0-481C-B66D-713F15ACF558}" type="pres">
      <dgm:prSet presAssocID="{402B3512-A60D-4188-B986-A8990EC5B6CD}" presName="hierChild6" presStyleCnt="0"/>
      <dgm:spPr/>
    </dgm:pt>
    <dgm:pt modelId="{000978AC-7156-4FB7-B9D3-5B5F53061563}" type="pres">
      <dgm:prSet presAssocID="{402B3512-A60D-4188-B986-A8990EC5B6CD}" presName="hierChild7" presStyleCnt="0"/>
      <dgm:spPr/>
    </dgm:pt>
    <dgm:pt modelId="{13F34AC8-6E60-42AC-9C6C-415CED54B078}" type="pres">
      <dgm:prSet presAssocID="{3847B7EE-CDF8-460B-82AC-A77E4ADDCF25}" presName="Name101" presStyleLbl="parChTrans1D3" presStyleIdx="4" presStyleCnt="8"/>
      <dgm:spPr/>
    </dgm:pt>
    <dgm:pt modelId="{A63FB5A9-D86D-4D26-8645-4F94A251EEC6}" type="pres">
      <dgm:prSet presAssocID="{8AE5639E-450A-4F87-BFF8-B0B885D73C02}" presName="hierRoot3" presStyleCnt="0">
        <dgm:presLayoutVars>
          <dgm:hierBranch val="init"/>
        </dgm:presLayoutVars>
      </dgm:prSet>
      <dgm:spPr/>
    </dgm:pt>
    <dgm:pt modelId="{8B199CE6-79E6-4BC8-BED6-F4C2517D1931}" type="pres">
      <dgm:prSet presAssocID="{8AE5639E-450A-4F87-BFF8-B0B885D73C02}" presName="rootComposite3" presStyleCnt="0"/>
      <dgm:spPr/>
    </dgm:pt>
    <dgm:pt modelId="{3BE61C60-7BA9-44B3-A729-2AB14E0830F1}" type="pres">
      <dgm:prSet presAssocID="{8AE5639E-450A-4F87-BFF8-B0B885D73C02}" presName="rootText3" presStyleLbl="alignAcc1" presStyleIdx="0" presStyleCnt="0">
        <dgm:presLayoutVars>
          <dgm:chPref val="3"/>
        </dgm:presLayoutVars>
      </dgm:prSet>
      <dgm:spPr/>
    </dgm:pt>
    <dgm:pt modelId="{F0F58450-192D-4C7D-8C05-1DCB287B9895}" type="pres">
      <dgm:prSet presAssocID="{8AE5639E-450A-4F87-BFF8-B0B885D73C02}" presName="topArc3" presStyleLbl="parChTrans1D1" presStyleIdx="14" presStyleCnt="22"/>
      <dgm:spPr/>
    </dgm:pt>
    <dgm:pt modelId="{EBA454F6-3CA1-4681-B690-C6CCD58805AC}" type="pres">
      <dgm:prSet presAssocID="{8AE5639E-450A-4F87-BFF8-B0B885D73C02}" presName="bottomArc3" presStyleLbl="parChTrans1D1" presStyleIdx="15" presStyleCnt="22"/>
      <dgm:spPr/>
    </dgm:pt>
    <dgm:pt modelId="{4E86088C-5C84-4D5D-A7C1-64EEBA5D8532}" type="pres">
      <dgm:prSet presAssocID="{8AE5639E-450A-4F87-BFF8-B0B885D73C02}" presName="topConnNode3" presStyleLbl="asst1" presStyleIdx="0" presStyleCnt="0"/>
      <dgm:spPr/>
    </dgm:pt>
    <dgm:pt modelId="{6887EE67-9A2A-42D7-A6D8-802E6F61A446}" type="pres">
      <dgm:prSet presAssocID="{8AE5639E-450A-4F87-BFF8-B0B885D73C02}" presName="hierChild6" presStyleCnt="0"/>
      <dgm:spPr/>
    </dgm:pt>
    <dgm:pt modelId="{8B1FA62B-21F5-4F23-A243-3086CCEC900D}" type="pres">
      <dgm:prSet presAssocID="{8AE5639E-450A-4F87-BFF8-B0B885D73C02}" presName="hierChild7" presStyleCnt="0"/>
      <dgm:spPr/>
    </dgm:pt>
    <dgm:pt modelId="{F2132392-DA62-4AEC-A886-6B96E4867F82}" type="pres">
      <dgm:prSet presAssocID="{CF8FE761-CF71-4040-BC12-B65135499A81}" presName="Name101" presStyleLbl="parChTrans1D3" presStyleIdx="5" presStyleCnt="8"/>
      <dgm:spPr/>
    </dgm:pt>
    <dgm:pt modelId="{0046462C-0CC5-436E-944D-4E889AB0821A}" type="pres">
      <dgm:prSet presAssocID="{61F69387-1064-49A9-BF19-49D3AE3E2345}" presName="hierRoot3" presStyleCnt="0">
        <dgm:presLayoutVars>
          <dgm:hierBranch val="init"/>
        </dgm:presLayoutVars>
      </dgm:prSet>
      <dgm:spPr/>
    </dgm:pt>
    <dgm:pt modelId="{3AA6C57F-97F5-4731-93D3-A4E8BF2D8EA2}" type="pres">
      <dgm:prSet presAssocID="{61F69387-1064-49A9-BF19-49D3AE3E2345}" presName="rootComposite3" presStyleCnt="0"/>
      <dgm:spPr/>
    </dgm:pt>
    <dgm:pt modelId="{F95121C6-4882-4519-B491-58EF5966D7B1}" type="pres">
      <dgm:prSet presAssocID="{61F69387-1064-49A9-BF19-49D3AE3E2345}" presName="rootText3" presStyleLbl="alignAcc1" presStyleIdx="0" presStyleCnt="0">
        <dgm:presLayoutVars>
          <dgm:chPref val="3"/>
        </dgm:presLayoutVars>
      </dgm:prSet>
      <dgm:spPr/>
    </dgm:pt>
    <dgm:pt modelId="{DC162194-91F4-4DE1-BBCD-D111B8F214DE}" type="pres">
      <dgm:prSet presAssocID="{61F69387-1064-49A9-BF19-49D3AE3E2345}" presName="topArc3" presStyleLbl="parChTrans1D1" presStyleIdx="16" presStyleCnt="22"/>
      <dgm:spPr/>
    </dgm:pt>
    <dgm:pt modelId="{EEB1BAE5-4B81-4854-86E0-8E656224612E}" type="pres">
      <dgm:prSet presAssocID="{61F69387-1064-49A9-BF19-49D3AE3E2345}" presName="bottomArc3" presStyleLbl="parChTrans1D1" presStyleIdx="17" presStyleCnt="22"/>
      <dgm:spPr/>
    </dgm:pt>
    <dgm:pt modelId="{C1C3A031-4A8A-487F-9E0B-E6A56094645A}" type="pres">
      <dgm:prSet presAssocID="{61F69387-1064-49A9-BF19-49D3AE3E2345}" presName="topConnNode3" presStyleLbl="asst1" presStyleIdx="0" presStyleCnt="0"/>
      <dgm:spPr/>
    </dgm:pt>
    <dgm:pt modelId="{A4289F5A-8001-476F-BEA8-CE50BB9EC3B9}" type="pres">
      <dgm:prSet presAssocID="{61F69387-1064-49A9-BF19-49D3AE3E2345}" presName="hierChild6" presStyleCnt="0"/>
      <dgm:spPr/>
    </dgm:pt>
    <dgm:pt modelId="{B0A25166-953E-4C70-AD17-75BEF83683B7}" type="pres">
      <dgm:prSet presAssocID="{61F69387-1064-49A9-BF19-49D3AE3E2345}" presName="hierChild7" presStyleCnt="0"/>
      <dgm:spPr/>
    </dgm:pt>
    <dgm:pt modelId="{DD7EEBB4-D402-4B3B-894E-86AF93E779FF}" type="pres">
      <dgm:prSet presAssocID="{CA863891-39AC-41E9-94C3-8790D0D60335}" presName="Name101" presStyleLbl="parChTrans1D3" presStyleIdx="6" presStyleCnt="8"/>
      <dgm:spPr/>
    </dgm:pt>
    <dgm:pt modelId="{18507731-8FCE-49A1-B7AA-378DBC0263BA}" type="pres">
      <dgm:prSet presAssocID="{4019DB23-CE92-4544-BA6F-6311099A16BD}" presName="hierRoot3" presStyleCnt="0">
        <dgm:presLayoutVars>
          <dgm:hierBranch val="init"/>
        </dgm:presLayoutVars>
      </dgm:prSet>
      <dgm:spPr/>
    </dgm:pt>
    <dgm:pt modelId="{AA2E8B02-6E81-48FC-81F2-12882B1C11F1}" type="pres">
      <dgm:prSet presAssocID="{4019DB23-CE92-4544-BA6F-6311099A16BD}" presName="rootComposite3" presStyleCnt="0"/>
      <dgm:spPr/>
    </dgm:pt>
    <dgm:pt modelId="{63183750-6286-487B-8061-C0F492047F81}" type="pres">
      <dgm:prSet presAssocID="{4019DB23-CE92-4544-BA6F-6311099A16BD}" presName="rootText3" presStyleLbl="alignAcc1" presStyleIdx="0" presStyleCnt="0">
        <dgm:presLayoutVars>
          <dgm:chPref val="3"/>
        </dgm:presLayoutVars>
      </dgm:prSet>
      <dgm:spPr/>
    </dgm:pt>
    <dgm:pt modelId="{B8409FBB-EE41-4312-AD22-EA5929193D76}" type="pres">
      <dgm:prSet presAssocID="{4019DB23-CE92-4544-BA6F-6311099A16BD}" presName="topArc3" presStyleLbl="parChTrans1D1" presStyleIdx="18" presStyleCnt="22"/>
      <dgm:spPr/>
    </dgm:pt>
    <dgm:pt modelId="{949C7151-BE0F-4FD9-B554-60D6CD0EFB7E}" type="pres">
      <dgm:prSet presAssocID="{4019DB23-CE92-4544-BA6F-6311099A16BD}" presName="bottomArc3" presStyleLbl="parChTrans1D1" presStyleIdx="19" presStyleCnt="22"/>
      <dgm:spPr/>
    </dgm:pt>
    <dgm:pt modelId="{74DA3FC6-4885-4659-A73C-D5E8CF0D6BFD}" type="pres">
      <dgm:prSet presAssocID="{4019DB23-CE92-4544-BA6F-6311099A16BD}" presName="topConnNode3" presStyleLbl="asst1" presStyleIdx="0" presStyleCnt="0"/>
      <dgm:spPr/>
    </dgm:pt>
    <dgm:pt modelId="{AE77CC69-A00A-4E77-9AFA-419635EF4E4E}" type="pres">
      <dgm:prSet presAssocID="{4019DB23-CE92-4544-BA6F-6311099A16BD}" presName="hierChild6" presStyleCnt="0"/>
      <dgm:spPr/>
    </dgm:pt>
    <dgm:pt modelId="{1FAB85DF-01F1-4876-8277-3DB87943B00B}" type="pres">
      <dgm:prSet presAssocID="{4019DB23-CE92-4544-BA6F-6311099A16BD}" presName="hierChild7" presStyleCnt="0"/>
      <dgm:spPr/>
    </dgm:pt>
    <dgm:pt modelId="{B635CEB5-8EC6-4BC3-B333-9736E3A78CBD}" type="pres">
      <dgm:prSet presAssocID="{DD6AC50C-4109-4FF3-A5FA-48378CA266B8}" presName="Name101" presStyleLbl="parChTrans1D3" presStyleIdx="7" presStyleCnt="8"/>
      <dgm:spPr/>
    </dgm:pt>
    <dgm:pt modelId="{76F86903-0625-4A1C-AB53-15C605240C86}" type="pres">
      <dgm:prSet presAssocID="{81BA7594-39FF-46C9-AD9F-36A526D64F18}" presName="hierRoot3" presStyleCnt="0">
        <dgm:presLayoutVars>
          <dgm:hierBranch val="init"/>
        </dgm:presLayoutVars>
      </dgm:prSet>
      <dgm:spPr/>
    </dgm:pt>
    <dgm:pt modelId="{1151293E-7CE2-4403-931D-A2FC8F68715E}" type="pres">
      <dgm:prSet presAssocID="{81BA7594-39FF-46C9-AD9F-36A526D64F18}" presName="rootComposite3" presStyleCnt="0"/>
      <dgm:spPr/>
    </dgm:pt>
    <dgm:pt modelId="{E92AD62B-4662-49B9-A29A-3FFE37F18494}" type="pres">
      <dgm:prSet presAssocID="{81BA7594-39FF-46C9-AD9F-36A526D64F18}" presName="rootText3" presStyleLbl="alignAcc1" presStyleIdx="0" presStyleCnt="0">
        <dgm:presLayoutVars>
          <dgm:chPref val="3"/>
        </dgm:presLayoutVars>
      </dgm:prSet>
      <dgm:spPr/>
    </dgm:pt>
    <dgm:pt modelId="{1E131B3B-AB79-4FCF-9E01-878F6546BA1C}" type="pres">
      <dgm:prSet presAssocID="{81BA7594-39FF-46C9-AD9F-36A526D64F18}" presName="topArc3" presStyleLbl="parChTrans1D1" presStyleIdx="20" presStyleCnt="22"/>
      <dgm:spPr/>
    </dgm:pt>
    <dgm:pt modelId="{876DF814-D143-461E-90F5-C6BFFF8F82B6}" type="pres">
      <dgm:prSet presAssocID="{81BA7594-39FF-46C9-AD9F-36A526D64F18}" presName="bottomArc3" presStyleLbl="parChTrans1D1" presStyleIdx="21" presStyleCnt="22"/>
      <dgm:spPr/>
    </dgm:pt>
    <dgm:pt modelId="{B036D62B-34C6-4FD0-97E6-247B7B67EB46}" type="pres">
      <dgm:prSet presAssocID="{81BA7594-39FF-46C9-AD9F-36A526D64F18}" presName="topConnNode3" presStyleLbl="asst1" presStyleIdx="0" presStyleCnt="0"/>
      <dgm:spPr/>
    </dgm:pt>
    <dgm:pt modelId="{42AA2052-8156-4B7F-8E4B-98AC04B8A0B9}" type="pres">
      <dgm:prSet presAssocID="{81BA7594-39FF-46C9-AD9F-36A526D64F18}" presName="hierChild6" presStyleCnt="0"/>
      <dgm:spPr/>
    </dgm:pt>
    <dgm:pt modelId="{AD711425-3A4C-4494-AC37-C062FB683800}" type="pres">
      <dgm:prSet presAssocID="{81BA7594-39FF-46C9-AD9F-36A526D64F18}" presName="hierChild7" presStyleCnt="0"/>
      <dgm:spPr/>
    </dgm:pt>
  </dgm:ptLst>
  <dgm:cxnLst>
    <dgm:cxn modelId="{FE3BF202-0E6E-473F-99B1-801D31AF503C}" type="presOf" srcId="{F887C812-8E9E-4216-B7EA-426B758E9816}" destId="{5939A919-38E1-4150-A5AB-ACDC59E62BA5}" srcOrd="0" destOrd="0" presId="urn:microsoft.com/office/officeart/2008/layout/HalfCircleOrganizationChart"/>
    <dgm:cxn modelId="{833FD810-4C33-48F7-9F2A-B4A8C5BC5B8A}" type="presOf" srcId="{402B3512-A60D-4188-B986-A8990EC5B6CD}" destId="{1DCECAA0-3D13-4A8C-B520-836CEE5DACCE}" srcOrd="0" destOrd="0" presId="urn:microsoft.com/office/officeart/2008/layout/HalfCircleOrganizationChart"/>
    <dgm:cxn modelId="{FA02DC10-EF38-4A4D-AA32-7901DAF177E2}" type="presOf" srcId="{402B3512-A60D-4188-B986-A8990EC5B6CD}" destId="{DA99D63E-8D3B-4119-9216-6C398B9D8B65}" srcOrd="1" destOrd="0" presId="urn:microsoft.com/office/officeart/2008/layout/HalfCircleOrganizationChart"/>
    <dgm:cxn modelId="{C1BC9A1E-D4BC-40BF-B09E-6A09621D9447}" type="presOf" srcId="{4C02722B-765B-493C-AB3E-C746A89879A6}" destId="{24F15FA3-D7E0-4A89-A348-B8741D5FD6F9}" srcOrd="0" destOrd="0" presId="urn:microsoft.com/office/officeart/2008/layout/HalfCircleOrganizationChart"/>
    <dgm:cxn modelId="{33757F29-2517-48A2-B660-1503F9008A03}" type="presOf" srcId="{8AE5639E-450A-4F87-BFF8-B0B885D73C02}" destId="{4E86088C-5C84-4D5D-A7C1-64EEBA5D8532}" srcOrd="1" destOrd="0" presId="urn:microsoft.com/office/officeart/2008/layout/HalfCircleOrganizationChart"/>
    <dgm:cxn modelId="{81EF7B36-35A4-4843-B12E-F1FAB9D5B9CE}" type="presOf" srcId="{AC2A49D7-4A31-4229-8267-1A69B4896765}" destId="{100CA516-021D-4900-8A86-25C613B6C7D5}" srcOrd="0" destOrd="0" presId="urn:microsoft.com/office/officeart/2008/layout/HalfCircleOrganizationChart"/>
    <dgm:cxn modelId="{12BE7439-A2E7-4158-9EF2-59240C13E631}" srcId="{298C873F-68A3-4FB0-B422-2B85DC015463}" destId="{6BB276BF-78C7-41C8-B516-748E99C3C231}" srcOrd="3" destOrd="0" parTransId="{39935C2C-5C66-4B54-9E46-0D15A72A6ECC}" sibTransId="{0AC77985-1548-49C0-BE7F-2D87DAFA4200}"/>
    <dgm:cxn modelId="{D36B463F-5614-4CAC-A6D6-9EA00770B2F4}" srcId="{402B3512-A60D-4188-B986-A8990EC5B6CD}" destId="{4019DB23-CE92-4544-BA6F-6311099A16BD}" srcOrd="2" destOrd="0" parTransId="{CA863891-39AC-41E9-94C3-8790D0D60335}" sibTransId="{9F002FDE-6286-4E58-B148-B77B99740063}"/>
    <dgm:cxn modelId="{6795703F-6E6D-4F5A-8B82-688844EDEFD0}" type="presOf" srcId="{DD7194B1-F37A-432C-BE5D-3EFC10E7E54D}" destId="{5FED59A8-5E9B-4DBA-A5D5-654A42A0C106}" srcOrd="0" destOrd="0" presId="urn:microsoft.com/office/officeart/2008/layout/HalfCircleOrganizationChart"/>
    <dgm:cxn modelId="{091AD262-7B9D-4733-85D6-23D4209DA694}" type="presOf" srcId="{DD6AC50C-4109-4FF3-A5FA-48378CA266B8}" destId="{B635CEB5-8EC6-4BC3-B333-9736E3A78CBD}" srcOrd="0" destOrd="0" presId="urn:microsoft.com/office/officeart/2008/layout/HalfCircleOrganizationChart"/>
    <dgm:cxn modelId="{5CBF1343-375F-4CE7-A08F-507DD87F0FF3}" type="presOf" srcId="{CA863891-39AC-41E9-94C3-8790D0D60335}" destId="{DD7EEBB4-D402-4B3B-894E-86AF93E779FF}" srcOrd="0" destOrd="0" presId="urn:microsoft.com/office/officeart/2008/layout/HalfCircleOrganizationChart"/>
    <dgm:cxn modelId="{9A8A5243-8570-4E06-ACFC-46AAF0BB7623}" srcId="{402B3512-A60D-4188-B986-A8990EC5B6CD}" destId="{8AE5639E-450A-4F87-BFF8-B0B885D73C02}" srcOrd="0" destOrd="0" parTransId="{3847B7EE-CDF8-460B-82AC-A77E4ADDCF25}" sibTransId="{FA7AFD26-DE41-40E6-9EED-B595D3284D64}"/>
    <dgm:cxn modelId="{99C1F645-7D44-4602-B6C7-A9E7EC501821}" type="presOf" srcId="{61F69387-1064-49A9-BF19-49D3AE3E2345}" destId="{F95121C6-4882-4519-B491-58EF5966D7B1}" srcOrd="0" destOrd="0" presId="urn:microsoft.com/office/officeart/2008/layout/HalfCircleOrganizationChart"/>
    <dgm:cxn modelId="{F91AE148-3EF5-4D3D-BE47-244CE5B9EDFB}" type="presOf" srcId="{4019DB23-CE92-4544-BA6F-6311099A16BD}" destId="{74DA3FC6-4885-4659-A73C-D5E8CF0D6BFD}" srcOrd="1" destOrd="0" presId="urn:microsoft.com/office/officeart/2008/layout/HalfCircleOrganizationChart"/>
    <dgm:cxn modelId="{3EF00B75-C3BF-4EA1-B935-44683168073F}" type="presOf" srcId="{298C873F-68A3-4FB0-B422-2B85DC015463}" destId="{CD18D613-06DE-4FED-BC88-9BA0256AFDCE}" srcOrd="1" destOrd="0" presId="urn:microsoft.com/office/officeart/2008/layout/HalfCircleOrganizationChart"/>
    <dgm:cxn modelId="{EEE92456-70FB-4F84-8A5D-BFD4FD0DCA99}" type="presOf" srcId="{3847B7EE-CDF8-460B-82AC-A77E4ADDCF25}" destId="{13F34AC8-6E60-42AC-9C6C-415CED54B078}" srcOrd="0" destOrd="0" presId="urn:microsoft.com/office/officeart/2008/layout/HalfCircleOrganizationChart"/>
    <dgm:cxn modelId="{F7B83C7E-2E41-4DFD-AF14-9D7F2673E91A}" type="presOf" srcId="{A5DD88B5-F5B8-42B9-87B3-D5EB40610DA8}" destId="{077A8900-C34D-43B4-B5C1-519CA656F99A}" srcOrd="1" destOrd="0" presId="urn:microsoft.com/office/officeart/2008/layout/HalfCircleOrganizationChart"/>
    <dgm:cxn modelId="{8E74637E-E0D8-47D6-9F98-AB618D3E0748}" type="presOf" srcId="{81BA7594-39FF-46C9-AD9F-36A526D64F18}" destId="{B036D62B-34C6-4FD0-97E6-247B7B67EB46}" srcOrd="1" destOrd="0" presId="urn:microsoft.com/office/officeart/2008/layout/HalfCircleOrganizationChart"/>
    <dgm:cxn modelId="{8CB8C47F-5BC8-4924-B946-8C8CBBB3C154}" type="presOf" srcId="{F887C812-8E9E-4216-B7EA-426B758E9816}" destId="{FB1A9799-FBF7-4E85-A5BC-FFEB2753E2F4}" srcOrd="1" destOrd="0" presId="urn:microsoft.com/office/officeart/2008/layout/HalfCircleOrganizationChart"/>
    <dgm:cxn modelId="{C25FB992-9F76-467E-88E6-548099F0F872}" type="presOf" srcId="{0817BDF9-953E-49C6-A25F-22FF670037E1}" destId="{4B742228-D8A2-4196-8609-DF707BC05D54}" srcOrd="0" destOrd="0" presId="urn:microsoft.com/office/officeart/2008/layout/HalfCircleOrganizationChart"/>
    <dgm:cxn modelId="{E9CE6A94-B6A3-4F4F-BA40-AA8A23721992}" type="presOf" srcId="{6BB276BF-78C7-41C8-B516-748E99C3C231}" destId="{091F2C0C-84B2-4529-93CA-44791F4129B1}" srcOrd="0" destOrd="0" presId="urn:microsoft.com/office/officeart/2008/layout/HalfCircleOrganizationChart"/>
    <dgm:cxn modelId="{6E3A879D-6AB0-4AFE-A0B3-B9E3042B490A}" type="presOf" srcId="{81BA7594-39FF-46C9-AD9F-36A526D64F18}" destId="{E92AD62B-4662-49B9-A29A-3FFE37F18494}" srcOrd="0" destOrd="0" presId="urn:microsoft.com/office/officeart/2008/layout/HalfCircleOrganizationChart"/>
    <dgm:cxn modelId="{6AA541A0-2D72-4CEF-942F-3AFD1E8F8A40}" type="presOf" srcId="{A5DD88B5-F5B8-42B9-87B3-D5EB40610DA8}" destId="{6B7CD02B-AE67-47C4-9F55-45C3C44397CD}" srcOrd="0" destOrd="0" presId="urn:microsoft.com/office/officeart/2008/layout/HalfCircleOrganizationChart"/>
    <dgm:cxn modelId="{48B316A4-DCC8-4742-971C-355C45ED0331}" type="presOf" srcId="{DD7194B1-F37A-432C-BE5D-3EFC10E7E54D}" destId="{503CC3F9-9C71-407B-B92A-62E2DE2B1FB4}" srcOrd="1" destOrd="0" presId="urn:microsoft.com/office/officeart/2008/layout/HalfCircleOrganizationChart"/>
    <dgm:cxn modelId="{AD41EBB9-BB90-4D4A-9D10-6425D7663507}" srcId="{402B3512-A60D-4188-B986-A8990EC5B6CD}" destId="{81BA7594-39FF-46C9-AD9F-36A526D64F18}" srcOrd="3" destOrd="0" parTransId="{DD6AC50C-4109-4FF3-A5FA-48378CA266B8}" sibTransId="{68B049E4-012A-4412-8C9F-5E6A40B315B7}"/>
    <dgm:cxn modelId="{2AFD9ABD-5D0E-4E86-A01E-3569823029E4}" srcId="{402B3512-A60D-4188-B986-A8990EC5B6CD}" destId="{61F69387-1064-49A9-BF19-49D3AE3E2345}" srcOrd="1" destOrd="0" parTransId="{CF8FE761-CF71-4040-BC12-B65135499A81}" sibTransId="{F30BAD2E-C600-402A-9AC0-3CFFE53CA43F}"/>
    <dgm:cxn modelId="{DDA0A4BF-6C77-4F5A-ADE9-EB53EC30190B}" type="presOf" srcId="{4019DB23-CE92-4544-BA6F-6311099A16BD}" destId="{63183750-6286-487B-8061-C0F492047F81}" srcOrd="0" destOrd="0" presId="urn:microsoft.com/office/officeart/2008/layout/HalfCircleOrganizationChart"/>
    <dgm:cxn modelId="{7DEE8DD0-BD7D-4B98-8F39-E772CBA2E3B7}" srcId="{298C873F-68A3-4FB0-B422-2B85DC015463}" destId="{405E9BE4-6AEC-45C7-ACFD-F4281E907E40}" srcOrd="1" destOrd="0" parTransId="{12A0438C-0740-4AD0-8401-88D42D6B8A69}" sibTransId="{F46DA9C8-CB9D-40CB-9608-016ED05D466D}"/>
    <dgm:cxn modelId="{7527B9D2-9C4B-4CF6-B9F6-9424DD1C4FEF}" type="presOf" srcId="{CF8FE761-CF71-4040-BC12-B65135499A81}" destId="{F2132392-DA62-4AEC-A886-6B96E4867F82}" srcOrd="0" destOrd="0" presId="urn:microsoft.com/office/officeart/2008/layout/HalfCircleOrganizationChart"/>
    <dgm:cxn modelId="{4EBC70DF-E8B3-43E3-81F4-564F0DEA62BE}" srcId="{A5DD88B5-F5B8-42B9-87B3-D5EB40610DA8}" destId="{298C873F-68A3-4FB0-B422-2B85DC015463}" srcOrd="0" destOrd="0" parTransId="{0817BDF9-953E-49C6-A25F-22FF670037E1}" sibTransId="{C6F87659-9173-445E-B20F-2E2F1CC18A90}"/>
    <dgm:cxn modelId="{3D4F91E1-FCD8-45DD-9BEB-23C18D15D1F7}" type="presOf" srcId="{6BB276BF-78C7-41C8-B516-748E99C3C231}" destId="{1C11CD81-4E37-4552-B998-3D8FB792E0B2}" srcOrd="1" destOrd="0" presId="urn:microsoft.com/office/officeart/2008/layout/HalfCircleOrganizationChart"/>
    <dgm:cxn modelId="{C73EC4E3-2123-444C-A6DB-FA6C36C906E5}" type="presOf" srcId="{8AE5639E-450A-4F87-BFF8-B0B885D73C02}" destId="{3BE61C60-7BA9-44B3-A729-2AB14E0830F1}" srcOrd="0" destOrd="0" presId="urn:microsoft.com/office/officeart/2008/layout/HalfCircleOrganizationChart"/>
    <dgm:cxn modelId="{A485FBE3-AECF-46DD-AA8C-F7B5C5256378}" type="presOf" srcId="{12A0438C-0740-4AD0-8401-88D42D6B8A69}" destId="{CED02831-09A2-4767-9DA6-06CC90949852}" srcOrd="0" destOrd="0" presId="urn:microsoft.com/office/officeart/2008/layout/HalfCircleOrganizationChart"/>
    <dgm:cxn modelId="{7031CDE4-A012-4025-A2A8-92C5DE674B39}" srcId="{CA0A04E1-66A1-4CE7-B605-E8C9EB51B20F}" destId="{A5DD88B5-F5B8-42B9-87B3-D5EB40610DA8}" srcOrd="0" destOrd="0" parTransId="{F088B656-27D5-4C81-AA91-A8E0933AD3BC}" sibTransId="{94239070-263E-4AB1-88D5-16A5AC14206A}"/>
    <dgm:cxn modelId="{C0D8E9E5-57AF-418C-96BC-AA4D3C318348}" type="presOf" srcId="{AEE2017C-8574-4638-8655-2C3BD7DBA432}" destId="{2876A9DD-C6BC-4BB6-98AD-08A0B731C762}" srcOrd="0" destOrd="0" presId="urn:microsoft.com/office/officeart/2008/layout/HalfCircleOrganizationChart"/>
    <dgm:cxn modelId="{61306CE6-433E-45DA-B433-EEF227025540}" srcId="{298C873F-68A3-4FB0-B422-2B85DC015463}" destId="{DD7194B1-F37A-432C-BE5D-3EFC10E7E54D}" srcOrd="2" destOrd="0" parTransId="{AC2A49D7-4A31-4229-8267-1A69B4896765}" sibTransId="{C0B5DCDA-B48C-416C-BE44-CA721EC33AC0}"/>
    <dgm:cxn modelId="{C7E267E8-ED50-4891-AE85-9534B56D5619}" srcId="{298C873F-68A3-4FB0-B422-2B85DC015463}" destId="{F887C812-8E9E-4216-B7EA-426B758E9816}" srcOrd="0" destOrd="0" parTransId="{AEE2017C-8574-4638-8655-2C3BD7DBA432}" sibTransId="{0B350449-7638-4BF2-81D3-8CFC54B41ECF}"/>
    <dgm:cxn modelId="{2CA47DEA-5AA8-4011-9E25-82E32B28C423}" type="presOf" srcId="{405E9BE4-6AEC-45C7-ACFD-F4281E907E40}" destId="{441CABFF-7DB4-4CC3-A1C1-8C43DFB21F6A}" srcOrd="1" destOrd="0" presId="urn:microsoft.com/office/officeart/2008/layout/HalfCircleOrganizationChart"/>
    <dgm:cxn modelId="{71B9AFEB-1B4D-4DDF-9C1C-39582F31D8DE}" type="presOf" srcId="{61F69387-1064-49A9-BF19-49D3AE3E2345}" destId="{C1C3A031-4A8A-487F-9E0B-E6A56094645A}" srcOrd="1" destOrd="0" presId="urn:microsoft.com/office/officeart/2008/layout/HalfCircleOrganizationChart"/>
    <dgm:cxn modelId="{902FCBF5-492B-4214-870F-96A50DF4E60A}" type="presOf" srcId="{298C873F-68A3-4FB0-B422-2B85DC015463}" destId="{379A46D0-73A9-4A33-9A20-37458D001C66}" srcOrd="0" destOrd="0" presId="urn:microsoft.com/office/officeart/2008/layout/HalfCircleOrganizationChart"/>
    <dgm:cxn modelId="{9DB853F6-CCD5-4BAE-855B-0397855CABDC}" srcId="{A5DD88B5-F5B8-42B9-87B3-D5EB40610DA8}" destId="{402B3512-A60D-4188-B986-A8990EC5B6CD}" srcOrd="1" destOrd="0" parTransId="{4C02722B-765B-493C-AB3E-C746A89879A6}" sibTransId="{0FD90122-30A1-4520-9DDB-54CD86D27D07}"/>
    <dgm:cxn modelId="{736F3BF8-14B2-4BC3-9CBF-E1F181CA2431}" type="presOf" srcId="{39935C2C-5C66-4B54-9E46-0D15A72A6ECC}" destId="{D92F22C7-C5E1-4858-86F9-681A502084C6}" srcOrd="0" destOrd="0" presId="urn:microsoft.com/office/officeart/2008/layout/HalfCircleOrganizationChart"/>
    <dgm:cxn modelId="{1AF6ACFA-50AF-44C7-B5A3-9A0E40EBC938}" type="presOf" srcId="{CA0A04E1-66A1-4CE7-B605-E8C9EB51B20F}" destId="{13CC6F47-A543-4645-A91F-7D168AEA5512}" srcOrd="0" destOrd="0" presId="urn:microsoft.com/office/officeart/2008/layout/HalfCircleOrganizationChart"/>
    <dgm:cxn modelId="{9ED6AEFA-628E-4ECB-B904-6690043D4308}" type="presOf" srcId="{405E9BE4-6AEC-45C7-ACFD-F4281E907E40}" destId="{E2EC44AA-857B-4FE0-BAC8-057A6E404049}" srcOrd="0" destOrd="0" presId="urn:microsoft.com/office/officeart/2008/layout/HalfCircleOrganizationChart"/>
    <dgm:cxn modelId="{C26DAA8B-CCBD-4A47-98AF-6ACECD0F14BA}" type="presParOf" srcId="{13CC6F47-A543-4645-A91F-7D168AEA5512}" destId="{31FB952C-8075-4774-9248-59446B890C3A}" srcOrd="0" destOrd="0" presId="urn:microsoft.com/office/officeart/2008/layout/HalfCircleOrganizationChart"/>
    <dgm:cxn modelId="{C3F2E920-2ED5-4BAC-BED3-891FD2D750C0}" type="presParOf" srcId="{31FB952C-8075-4774-9248-59446B890C3A}" destId="{48762A28-E15F-4F3C-809B-0A45AB9840D1}" srcOrd="0" destOrd="0" presId="urn:microsoft.com/office/officeart/2008/layout/HalfCircleOrganizationChart"/>
    <dgm:cxn modelId="{6AE48CE1-BBDA-48DB-A9A5-E89E7174581E}" type="presParOf" srcId="{48762A28-E15F-4F3C-809B-0A45AB9840D1}" destId="{6B7CD02B-AE67-47C4-9F55-45C3C44397CD}" srcOrd="0" destOrd="0" presId="urn:microsoft.com/office/officeart/2008/layout/HalfCircleOrganizationChart"/>
    <dgm:cxn modelId="{E94DCB34-DA28-4B96-9B5A-1CA221632D37}" type="presParOf" srcId="{48762A28-E15F-4F3C-809B-0A45AB9840D1}" destId="{A859A1A8-39A6-480D-8CC9-397126DFA9F2}" srcOrd="1" destOrd="0" presId="urn:microsoft.com/office/officeart/2008/layout/HalfCircleOrganizationChart"/>
    <dgm:cxn modelId="{2895366A-CD9E-47CE-A6C3-0587F9C39617}" type="presParOf" srcId="{48762A28-E15F-4F3C-809B-0A45AB9840D1}" destId="{F9B62687-A2B4-4B20-83A6-080C22DC6F44}" srcOrd="2" destOrd="0" presId="urn:microsoft.com/office/officeart/2008/layout/HalfCircleOrganizationChart"/>
    <dgm:cxn modelId="{0C88C9CC-9606-49B4-A348-7DC314FD3C92}" type="presParOf" srcId="{48762A28-E15F-4F3C-809B-0A45AB9840D1}" destId="{077A8900-C34D-43B4-B5C1-519CA656F99A}" srcOrd="3" destOrd="0" presId="urn:microsoft.com/office/officeart/2008/layout/HalfCircleOrganizationChart"/>
    <dgm:cxn modelId="{A4AB747D-FC63-4CB3-A71F-3AA1C4C04AD7}" type="presParOf" srcId="{31FB952C-8075-4774-9248-59446B890C3A}" destId="{D2F294B1-24D4-47DC-B8EC-77FB6148017D}" srcOrd="1" destOrd="0" presId="urn:microsoft.com/office/officeart/2008/layout/HalfCircleOrganizationChart"/>
    <dgm:cxn modelId="{8E052CA7-1B28-4E0F-8B2B-05E6A22EA0D3}" type="presParOf" srcId="{31FB952C-8075-4774-9248-59446B890C3A}" destId="{31474356-DC12-4B57-8DFB-8EBFF450D624}" srcOrd="2" destOrd="0" presId="urn:microsoft.com/office/officeart/2008/layout/HalfCircleOrganizationChart"/>
    <dgm:cxn modelId="{49FA2099-512C-4286-8F90-2C04527A046B}" type="presParOf" srcId="{31474356-DC12-4B57-8DFB-8EBFF450D624}" destId="{4B742228-D8A2-4196-8609-DF707BC05D54}" srcOrd="0" destOrd="0" presId="urn:microsoft.com/office/officeart/2008/layout/HalfCircleOrganizationChart"/>
    <dgm:cxn modelId="{5CDBE4F2-A9B7-42EA-9AF9-4F610784B097}" type="presParOf" srcId="{31474356-DC12-4B57-8DFB-8EBFF450D624}" destId="{418B3A61-1D66-4350-9F90-C281FC403B2B}" srcOrd="1" destOrd="0" presId="urn:microsoft.com/office/officeart/2008/layout/HalfCircleOrganizationChart"/>
    <dgm:cxn modelId="{C704A984-39D9-4AA5-9071-377D6A3D8864}" type="presParOf" srcId="{418B3A61-1D66-4350-9F90-C281FC403B2B}" destId="{D61241E6-C4A3-4C0E-83C6-A05C0722BC50}" srcOrd="0" destOrd="0" presId="urn:microsoft.com/office/officeart/2008/layout/HalfCircleOrganizationChart"/>
    <dgm:cxn modelId="{26F39867-8530-4A90-BE97-3044B50B4819}" type="presParOf" srcId="{D61241E6-C4A3-4C0E-83C6-A05C0722BC50}" destId="{379A46D0-73A9-4A33-9A20-37458D001C66}" srcOrd="0" destOrd="0" presId="urn:microsoft.com/office/officeart/2008/layout/HalfCircleOrganizationChart"/>
    <dgm:cxn modelId="{895989D2-D37A-4F8C-AAC6-F390B8027EAB}" type="presParOf" srcId="{D61241E6-C4A3-4C0E-83C6-A05C0722BC50}" destId="{1A27F5C0-A35D-422F-B0AB-0F45FFB22C02}" srcOrd="1" destOrd="0" presId="urn:microsoft.com/office/officeart/2008/layout/HalfCircleOrganizationChart"/>
    <dgm:cxn modelId="{9BC56F37-C192-46EC-B8F0-A5D84DC2A3B8}" type="presParOf" srcId="{D61241E6-C4A3-4C0E-83C6-A05C0722BC50}" destId="{D3DDC28E-722B-4A8F-B25F-E4546FC068BF}" srcOrd="2" destOrd="0" presId="urn:microsoft.com/office/officeart/2008/layout/HalfCircleOrganizationChart"/>
    <dgm:cxn modelId="{9EE863C9-4473-4B53-90BF-929B99486FCA}" type="presParOf" srcId="{D61241E6-C4A3-4C0E-83C6-A05C0722BC50}" destId="{CD18D613-06DE-4FED-BC88-9BA0256AFDCE}" srcOrd="3" destOrd="0" presId="urn:microsoft.com/office/officeart/2008/layout/HalfCircleOrganizationChart"/>
    <dgm:cxn modelId="{B13E05EC-B72E-40AC-BDE8-E2BE5CBA3227}" type="presParOf" srcId="{418B3A61-1D66-4350-9F90-C281FC403B2B}" destId="{7F8CF6F5-65FE-4ACB-96CA-21CF58776715}" srcOrd="1" destOrd="0" presId="urn:microsoft.com/office/officeart/2008/layout/HalfCircleOrganizationChart"/>
    <dgm:cxn modelId="{2BC6E08D-C04F-462D-AA23-196EC89CB8F2}" type="presParOf" srcId="{418B3A61-1D66-4350-9F90-C281FC403B2B}" destId="{7956457A-0AC4-4E46-9FC1-3827CE0EB095}" srcOrd="2" destOrd="0" presId="urn:microsoft.com/office/officeart/2008/layout/HalfCircleOrganizationChart"/>
    <dgm:cxn modelId="{3E22B047-A4AA-44DA-B98B-5FFF30727D20}" type="presParOf" srcId="{7956457A-0AC4-4E46-9FC1-3827CE0EB095}" destId="{2876A9DD-C6BC-4BB6-98AD-08A0B731C762}" srcOrd="0" destOrd="0" presId="urn:microsoft.com/office/officeart/2008/layout/HalfCircleOrganizationChart"/>
    <dgm:cxn modelId="{14614FC9-6B5E-4B69-B0F0-EE5F1B2F5340}" type="presParOf" srcId="{7956457A-0AC4-4E46-9FC1-3827CE0EB095}" destId="{7B4C807F-8EFC-4426-8165-09FAB16075EC}" srcOrd="1" destOrd="0" presId="urn:microsoft.com/office/officeart/2008/layout/HalfCircleOrganizationChart"/>
    <dgm:cxn modelId="{C5ACE74D-A7C9-4D87-89A8-8467EA8C6DF4}" type="presParOf" srcId="{7B4C807F-8EFC-4426-8165-09FAB16075EC}" destId="{723F0C95-1A0E-4598-B8D7-8E70C84AB289}" srcOrd="0" destOrd="0" presId="urn:microsoft.com/office/officeart/2008/layout/HalfCircleOrganizationChart"/>
    <dgm:cxn modelId="{4AB49BBF-059B-45D2-A3D5-05780EF1C0BF}" type="presParOf" srcId="{723F0C95-1A0E-4598-B8D7-8E70C84AB289}" destId="{5939A919-38E1-4150-A5AB-ACDC59E62BA5}" srcOrd="0" destOrd="0" presId="urn:microsoft.com/office/officeart/2008/layout/HalfCircleOrganizationChart"/>
    <dgm:cxn modelId="{4C24FCED-AD9D-4596-A32E-6DD11C513765}" type="presParOf" srcId="{723F0C95-1A0E-4598-B8D7-8E70C84AB289}" destId="{CA4BACA2-0204-4D54-9CCF-623D8CF9B9D3}" srcOrd="1" destOrd="0" presId="urn:microsoft.com/office/officeart/2008/layout/HalfCircleOrganizationChart"/>
    <dgm:cxn modelId="{681303B2-E681-4ECE-8D15-48312AAE83A4}" type="presParOf" srcId="{723F0C95-1A0E-4598-B8D7-8E70C84AB289}" destId="{C1138B92-EAF8-4F8F-97B6-1F804372A633}" srcOrd="2" destOrd="0" presId="urn:microsoft.com/office/officeart/2008/layout/HalfCircleOrganizationChart"/>
    <dgm:cxn modelId="{479714C0-5FA1-4B3E-A0FD-1E44E08EB820}" type="presParOf" srcId="{723F0C95-1A0E-4598-B8D7-8E70C84AB289}" destId="{FB1A9799-FBF7-4E85-A5BC-FFEB2753E2F4}" srcOrd="3" destOrd="0" presId="urn:microsoft.com/office/officeart/2008/layout/HalfCircleOrganizationChart"/>
    <dgm:cxn modelId="{416BFCF4-78BF-400C-97F4-8D6C290F0516}" type="presParOf" srcId="{7B4C807F-8EFC-4426-8165-09FAB16075EC}" destId="{C88C2BFD-CBBD-4440-A85B-A9B211CDACEF}" srcOrd="1" destOrd="0" presId="urn:microsoft.com/office/officeart/2008/layout/HalfCircleOrganizationChart"/>
    <dgm:cxn modelId="{8D0DFFC1-20F4-43F4-98FC-CEE5A2A5E370}" type="presParOf" srcId="{7B4C807F-8EFC-4426-8165-09FAB16075EC}" destId="{54FDA8A4-4142-40F0-8254-2E14BC87DF16}" srcOrd="2" destOrd="0" presId="urn:microsoft.com/office/officeart/2008/layout/HalfCircleOrganizationChart"/>
    <dgm:cxn modelId="{7521B8F5-46DE-4D0C-82F5-A37E43782A3F}" type="presParOf" srcId="{7956457A-0AC4-4E46-9FC1-3827CE0EB095}" destId="{CED02831-09A2-4767-9DA6-06CC90949852}" srcOrd="2" destOrd="0" presId="urn:microsoft.com/office/officeart/2008/layout/HalfCircleOrganizationChart"/>
    <dgm:cxn modelId="{015924B3-8FBD-4CE8-8147-63ADB00C92A8}" type="presParOf" srcId="{7956457A-0AC4-4E46-9FC1-3827CE0EB095}" destId="{8FA02277-E817-49C0-8D84-E5A9A8F16B55}" srcOrd="3" destOrd="0" presId="urn:microsoft.com/office/officeart/2008/layout/HalfCircleOrganizationChart"/>
    <dgm:cxn modelId="{CB2E4810-01B6-4745-8EBE-F5CC80931C26}" type="presParOf" srcId="{8FA02277-E817-49C0-8D84-E5A9A8F16B55}" destId="{BCD03EED-532F-437D-AD03-2C1FA4A4EA2E}" srcOrd="0" destOrd="0" presId="urn:microsoft.com/office/officeart/2008/layout/HalfCircleOrganizationChart"/>
    <dgm:cxn modelId="{4E9A30AC-F304-4A0E-87FC-EC3714289096}" type="presParOf" srcId="{BCD03EED-532F-437D-AD03-2C1FA4A4EA2E}" destId="{E2EC44AA-857B-4FE0-BAC8-057A6E404049}" srcOrd="0" destOrd="0" presId="urn:microsoft.com/office/officeart/2008/layout/HalfCircleOrganizationChart"/>
    <dgm:cxn modelId="{F1876058-B054-4663-B251-BD9672E6E7EA}" type="presParOf" srcId="{BCD03EED-532F-437D-AD03-2C1FA4A4EA2E}" destId="{897E6B30-864F-4730-98F9-9ED97EE7AAFF}" srcOrd="1" destOrd="0" presId="urn:microsoft.com/office/officeart/2008/layout/HalfCircleOrganizationChart"/>
    <dgm:cxn modelId="{634D3886-7DF9-4A92-A44B-CB81FAA3792B}" type="presParOf" srcId="{BCD03EED-532F-437D-AD03-2C1FA4A4EA2E}" destId="{CBE21604-FC01-4FC4-8175-A599E861A3C0}" srcOrd="2" destOrd="0" presId="urn:microsoft.com/office/officeart/2008/layout/HalfCircleOrganizationChart"/>
    <dgm:cxn modelId="{138945F3-03CE-4D08-AD94-43BD1D593465}" type="presParOf" srcId="{BCD03EED-532F-437D-AD03-2C1FA4A4EA2E}" destId="{441CABFF-7DB4-4CC3-A1C1-8C43DFB21F6A}" srcOrd="3" destOrd="0" presId="urn:microsoft.com/office/officeart/2008/layout/HalfCircleOrganizationChart"/>
    <dgm:cxn modelId="{3174D94C-C018-423D-8E5B-149CDB48C91C}" type="presParOf" srcId="{8FA02277-E817-49C0-8D84-E5A9A8F16B55}" destId="{F350DB03-AD2E-4482-B111-6C8F9FD92E83}" srcOrd="1" destOrd="0" presId="urn:microsoft.com/office/officeart/2008/layout/HalfCircleOrganizationChart"/>
    <dgm:cxn modelId="{A81CEBD1-CA50-4B4F-8991-EC6342E85966}" type="presParOf" srcId="{8FA02277-E817-49C0-8D84-E5A9A8F16B55}" destId="{9BE0EB49-716A-4F85-AF49-423EE6F211C1}" srcOrd="2" destOrd="0" presId="urn:microsoft.com/office/officeart/2008/layout/HalfCircleOrganizationChart"/>
    <dgm:cxn modelId="{425ECCCB-201A-4882-BD43-01F7A50B000F}" type="presParOf" srcId="{7956457A-0AC4-4E46-9FC1-3827CE0EB095}" destId="{100CA516-021D-4900-8A86-25C613B6C7D5}" srcOrd="4" destOrd="0" presId="urn:microsoft.com/office/officeart/2008/layout/HalfCircleOrganizationChart"/>
    <dgm:cxn modelId="{0DFE9B59-4B4C-4F65-99FF-CE2EF8DAB53F}" type="presParOf" srcId="{7956457A-0AC4-4E46-9FC1-3827CE0EB095}" destId="{CAB93ECE-5491-4D29-952A-CF0C94A72B3C}" srcOrd="5" destOrd="0" presId="urn:microsoft.com/office/officeart/2008/layout/HalfCircleOrganizationChart"/>
    <dgm:cxn modelId="{E865CC32-D790-4E4C-9F98-ED329E841ED9}" type="presParOf" srcId="{CAB93ECE-5491-4D29-952A-CF0C94A72B3C}" destId="{53BFF845-9F62-499D-B11E-C51BEEF11F15}" srcOrd="0" destOrd="0" presId="urn:microsoft.com/office/officeart/2008/layout/HalfCircleOrganizationChart"/>
    <dgm:cxn modelId="{F4795BE5-08BD-4C96-B585-627B77AC4C0A}" type="presParOf" srcId="{53BFF845-9F62-499D-B11E-C51BEEF11F15}" destId="{5FED59A8-5E9B-4DBA-A5D5-654A42A0C106}" srcOrd="0" destOrd="0" presId="urn:microsoft.com/office/officeart/2008/layout/HalfCircleOrganizationChart"/>
    <dgm:cxn modelId="{133C8A45-B237-4210-9776-F22A6BBA3581}" type="presParOf" srcId="{53BFF845-9F62-499D-B11E-C51BEEF11F15}" destId="{C29C8A66-CBFA-4401-81B4-4F0777CE239F}" srcOrd="1" destOrd="0" presId="urn:microsoft.com/office/officeart/2008/layout/HalfCircleOrganizationChart"/>
    <dgm:cxn modelId="{36A9DD34-A311-4B13-907A-E1F4E4E28D14}" type="presParOf" srcId="{53BFF845-9F62-499D-B11E-C51BEEF11F15}" destId="{BD893A14-E0DC-4CF9-BD59-7605188BBC8D}" srcOrd="2" destOrd="0" presId="urn:microsoft.com/office/officeart/2008/layout/HalfCircleOrganizationChart"/>
    <dgm:cxn modelId="{C0A730F5-3E9B-4057-B3FE-8043E519AA7F}" type="presParOf" srcId="{53BFF845-9F62-499D-B11E-C51BEEF11F15}" destId="{503CC3F9-9C71-407B-B92A-62E2DE2B1FB4}" srcOrd="3" destOrd="0" presId="urn:microsoft.com/office/officeart/2008/layout/HalfCircleOrganizationChart"/>
    <dgm:cxn modelId="{66E61D7B-E027-4D1D-9C24-CD561F8CA92E}" type="presParOf" srcId="{CAB93ECE-5491-4D29-952A-CF0C94A72B3C}" destId="{D34FBF0E-C277-4119-8D34-0C1ECCA523B2}" srcOrd="1" destOrd="0" presId="urn:microsoft.com/office/officeart/2008/layout/HalfCircleOrganizationChart"/>
    <dgm:cxn modelId="{8BD8B3BC-BB4F-4AF2-9299-EA52ABDDAF58}" type="presParOf" srcId="{CAB93ECE-5491-4D29-952A-CF0C94A72B3C}" destId="{8CB82BC6-5420-47AD-9EE0-22448ECBE8E6}" srcOrd="2" destOrd="0" presId="urn:microsoft.com/office/officeart/2008/layout/HalfCircleOrganizationChart"/>
    <dgm:cxn modelId="{71720723-1241-43B9-8B9F-5369D3BBF4E6}" type="presParOf" srcId="{7956457A-0AC4-4E46-9FC1-3827CE0EB095}" destId="{D92F22C7-C5E1-4858-86F9-681A502084C6}" srcOrd="6" destOrd="0" presId="urn:microsoft.com/office/officeart/2008/layout/HalfCircleOrganizationChart"/>
    <dgm:cxn modelId="{7CBED54C-2838-4667-A488-C76D5F471530}" type="presParOf" srcId="{7956457A-0AC4-4E46-9FC1-3827CE0EB095}" destId="{8B3E0C3D-B829-4E44-8D62-838B5717CDAD}" srcOrd="7" destOrd="0" presId="urn:microsoft.com/office/officeart/2008/layout/HalfCircleOrganizationChart"/>
    <dgm:cxn modelId="{265EAA6C-2A0E-4CB5-8EB1-C0965A35BC1C}" type="presParOf" srcId="{8B3E0C3D-B829-4E44-8D62-838B5717CDAD}" destId="{87C2F744-04CA-4E5C-B8CE-9246146564A5}" srcOrd="0" destOrd="0" presId="urn:microsoft.com/office/officeart/2008/layout/HalfCircleOrganizationChart"/>
    <dgm:cxn modelId="{FEA66FE2-AF4F-418A-A743-357329B458E3}" type="presParOf" srcId="{87C2F744-04CA-4E5C-B8CE-9246146564A5}" destId="{091F2C0C-84B2-4529-93CA-44791F4129B1}" srcOrd="0" destOrd="0" presId="urn:microsoft.com/office/officeart/2008/layout/HalfCircleOrganizationChart"/>
    <dgm:cxn modelId="{5A051DD4-1B5C-4032-B408-6D3A6D898042}" type="presParOf" srcId="{87C2F744-04CA-4E5C-B8CE-9246146564A5}" destId="{70EA43E8-62B1-40F1-BCA7-DA9F18F87C4D}" srcOrd="1" destOrd="0" presId="urn:microsoft.com/office/officeart/2008/layout/HalfCircleOrganizationChart"/>
    <dgm:cxn modelId="{F8CD0616-BEF1-44AE-AA6C-4C9EA2D7FB74}" type="presParOf" srcId="{87C2F744-04CA-4E5C-B8CE-9246146564A5}" destId="{CE6CDD4F-8DA3-477A-BE5A-D1D185D6709E}" srcOrd="2" destOrd="0" presId="urn:microsoft.com/office/officeart/2008/layout/HalfCircleOrganizationChart"/>
    <dgm:cxn modelId="{D4D5E5FA-DC72-472A-AAF2-7D23A892CC9A}" type="presParOf" srcId="{87C2F744-04CA-4E5C-B8CE-9246146564A5}" destId="{1C11CD81-4E37-4552-B998-3D8FB792E0B2}" srcOrd="3" destOrd="0" presId="urn:microsoft.com/office/officeart/2008/layout/HalfCircleOrganizationChart"/>
    <dgm:cxn modelId="{4451037E-0D5B-4D91-8794-044E18EE42BA}" type="presParOf" srcId="{8B3E0C3D-B829-4E44-8D62-838B5717CDAD}" destId="{129D7EAC-4C6E-4642-B230-20FFF4F2CBC0}" srcOrd="1" destOrd="0" presId="urn:microsoft.com/office/officeart/2008/layout/HalfCircleOrganizationChart"/>
    <dgm:cxn modelId="{DB4AB950-934A-464D-BE4D-E9CFE52FCD0C}" type="presParOf" srcId="{8B3E0C3D-B829-4E44-8D62-838B5717CDAD}" destId="{9C09DE50-1E7C-41CB-B7EC-D5C35485E9CE}" srcOrd="2" destOrd="0" presId="urn:microsoft.com/office/officeart/2008/layout/HalfCircleOrganizationChart"/>
    <dgm:cxn modelId="{769CFC76-B5AB-4A78-8288-D3CC88430810}" type="presParOf" srcId="{31474356-DC12-4B57-8DFB-8EBFF450D624}" destId="{24F15FA3-D7E0-4A89-A348-B8741D5FD6F9}" srcOrd="2" destOrd="0" presId="urn:microsoft.com/office/officeart/2008/layout/HalfCircleOrganizationChart"/>
    <dgm:cxn modelId="{1049F73D-C161-4EC8-A487-CC88EA874701}" type="presParOf" srcId="{31474356-DC12-4B57-8DFB-8EBFF450D624}" destId="{D99C1AB9-53B1-4878-B084-C446BF5DC6A8}" srcOrd="3" destOrd="0" presId="urn:microsoft.com/office/officeart/2008/layout/HalfCircleOrganizationChart"/>
    <dgm:cxn modelId="{55ED32E3-C8B5-4D9A-99A2-509F9B9E12CD}" type="presParOf" srcId="{D99C1AB9-53B1-4878-B084-C446BF5DC6A8}" destId="{A5C97D9C-7E73-4063-9EBB-9C1EB1D80245}" srcOrd="0" destOrd="0" presId="urn:microsoft.com/office/officeart/2008/layout/HalfCircleOrganizationChart"/>
    <dgm:cxn modelId="{62274018-B9F3-49B8-8389-9050176E4C7A}" type="presParOf" srcId="{A5C97D9C-7E73-4063-9EBB-9C1EB1D80245}" destId="{1DCECAA0-3D13-4A8C-B520-836CEE5DACCE}" srcOrd="0" destOrd="0" presId="urn:microsoft.com/office/officeart/2008/layout/HalfCircleOrganizationChart"/>
    <dgm:cxn modelId="{15A6F4F3-F30B-4C3E-A72E-1DBE6DF18C4A}" type="presParOf" srcId="{A5C97D9C-7E73-4063-9EBB-9C1EB1D80245}" destId="{7C563FF2-A58B-4A0C-ADB1-546A3F9C33CE}" srcOrd="1" destOrd="0" presId="urn:microsoft.com/office/officeart/2008/layout/HalfCircleOrganizationChart"/>
    <dgm:cxn modelId="{A1BCFD3E-71D1-449E-A96D-9CE520163566}" type="presParOf" srcId="{A5C97D9C-7E73-4063-9EBB-9C1EB1D80245}" destId="{8C33F902-DD48-4046-9EE2-D328B0BF4D31}" srcOrd="2" destOrd="0" presId="urn:microsoft.com/office/officeart/2008/layout/HalfCircleOrganizationChart"/>
    <dgm:cxn modelId="{78930925-8E0C-4501-A560-EFAC8F02DD9E}" type="presParOf" srcId="{A5C97D9C-7E73-4063-9EBB-9C1EB1D80245}" destId="{DA99D63E-8D3B-4119-9216-6C398B9D8B65}" srcOrd="3" destOrd="0" presId="urn:microsoft.com/office/officeart/2008/layout/HalfCircleOrganizationChart"/>
    <dgm:cxn modelId="{3C1C050A-56FA-4C7E-B1A9-9F908B8BE021}" type="presParOf" srcId="{D99C1AB9-53B1-4878-B084-C446BF5DC6A8}" destId="{5AA99AEA-CFF0-481C-B66D-713F15ACF558}" srcOrd="1" destOrd="0" presId="urn:microsoft.com/office/officeart/2008/layout/HalfCircleOrganizationChart"/>
    <dgm:cxn modelId="{2AA010E9-51A9-494E-A084-EA460764432E}" type="presParOf" srcId="{D99C1AB9-53B1-4878-B084-C446BF5DC6A8}" destId="{000978AC-7156-4FB7-B9D3-5B5F53061563}" srcOrd="2" destOrd="0" presId="urn:microsoft.com/office/officeart/2008/layout/HalfCircleOrganizationChart"/>
    <dgm:cxn modelId="{3206345C-D770-4D4A-B8B6-049B60345D4A}" type="presParOf" srcId="{000978AC-7156-4FB7-B9D3-5B5F53061563}" destId="{13F34AC8-6E60-42AC-9C6C-415CED54B078}" srcOrd="0" destOrd="0" presId="urn:microsoft.com/office/officeart/2008/layout/HalfCircleOrganizationChart"/>
    <dgm:cxn modelId="{DB9401F6-B6AF-40A4-B4B6-3B91BA91FC84}" type="presParOf" srcId="{000978AC-7156-4FB7-B9D3-5B5F53061563}" destId="{A63FB5A9-D86D-4D26-8645-4F94A251EEC6}" srcOrd="1" destOrd="0" presId="urn:microsoft.com/office/officeart/2008/layout/HalfCircleOrganizationChart"/>
    <dgm:cxn modelId="{931C3551-BBB6-44D7-A4DD-CF078099F6B9}" type="presParOf" srcId="{A63FB5A9-D86D-4D26-8645-4F94A251EEC6}" destId="{8B199CE6-79E6-4BC8-BED6-F4C2517D1931}" srcOrd="0" destOrd="0" presId="urn:microsoft.com/office/officeart/2008/layout/HalfCircleOrganizationChart"/>
    <dgm:cxn modelId="{FD32A9CD-99E9-4E7B-8AB3-49E04CC21D65}" type="presParOf" srcId="{8B199CE6-79E6-4BC8-BED6-F4C2517D1931}" destId="{3BE61C60-7BA9-44B3-A729-2AB14E0830F1}" srcOrd="0" destOrd="0" presId="urn:microsoft.com/office/officeart/2008/layout/HalfCircleOrganizationChart"/>
    <dgm:cxn modelId="{0556EE6F-8FD4-40BD-B191-EF0287E297CF}" type="presParOf" srcId="{8B199CE6-79E6-4BC8-BED6-F4C2517D1931}" destId="{F0F58450-192D-4C7D-8C05-1DCB287B9895}" srcOrd="1" destOrd="0" presId="urn:microsoft.com/office/officeart/2008/layout/HalfCircleOrganizationChart"/>
    <dgm:cxn modelId="{17B11D31-95B3-48C8-A155-962C38ECC91B}" type="presParOf" srcId="{8B199CE6-79E6-4BC8-BED6-F4C2517D1931}" destId="{EBA454F6-3CA1-4681-B690-C6CCD58805AC}" srcOrd="2" destOrd="0" presId="urn:microsoft.com/office/officeart/2008/layout/HalfCircleOrganizationChart"/>
    <dgm:cxn modelId="{90E09918-B7A8-49A7-B0D6-46C4017405B5}" type="presParOf" srcId="{8B199CE6-79E6-4BC8-BED6-F4C2517D1931}" destId="{4E86088C-5C84-4D5D-A7C1-64EEBA5D8532}" srcOrd="3" destOrd="0" presId="urn:microsoft.com/office/officeart/2008/layout/HalfCircleOrganizationChart"/>
    <dgm:cxn modelId="{36E68F09-381E-4759-BA6F-AF058DB85C02}" type="presParOf" srcId="{A63FB5A9-D86D-4D26-8645-4F94A251EEC6}" destId="{6887EE67-9A2A-42D7-A6D8-802E6F61A446}" srcOrd="1" destOrd="0" presId="urn:microsoft.com/office/officeart/2008/layout/HalfCircleOrganizationChart"/>
    <dgm:cxn modelId="{47CCB243-F4D4-460E-A5A5-45F13CEA3A75}" type="presParOf" srcId="{A63FB5A9-D86D-4D26-8645-4F94A251EEC6}" destId="{8B1FA62B-21F5-4F23-A243-3086CCEC900D}" srcOrd="2" destOrd="0" presId="urn:microsoft.com/office/officeart/2008/layout/HalfCircleOrganizationChart"/>
    <dgm:cxn modelId="{2B7FFA12-1898-4A8B-8D57-8C89134541B7}" type="presParOf" srcId="{000978AC-7156-4FB7-B9D3-5B5F53061563}" destId="{F2132392-DA62-4AEC-A886-6B96E4867F82}" srcOrd="2" destOrd="0" presId="urn:microsoft.com/office/officeart/2008/layout/HalfCircleOrganizationChart"/>
    <dgm:cxn modelId="{6304D6D4-5F15-4EBB-B5E5-3B6454A5EFB8}" type="presParOf" srcId="{000978AC-7156-4FB7-B9D3-5B5F53061563}" destId="{0046462C-0CC5-436E-944D-4E889AB0821A}" srcOrd="3" destOrd="0" presId="urn:microsoft.com/office/officeart/2008/layout/HalfCircleOrganizationChart"/>
    <dgm:cxn modelId="{E637961D-30E1-47DA-ABE4-0B30C0E04099}" type="presParOf" srcId="{0046462C-0CC5-436E-944D-4E889AB0821A}" destId="{3AA6C57F-97F5-4731-93D3-A4E8BF2D8EA2}" srcOrd="0" destOrd="0" presId="urn:microsoft.com/office/officeart/2008/layout/HalfCircleOrganizationChart"/>
    <dgm:cxn modelId="{4CD3B811-139A-4F0F-9C4F-F5A439CFC402}" type="presParOf" srcId="{3AA6C57F-97F5-4731-93D3-A4E8BF2D8EA2}" destId="{F95121C6-4882-4519-B491-58EF5966D7B1}" srcOrd="0" destOrd="0" presId="urn:microsoft.com/office/officeart/2008/layout/HalfCircleOrganizationChart"/>
    <dgm:cxn modelId="{0979522C-13E9-42AF-86AB-A46C522116D6}" type="presParOf" srcId="{3AA6C57F-97F5-4731-93D3-A4E8BF2D8EA2}" destId="{DC162194-91F4-4DE1-BBCD-D111B8F214DE}" srcOrd="1" destOrd="0" presId="urn:microsoft.com/office/officeart/2008/layout/HalfCircleOrganizationChart"/>
    <dgm:cxn modelId="{4F2C69DD-38CC-4489-B2AE-EDEB84C76B5E}" type="presParOf" srcId="{3AA6C57F-97F5-4731-93D3-A4E8BF2D8EA2}" destId="{EEB1BAE5-4B81-4854-86E0-8E656224612E}" srcOrd="2" destOrd="0" presId="urn:microsoft.com/office/officeart/2008/layout/HalfCircleOrganizationChart"/>
    <dgm:cxn modelId="{E11B53E2-B747-4849-AD23-3B5AEA1AA111}" type="presParOf" srcId="{3AA6C57F-97F5-4731-93D3-A4E8BF2D8EA2}" destId="{C1C3A031-4A8A-487F-9E0B-E6A56094645A}" srcOrd="3" destOrd="0" presId="urn:microsoft.com/office/officeart/2008/layout/HalfCircleOrganizationChart"/>
    <dgm:cxn modelId="{EC26632B-0C89-4957-8C8C-0FD39CDC2B0F}" type="presParOf" srcId="{0046462C-0CC5-436E-944D-4E889AB0821A}" destId="{A4289F5A-8001-476F-BEA8-CE50BB9EC3B9}" srcOrd="1" destOrd="0" presId="urn:microsoft.com/office/officeart/2008/layout/HalfCircleOrganizationChart"/>
    <dgm:cxn modelId="{36D082FE-7570-4F28-A79A-26BCCC9E9263}" type="presParOf" srcId="{0046462C-0CC5-436E-944D-4E889AB0821A}" destId="{B0A25166-953E-4C70-AD17-75BEF83683B7}" srcOrd="2" destOrd="0" presId="urn:microsoft.com/office/officeart/2008/layout/HalfCircleOrganizationChart"/>
    <dgm:cxn modelId="{B0CE71CC-C9FC-4481-9C4F-76794BDEC7EF}" type="presParOf" srcId="{000978AC-7156-4FB7-B9D3-5B5F53061563}" destId="{DD7EEBB4-D402-4B3B-894E-86AF93E779FF}" srcOrd="4" destOrd="0" presId="urn:microsoft.com/office/officeart/2008/layout/HalfCircleOrganizationChart"/>
    <dgm:cxn modelId="{4F2CC2F0-AC8B-4AA9-A900-8169C129039F}" type="presParOf" srcId="{000978AC-7156-4FB7-B9D3-5B5F53061563}" destId="{18507731-8FCE-49A1-B7AA-378DBC0263BA}" srcOrd="5" destOrd="0" presId="urn:microsoft.com/office/officeart/2008/layout/HalfCircleOrganizationChart"/>
    <dgm:cxn modelId="{0888B50C-4903-4738-AD19-12B867250B42}" type="presParOf" srcId="{18507731-8FCE-49A1-B7AA-378DBC0263BA}" destId="{AA2E8B02-6E81-48FC-81F2-12882B1C11F1}" srcOrd="0" destOrd="0" presId="urn:microsoft.com/office/officeart/2008/layout/HalfCircleOrganizationChart"/>
    <dgm:cxn modelId="{E08AA399-3992-43B9-8BAB-6B80FF6D6318}" type="presParOf" srcId="{AA2E8B02-6E81-48FC-81F2-12882B1C11F1}" destId="{63183750-6286-487B-8061-C0F492047F81}" srcOrd="0" destOrd="0" presId="urn:microsoft.com/office/officeart/2008/layout/HalfCircleOrganizationChart"/>
    <dgm:cxn modelId="{A6C8BFD3-3705-4463-AA5D-928A1201EC88}" type="presParOf" srcId="{AA2E8B02-6E81-48FC-81F2-12882B1C11F1}" destId="{B8409FBB-EE41-4312-AD22-EA5929193D76}" srcOrd="1" destOrd="0" presId="urn:microsoft.com/office/officeart/2008/layout/HalfCircleOrganizationChart"/>
    <dgm:cxn modelId="{3858C01E-96D4-44AA-BA64-3CC1C5CC58BE}" type="presParOf" srcId="{AA2E8B02-6E81-48FC-81F2-12882B1C11F1}" destId="{949C7151-BE0F-4FD9-B554-60D6CD0EFB7E}" srcOrd="2" destOrd="0" presId="urn:microsoft.com/office/officeart/2008/layout/HalfCircleOrganizationChart"/>
    <dgm:cxn modelId="{563951F7-F664-4D58-A64A-3EB6D4A87814}" type="presParOf" srcId="{AA2E8B02-6E81-48FC-81F2-12882B1C11F1}" destId="{74DA3FC6-4885-4659-A73C-D5E8CF0D6BFD}" srcOrd="3" destOrd="0" presId="urn:microsoft.com/office/officeart/2008/layout/HalfCircleOrganizationChart"/>
    <dgm:cxn modelId="{317D9EB5-F50E-4D94-84C1-4CEF4E937E86}" type="presParOf" srcId="{18507731-8FCE-49A1-B7AA-378DBC0263BA}" destId="{AE77CC69-A00A-4E77-9AFA-419635EF4E4E}" srcOrd="1" destOrd="0" presId="urn:microsoft.com/office/officeart/2008/layout/HalfCircleOrganizationChart"/>
    <dgm:cxn modelId="{AE1C33EE-E2CD-491C-BC79-4CDF8A1A8406}" type="presParOf" srcId="{18507731-8FCE-49A1-B7AA-378DBC0263BA}" destId="{1FAB85DF-01F1-4876-8277-3DB87943B00B}" srcOrd="2" destOrd="0" presId="urn:microsoft.com/office/officeart/2008/layout/HalfCircleOrganizationChart"/>
    <dgm:cxn modelId="{384C724A-7777-4E94-8C64-3DD5F79C8948}" type="presParOf" srcId="{000978AC-7156-4FB7-B9D3-5B5F53061563}" destId="{B635CEB5-8EC6-4BC3-B333-9736E3A78CBD}" srcOrd="6" destOrd="0" presId="urn:microsoft.com/office/officeart/2008/layout/HalfCircleOrganizationChart"/>
    <dgm:cxn modelId="{504DC805-4E17-4AE8-80B5-491467AA3BD1}" type="presParOf" srcId="{000978AC-7156-4FB7-B9D3-5B5F53061563}" destId="{76F86903-0625-4A1C-AB53-15C605240C86}" srcOrd="7" destOrd="0" presId="urn:microsoft.com/office/officeart/2008/layout/HalfCircleOrganizationChart"/>
    <dgm:cxn modelId="{C1E88949-0237-409A-BBB8-CA7FF0A85FA1}" type="presParOf" srcId="{76F86903-0625-4A1C-AB53-15C605240C86}" destId="{1151293E-7CE2-4403-931D-A2FC8F68715E}" srcOrd="0" destOrd="0" presId="urn:microsoft.com/office/officeart/2008/layout/HalfCircleOrganizationChart"/>
    <dgm:cxn modelId="{66F6E9D3-A0E7-4634-BC9C-AAB6B5895EE2}" type="presParOf" srcId="{1151293E-7CE2-4403-931D-A2FC8F68715E}" destId="{E92AD62B-4662-49B9-A29A-3FFE37F18494}" srcOrd="0" destOrd="0" presId="urn:microsoft.com/office/officeart/2008/layout/HalfCircleOrganizationChart"/>
    <dgm:cxn modelId="{4D44C10C-EE2F-42A4-92CB-4009733B1ADF}" type="presParOf" srcId="{1151293E-7CE2-4403-931D-A2FC8F68715E}" destId="{1E131B3B-AB79-4FCF-9E01-878F6546BA1C}" srcOrd="1" destOrd="0" presId="urn:microsoft.com/office/officeart/2008/layout/HalfCircleOrganizationChart"/>
    <dgm:cxn modelId="{CB52C7F4-1E3D-4276-81EF-E9FADEF5EE89}" type="presParOf" srcId="{1151293E-7CE2-4403-931D-A2FC8F68715E}" destId="{876DF814-D143-461E-90F5-C6BFFF8F82B6}" srcOrd="2" destOrd="0" presId="urn:microsoft.com/office/officeart/2008/layout/HalfCircleOrganizationChart"/>
    <dgm:cxn modelId="{4923999A-79FF-41A8-9D6C-1858647B6C3F}" type="presParOf" srcId="{1151293E-7CE2-4403-931D-A2FC8F68715E}" destId="{B036D62B-34C6-4FD0-97E6-247B7B67EB46}" srcOrd="3" destOrd="0" presId="urn:microsoft.com/office/officeart/2008/layout/HalfCircleOrganizationChart"/>
    <dgm:cxn modelId="{A40629DE-7558-44A3-909F-F2796588513D}" type="presParOf" srcId="{76F86903-0625-4A1C-AB53-15C605240C86}" destId="{42AA2052-8156-4B7F-8E4B-98AC04B8A0B9}" srcOrd="1" destOrd="0" presId="urn:microsoft.com/office/officeart/2008/layout/HalfCircleOrganizationChart"/>
    <dgm:cxn modelId="{72A84FFD-F2B2-409C-B9AE-6A37C3754345}" type="presParOf" srcId="{76F86903-0625-4A1C-AB53-15C605240C86}" destId="{AD711425-3A4C-4494-AC37-C062FB68380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0A04E1-66A1-4CE7-B605-E8C9EB51B20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C873F-68A3-4FB0-B422-2B85DC015463}" type="asst">
      <dgm:prSet phldrT="[Text]" custT="1"/>
      <dgm:spPr/>
      <dgm:t>
        <a:bodyPr/>
        <a:lstStyle/>
        <a:p>
          <a:r>
            <a:rPr lang="en-US" sz="1200" b="0" dirty="0"/>
            <a:t>MetLife</a:t>
          </a:r>
        </a:p>
      </dgm:t>
    </dgm:pt>
    <dgm:pt modelId="{0817BDF9-953E-49C6-A25F-22FF670037E1}" type="parTrans" cxnId="{4EBC70DF-E8B3-43E3-81F4-564F0DEA62BE}">
      <dgm:prSet/>
      <dgm:spPr/>
      <dgm:t>
        <a:bodyPr/>
        <a:lstStyle/>
        <a:p>
          <a:endParaRPr lang="en-US" sz="1200"/>
        </a:p>
      </dgm:t>
    </dgm:pt>
    <dgm:pt modelId="{C6F87659-9173-445E-B20F-2E2F1CC18A90}" type="sibTrans" cxnId="{4EBC70DF-E8B3-43E3-81F4-564F0DEA62BE}">
      <dgm:prSet/>
      <dgm:spPr/>
      <dgm:t>
        <a:bodyPr/>
        <a:lstStyle/>
        <a:p>
          <a:endParaRPr lang="en-US" sz="1200"/>
        </a:p>
      </dgm:t>
    </dgm:pt>
    <dgm:pt modelId="{A5DD88B5-F5B8-42B9-87B3-D5EB40610DA8}">
      <dgm:prSet phldrT="[Text]" custT="1"/>
      <dgm:spPr/>
      <dgm:t>
        <a:bodyPr/>
        <a:lstStyle/>
        <a:p>
          <a:r>
            <a:rPr lang="en-US" sz="1200" b="1" u="sng" dirty="0"/>
            <a:t>Group Life Marketing Entities (7)</a:t>
          </a:r>
        </a:p>
      </dgm:t>
    </dgm:pt>
    <dgm:pt modelId="{F088B656-27D5-4C81-AA91-A8E0933AD3BC}" type="parTrans" cxnId="{7031CDE4-A012-4025-A2A8-92C5DE674B39}">
      <dgm:prSet/>
      <dgm:spPr/>
      <dgm:t>
        <a:bodyPr/>
        <a:lstStyle/>
        <a:p>
          <a:endParaRPr lang="en-US" sz="1200"/>
        </a:p>
      </dgm:t>
    </dgm:pt>
    <dgm:pt modelId="{94239070-263E-4AB1-88D5-16A5AC14206A}" type="sibTrans" cxnId="{7031CDE4-A012-4025-A2A8-92C5DE674B39}">
      <dgm:prSet/>
      <dgm:spPr/>
      <dgm:t>
        <a:bodyPr/>
        <a:lstStyle/>
        <a:p>
          <a:endParaRPr lang="en-US" sz="1200"/>
        </a:p>
      </dgm:t>
    </dgm:pt>
    <dgm:pt modelId="{2AF8E6D2-4CF1-4692-A950-7509D24C4D60}" type="asst">
      <dgm:prSet phldrT="[Text]" custT="1"/>
      <dgm:spPr/>
      <dgm:t>
        <a:bodyPr/>
        <a:lstStyle/>
        <a:p>
          <a:r>
            <a:rPr lang="en-US" sz="1200" b="0" dirty="0"/>
            <a:t>The Hartford</a:t>
          </a:r>
        </a:p>
      </dgm:t>
    </dgm:pt>
    <dgm:pt modelId="{13979A99-3FA3-4C29-B5D7-B94977431C35}" type="parTrans" cxnId="{A121531C-F45B-442E-A2D7-53B4E831EB36}">
      <dgm:prSet/>
      <dgm:spPr/>
      <dgm:t>
        <a:bodyPr/>
        <a:lstStyle/>
        <a:p>
          <a:endParaRPr lang="en-US"/>
        </a:p>
      </dgm:t>
    </dgm:pt>
    <dgm:pt modelId="{C17A9F1A-77FE-4A16-BAFF-49908E11CA23}" type="sibTrans" cxnId="{A121531C-F45B-442E-A2D7-53B4E831EB36}">
      <dgm:prSet/>
      <dgm:spPr/>
      <dgm:t>
        <a:bodyPr/>
        <a:lstStyle/>
        <a:p>
          <a:endParaRPr lang="en-US"/>
        </a:p>
      </dgm:t>
    </dgm:pt>
    <dgm:pt modelId="{93B6BA98-8FEC-46D8-B40F-167D3E667F53}" type="asst">
      <dgm:prSet phldrT="[Text]" custT="1"/>
      <dgm:spPr/>
      <dgm:t>
        <a:bodyPr/>
        <a:lstStyle/>
        <a:p>
          <a:r>
            <a:rPr lang="en-US" sz="1200" b="0" dirty="0"/>
            <a:t>Lincoln Financial Group</a:t>
          </a:r>
        </a:p>
      </dgm:t>
    </dgm:pt>
    <dgm:pt modelId="{369ABE99-59E4-422D-AAAB-7299126584A0}" type="parTrans" cxnId="{E7AB546A-DAA4-49AC-B590-CD9104CFE6DC}">
      <dgm:prSet/>
      <dgm:spPr/>
      <dgm:t>
        <a:bodyPr/>
        <a:lstStyle/>
        <a:p>
          <a:endParaRPr lang="en-US"/>
        </a:p>
      </dgm:t>
    </dgm:pt>
    <dgm:pt modelId="{6D2976D4-EB48-4E0D-B3EB-C7BE68B781AB}" type="sibTrans" cxnId="{E7AB546A-DAA4-49AC-B590-CD9104CFE6DC}">
      <dgm:prSet/>
      <dgm:spPr/>
      <dgm:t>
        <a:bodyPr/>
        <a:lstStyle/>
        <a:p>
          <a:endParaRPr lang="en-US"/>
        </a:p>
      </dgm:t>
    </dgm:pt>
    <dgm:pt modelId="{EFBDFC95-61FC-4E0B-A451-C4051EB7B9FF}" type="asst">
      <dgm:prSet phldrT="[Text]" custT="1"/>
      <dgm:spPr/>
      <dgm:t>
        <a:bodyPr/>
        <a:lstStyle/>
        <a:p>
          <a:r>
            <a:rPr lang="en-US" sz="1200" b="0" dirty="0"/>
            <a:t>UNUM</a:t>
          </a:r>
        </a:p>
      </dgm:t>
    </dgm:pt>
    <dgm:pt modelId="{83EEF2AC-2D02-4B23-A637-D4FD6E678B5C}" type="parTrans" cxnId="{B0A87E4A-BCDF-46B5-90AA-C980554920A8}">
      <dgm:prSet/>
      <dgm:spPr/>
      <dgm:t>
        <a:bodyPr/>
        <a:lstStyle/>
        <a:p>
          <a:endParaRPr lang="en-US"/>
        </a:p>
      </dgm:t>
    </dgm:pt>
    <dgm:pt modelId="{8508783F-B52B-4F37-9401-AE8EB01892B0}" type="sibTrans" cxnId="{B0A87E4A-BCDF-46B5-90AA-C980554920A8}">
      <dgm:prSet/>
      <dgm:spPr/>
      <dgm:t>
        <a:bodyPr/>
        <a:lstStyle/>
        <a:p>
          <a:endParaRPr lang="en-US"/>
        </a:p>
      </dgm:t>
    </dgm:pt>
    <dgm:pt modelId="{61C92F1A-45C4-4F1B-AA73-ABCAC29E39B4}" type="asst">
      <dgm:prSet phldrT="[Text]" custT="1"/>
      <dgm:spPr/>
      <dgm:t>
        <a:bodyPr/>
        <a:lstStyle/>
        <a:p>
          <a:r>
            <a:rPr lang="en-US" sz="1200" b="0" dirty="0"/>
            <a:t>VOYA</a:t>
          </a:r>
        </a:p>
      </dgm:t>
    </dgm:pt>
    <dgm:pt modelId="{1B9089DA-EB4D-4058-83DE-821174F048CF}" type="parTrans" cxnId="{E8099B2E-A190-4B92-8184-67209ECFCDAE}">
      <dgm:prSet/>
      <dgm:spPr/>
      <dgm:t>
        <a:bodyPr/>
        <a:lstStyle/>
        <a:p>
          <a:endParaRPr lang="en-US"/>
        </a:p>
      </dgm:t>
    </dgm:pt>
    <dgm:pt modelId="{F8519358-04F5-4257-A6A2-41358465A2E8}" type="sibTrans" cxnId="{E8099B2E-A190-4B92-8184-67209ECFCDAE}">
      <dgm:prSet/>
      <dgm:spPr/>
      <dgm:t>
        <a:bodyPr/>
        <a:lstStyle/>
        <a:p>
          <a:endParaRPr lang="en-US"/>
        </a:p>
      </dgm:t>
    </dgm:pt>
    <dgm:pt modelId="{09EE717F-C1C4-4061-9256-0357EDBDDCC8}" type="asst">
      <dgm:prSet phldrT="[Text]" custT="1"/>
      <dgm:spPr/>
      <dgm:t>
        <a:bodyPr/>
        <a:lstStyle/>
        <a:p>
          <a:r>
            <a:rPr lang="en-US" sz="1200" b="0" dirty="0"/>
            <a:t>Reliance Standard</a:t>
          </a:r>
        </a:p>
      </dgm:t>
    </dgm:pt>
    <dgm:pt modelId="{5ECCCFEF-8C5B-49EE-A946-6A31C7D6D701}" type="parTrans" cxnId="{DDF84340-BB3D-4CAF-B763-570B9A4CF5AF}">
      <dgm:prSet/>
      <dgm:spPr/>
      <dgm:t>
        <a:bodyPr/>
        <a:lstStyle/>
        <a:p>
          <a:endParaRPr lang="en-US"/>
        </a:p>
      </dgm:t>
    </dgm:pt>
    <dgm:pt modelId="{F238AA71-0935-4FDE-8B9A-CDA47C6EE984}" type="sibTrans" cxnId="{DDF84340-BB3D-4CAF-B763-570B9A4CF5AF}">
      <dgm:prSet/>
      <dgm:spPr/>
      <dgm:t>
        <a:bodyPr/>
        <a:lstStyle/>
        <a:p>
          <a:endParaRPr lang="en-US"/>
        </a:p>
      </dgm:t>
    </dgm:pt>
    <dgm:pt modelId="{E89BABEF-EA43-48F3-969D-E41DE204CCA6}" type="asst">
      <dgm:prSet phldrT="[Text]" custT="1"/>
      <dgm:spPr/>
      <dgm:t>
        <a:bodyPr/>
        <a:lstStyle/>
        <a:p>
          <a:r>
            <a:rPr lang="en-US" sz="1200" b="0" dirty="0"/>
            <a:t>Colonial Life</a:t>
          </a:r>
        </a:p>
      </dgm:t>
    </dgm:pt>
    <dgm:pt modelId="{54F0A6F7-11B5-492B-938E-89B4FDDEFA99}" type="parTrans" cxnId="{1B87091D-2579-4A23-98BA-19057C56F442}">
      <dgm:prSet/>
      <dgm:spPr/>
      <dgm:t>
        <a:bodyPr/>
        <a:lstStyle/>
        <a:p>
          <a:endParaRPr lang="en-US"/>
        </a:p>
      </dgm:t>
    </dgm:pt>
    <dgm:pt modelId="{F8A5E89B-6BBE-45A3-98C2-B6BF534EDFE9}" type="sibTrans" cxnId="{1B87091D-2579-4A23-98BA-19057C56F442}">
      <dgm:prSet/>
      <dgm:spPr/>
      <dgm:t>
        <a:bodyPr/>
        <a:lstStyle/>
        <a:p>
          <a:endParaRPr lang="en-US"/>
        </a:p>
      </dgm:t>
    </dgm:pt>
    <dgm:pt modelId="{13CC6F47-A543-4645-A91F-7D168AEA5512}" type="pres">
      <dgm:prSet presAssocID="{CA0A04E1-66A1-4CE7-B605-E8C9EB51B20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FB952C-8075-4774-9248-59446B890C3A}" type="pres">
      <dgm:prSet presAssocID="{A5DD88B5-F5B8-42B9-87B3-D5EB40610DA8}" presName="hierRoot1" presStyleCnt="0">
        <dgm:presLayoutVars>
          <dgm:hierBranch val="init"/>
        </dgm:presLayoutVars>
      </dgm:prSet>
      <dgm:spPr/>
    </dgm:pt>
    <dgm:pt modelId="{48762A28-E15F-4F3C-809B-0A45AB9840D1}" type="pres">
      <dgm:prSet presAssocID="{A5DD88B5-F5B8-42B9-87B3-D5EB40610DA8}" presName="rootComposite1" presStyleCnt="0"/>
      <dgm:spPr/>
    </dgm:pt>
    <dgm:pt modelId="{6B7CD02B-AE67-47C4-9F55-45C3C44397CD}" type="pres">
      <dgm:prSet presAssocID="{A5DD88B5-F5B8-42B9-87B3-D5EB40610DA8}" presName="rootText1" presStyleLbl="alignAcc1" presStyleIdx="0" presStyleCnt="0" custScaleX="153536">
        <dgm:presLayoutVars>
          <dgm:chPref val="3"/>
        </dgm:presLayoutVars>
      </dgm:prSet>
      <dgm:spPr/>
    </dgm:pt>
    <dgm:pt modelId="{A859A1A8-39A6-480D-8CC9-397126DFA9F2}" type="pres">
      <dgm:prSet presAssocID="{A5DD88B5-F5B8-42B9-87B3-D5EB40610DA8}" presName="topArc1" presStyleLbl="parChTrans1D1" presStyleIdx="0" presStyleCnt="16"/>
      <dgm:spPr/>
    </dgm:pt>
    <dgm:pt modelId="{F9B62687-A2B4-4B20-83A6-080C22DC6F44}" type="pres">
      <dgm:prSet presAssocID="{A5DD88B5-F5B8-42B9-87B3-D5EB40610DA8}" presName="bottomArc1" presStyleLbl="parChTrans1D1" presStyleIdx="1" presStyleCnt="16"/>
      <dgm:spPr/>
    </dgm:pt>
    <dgm:pt modelId="{077A8900-C34D-43B4-B5C1-519CA656F99A}" type="pres">
      <dgm:prSet presAssocID="{A5DD88B5-F5B8-42B9-87B3-D5EB40610DA8}" presName="topConnNode1" presStyleLbl="node1" presStyleIdx="0" presStyleCnt="0"/>
      <dgm:spPr/>
    </dgm:pt>
    <dgm:pt modelId="{D2F294B1-24D4-47DC-B8EC-77FB6148017D}" type="pres">
      <dgm:prSet presAssocID="{A5DD88B5-F5B8-42B9-87B3-D5EB40610DA8}" presName="hierChild2" presStyleCnt="0"/>
      <dgm:spPr/>
    </dgm:pt>
    <dgm:pt modelId="{31474356-DC12-4B57-8DFB-8EBFF450D624}" type="pres">
      <dgm:prSet presAssocID="{A5DD88B5-F5B8-42B9-87B3-D5EB40610DA8}" presName="hierChild3" presStyleCnt="0"/>
      <dgm:spPr/>
    </dgm:pt>
    <dgm:pt modelId="{A8B4BD2E-56DB-430E-A84A-38BB428617FC}" type="pres">
      <dgm:prSet presAssocID="{54F0A6F7-11B5-492B-938E-89B4FDDEFA99}" presName="Name101" presStyleLbl="parChTrans1D2" presStyleIdx="0" presStyleCnt="7"/>
      <dgm:spPr/>
    </dgm:pt>
    <dgm:pt modelId="{58C3B739-8549-43E0-A4AC-68B9CDE3610E}" type="pres">
      <dgm:prSet presAssocID="{E89BABEF-EA43-48F3-969D-E41DE204CCA6}" presName="hierRoot3" presStyleCnt="0">
        <dgm:presLayoutVars>
          <dgm:hierBranch val="init"/>
        </dgm:presLayoutVars>
      </dgm:prSet>
      <dgm:spPr/>
    </dgm:pt>
    <dgm:pt modelId="{ABB0CB1F-645B-4654-9FF0-8DD93E24A4B9}" type="pres">
      <dgm:prSet presAssocID="{E89BABEF-EA43-48F3-969D-E41DE204CCA6}" presName="rootComposite3" presStyleCnt="0"/>
      <dgm:spPr/>
    </dgm:pt>
    <dgm:pt modelId="{9B18BEF2-F32B-45A8-A44E-8BB8CE33069D}" type="pres">
      <dgm:prSet presAssocID="{E89BABEF-EA43-48F3-969D-E41DE204CCA6}" presName="rootText3" presStyleLbl="alignAcc1" presStyleIdx="0" presStyleCnt="0">
        <dgm:presLayoutVars>
          <dgm:chPref val="3"/>
        </dgm:presLayoutVars>
      </dgm:prSet>
      <dgm:spPr/>
    </dgm:pt>
    <dgm:pt modelId="{0FD58C84-31BF-4093-9B9C-CB2F73E602D6}" type="pres">
      <dgm:prSet presAssocID="{E89BABEF-EA43-48F3-969D-E41DE204CCA6}" presName="topArc3" presStyleLbl="parChTrans1D1" presStyleIdx="2" presStyleCnt="16"/>
      <dgm:spPr/>
    </dgm:pt>
    <dgm:pt modelId="{CD700741-0E59-4508-BAF6-A1190E1A21F1}" type="pres">
      <dgm:prSet presAssocID="{E89BABEF-EA43-48F3-969D-E41DE204CCA6}" presName="bottomArc3" presStyleLbl="parChTrans1D1" presStyleIdx="3" presStyleCnt="16"/>
      <dgm:spPr/>
    </dgm:pt>
    <dgm:pt modelId="{B2230FE8-82EA-4A73-BC3B-43CF5335ECA5}" type="pres">
      <dgm:prSet presAssocID="{E89BABEF-EA43-48F3-969D-E41DE204CCA6}" presName="topConnNode3" presStyleLbl="asst1" presStyleIdx="0" presStyleCnt="0"/>
      <dgm:spPr/>
    </dgm:pt>
    <dgm:pt modelId="{900BABBB-308D-47B5-8031-ED091E6A9746}" type="pres">
      <dgm:prSet presAssocID="{E89BABEF-EA43-48F3-969D-E41DE204CCA6}" presName="hierChild6" presStyleCnt="0"/>
      <dgm:spPr/>
    </dgm:pt>
    <dgm:pt modelId="{523659D3-9DA5-4A03-A1E7-C3A1B3C8A5A2}" type="pres">
      <dgm:prSet presAssocID="{E89BABEF-EA43-48F3-969D-E41DE204CCA6}" presName="hierChild7" presStyleCnt="0"/>
      <dgm:spPr/>
    </dgm:pt>
    <dgm:pt modelId="{4B742228-D8A2-4196-8609-DF707BC05D54}" type="pres">
      <dgm:prSet presAssocID="{0817BDF9-953E-49C6-A25F-22FF670037E1}" presName="Name101" presStyleLbl="parChTrans1D2" presStyleIdx="1" presStyleCnt="7"/>
      <dgm:spPr/>
    </dgm:pt>
    <dgm:pt modelId="{418B3A61-1D66-4350-9F90-C281FC403B2B}" type="pres">
      <dgm:prSet presAssocID="{298C873F-68A3-4FB0-B422-2B85DC015463}" presName="hierRoot3" presStyleCnt="0">
        <dgm:presLayoutVars>
          <dgm:hierBranch val="init"/>
        </dgm:presLayoutVars>
      </dgm:prSet>
      <dgm:spPr/>
    </dgm:pt>
    <dgm:pt modelId="{D61241E6-C4A3-4C0E-83C6-A05C0722BC50}" type="pres">
      <dgm:prSet presAssocID="{298C873F-68A3-4FB0-B422-2B85DC015463}" presName="rootComposite3" presStyleCnt="0"/>
      <dgm:spPr/>
    </dgm:pt>
    <dgm:pt modelId="{379A46D0-73A9-4A33-9A20-37458D001C66}" type="pres">
      <dgm:prSet presAssocID="{298C873F-68A3-4FB0-B422-2B85DC015463}" presName="rootText3" presStyleLbl="alignAcc1" presStyleIdx="0" presStyleCnt="0">
        <dgm:presLayoutVars>
          <dgm:chPref val="3"/>
        </dgm:presLayoutVars>
      </dgm:prSet>
      <dgm:spPr/>
    </dgm:pt>
    <dgm:pt modelId="{1A27F5C0-A35D-422F-B0AB-0F45FFB22C02}" type="pres">
      <dgm:prSet presAssocID="{298C873F-68A3-4FB0-B422-2B85DC015463}" presName="topArc3" presStyleLbl="parChTrans1D1" presStyleIdx="4" presStyleCnt="16"/>
      <dgm:spPr/>
    </dgm:pt>
    <dgm:pt modelId="{D3DDC28E-722B-4A8F-B25F-E4546FC068BF}" type="pres">
      <dgm:prSet presAssocID="{298C873F-68A3-4FB0-B422-2B85DC015463}" presName="bottomArc3" presStyleLbl="parChTrans1D1" presStyleIdx="5" presStyleCnt="16"/>
      <dgm:spPr/>
    </dgm:pt>
    <dgm:pt modelId="{CD18D613-06DE-4FED-BC88-9BA0256AFDCE}" type="pres">
      <dgm:prSet presAssocID="{298C873F-68A3-4FB0-B422-2B85DC015463}" presName="topConnNode3" presStyleLbl="asst1" presStyleIdx="0" presStyleCnt="0"/>
      <dgm:spPr/>
    </dgm:pt>
    <dgm:pt modelId="{7F8CF6F5-65FE-4ACB-96CA-21CF58776715}" type="pres">
      <dgm:prSet presAssocID="{298C873F-68A3-4FB0-B422-2B85DC015463}" presName="hierChild6" presStyleCnt="0"/>
      <dgm:spPr/>
    </dgm:pt>
    <dgm:pt modelId="{7956457A-0AC4-4E46-9FC1-3827CE0EB095}" type="pres">
      <dgm:prSet presAssocID="{298C873F-68A3-4FB0-B422-2B85DC015463}" presName="hierChild7" presStyleCnt="0"/>
      <dgm:spPr/>
    </dgm:pt>
    <dgm:pt modelId="{249225EB-44D6-4C79-8BA9-08DA6C1DDA0B}" type="pres">
      <dgm:prSet presAssocID="{13979A99-3FA3-4C29-B5D7-B94977431C35}" presName="Name101" presStyleLbl="parChTrans1D2" presStyleIdx="2" presStyleCnt="7"/>
      <dgm:spPr/>
    </dgm:pt>
    <dgm:pt modelId="{AA6E62A5-1695-42CA-A8EB-D812A2F6FB4F}" type="pres">
      <dgm:prSet presAssocID="{2AF8E6D2-4CF1-4692-A950-7509D24C4D60}" presName="hierRoot3" presStyleCnt="0">
        <dgm:presLayoutVars>
          <dgm:hierBranch val="init"/>
        </dgm:presLayoutVars>
      </dgm:prSet>
      <dgm:spPr/>
    </dgm:pt>
    <dgm:pt modelId="{5323BEF8-C349-494C-A949-D30344AF47B6}" type="pres">
      <dgm:prSet presAssocID="{2AF8E6D2-4CF1-4692-A950-7509D24C4D60}" presName="rootComposite3" presStyleCnt="0"/>
      <dgm:spPr/>
    </dgm:pt>
    <dgm:pt modelId="{54C3DCCF-AD01-410B-84E6-E76A28730E16}" type="pres">
      <dgm:prSet presAssocID="{2AF8E6D2-4CF1-4692-A950-7509D24C4D60}" presName="rootText3" presStyleLbl="alignAcc1" presStyleIdx="0" presStyleCnt="0">
        <dgm:presLayoutVars>
          <dgm:chPref val="3"/>
        </dgm:presLayoutVars>
      </dgm:prSet>
      <dgm:spPr/>
    </dgm:pt>
    <dgm:pt modelId="{A33760CA-2FCC-4E36-B991-09E9FDA683D3}" type="pres">
      <dgm:prSet presAssocID="{2AF8E6D2-4CF1-4692-A950-7509D24C4D60}" presName="topArc3" presStyleLbl="parChTrans1D1" presStyleIdx="6" presStyleCnt="16"/>
      <dgm:spPr/>
    </dgm:pt>
    <dgm:pt modelId="{67FB76E4-C9BA-4AB5-A3A2-C18EEC8519F6}" type="pres">
      <dgm:prSet presAssocID="{2AF8E6D2-4CF1-4692-A950-7509D24C4D60}" presName="bottomArc3" presStyleLbl="parChTrans1D1" presStyleIdx="7" presStyleCnt="16"/>
      <dgm:spPr/>
    </dgm:pt>
    <dgm:pt modelId="{BE514969-78A6-47FD-9283-5B971308ABE9}" type="pres">
      <dgm:prSet presAssocID="{2AF8E6D2-4CF1-4692-A950-7509D24C4D60}" presName="topConnNode3" presStyleLbl="asst1" presStyleIdx="0" presStyleCnt="0"/>
      <dgm:spPr/>
    </dgm:pt>
    <dgm:pt modelId="{DDDDAB8C-F4B2-4DF2-AACA-8F876327D631}" type="pres">
      <dgm:prSet presAssocID="{2AF8E6D2-4CF1-4692-A950-7509D24C4D60}" presName="hierChild6" presStyleCnt="0"/>
      <dgm:spPr/>
    </dgm:pt>
    <dgm:pt modelId="{42C9FC4E-6408-4BDF-986F-FF9498B55660}" type="pres">
      <dgm:prSet presAssocID="{2AF8E6D2-4CF1-4692-A950-7509D24C4D60}" presName="hierChild7" presStyleCnt="0"/>
      <dgm:spPr/>
    </dgm:pt>
    <dgm:pt modelId="{2A03960F-3B62-43BB-A933-8A60200C99F1}" type="pres">
      <dgm:prSet presAssocID="{369ABE99-59E4-422D-AAAB-7299126584A0}" presName="Name101" presStyleLbl="parChTrans1D2" presStyleIdx="3" presStyleCnt="7"/>
      <dgm:spPr/>
    </dgm:pt>
    <dgm:pt modelId="{CE452C76-0463-4CF3-A7C0-E505B1883839}" type="pres">
      <dgm:prSet presAssocID="{93B6BA98-8FEC-46D8-B40F-167D3E667F53}" presName="hierRoot3" presStyleCnt="0">
        <dgm:presLayoutVars>
          <dgm:hierBranch val="init"/>
        </dgm:presLayoutVars>
      </dgm:prSet>
      <dgm:spPr/>
    </dgm:pt>
    <dgm:pt modelId="{CC2EC176-35B8-45E8-870F-7C9BFBB00B5F}" type="pres">
      <dgm:prSet presAssocID="{93B6BA98-8FEC-46D8-B40F-167D3E667F53}" presName="rootComposite3" presStyleCnt="0"/>
      <dgm:spPr/>
    </dgm:pt>
    <dgm:pt modelId="{77149BC4-655D-4C5A-A909-7664271C6CAD}" type="pres">
      <dgm:prSet presAssocID="{93B6BA98-8FEC-46D8-B40F-167D3E667F53}" presName="rootText3" presStyleLbl="alignAcc1" presStyleIdx="0" presStyleCnt="0">
        <dgm:presLayoutVars>
          <dgm:chPref val="3"/>
        </dgm:presLayoutVars>
      </dgm:prSet>
      <dgm:spPr/>
    </dgm:pt>
    <dgm:pt modelId="{F930C39A-9E85-40F7-9F61-51F7ADCED863}" type="pres">
      <dgm:prSet presAssocID="{93B6BA98-8FEC-46D8-B40F-167D3E667F53}" presName="topArc3" presStyleLbl="parChTrans1D1" presStyleIdx="8" presStyleCnt="16"/>
      <dgm:spPr/>
    </dgm:pt>
    <dgm:pt modelId="{F8E30889-C86D-4871-BAA9-D2BE1FD1AF89}" type="pres">
      <dgm:prSet presAssocID="{93B6BA98-8FEC-46D8-B40F-167D3E667F53}" presName="bottomArc3" presStyleLbl="parChTrans1D1" presStyleIdx="9" presStyleCnt="16"/>
      <dgm:spPr/>
    </dgm:pt>
    <dgm:pt modelId="{4AF6E311-D3CC-4625-ADA6-43C4359A8F15}" type="pres">
      <dgm:prSet presAssocID="{93B6BA98-8FEC-46D8-B40F-167D3E667F53}" presName="topConnNode3" presStyleLbl="asst1" presStyleIdx="0" presStyleCnt="0"/>
      <dgm:spPr/>
    </dgm:pt>
    <dgm:pt modelId="{902D474D-399E-4375-B511-3473E5F30DCB}" type="pres">
      <dgm:prSet presAssocID="{93B6BA98-8FEC-46D8-B40F-167D3E667F53}" presName="hierChild6" presStyleCnt="0"/>
      <dgm:spPr/>
    </dgm:pt>
    <dgm:pt modelId="{F30C3E40-E3D1-4072-9D9C-43D945D22D03}" type="pres">
      <dgm:prSet presAssocID="{93B6BA98-8FEC-46D8-B40F-167D3E667F53}" presName="hierChild7" presStyleCnt="0"/>
      <dgm:spPr/>
    </dgm:pt>
    <dgm:pt modelId="{5C4925F9-669F-4CEA-8B1A-21AAB12D0AFA}" type="pres">
      <dgm:prSet presAssocID="{83EEF2AC-2D02-4B23-A637-D4FD6E678B5C}" presName="Name101" presStyleLbl="parChTrans1D2" presStyleIdx="4" presStyleCnt="7"/>
      <dgm:spPr/>
    </dgm:pt>
    <dgm:pt modelId="{7027CCB6-1282-4EE2-A717-7388E0DE18C3}" type="pres">
      <dgm:prSet presAssocID="{EFBDFC95-61FC-4E0B-A451-C4051EB7B9FF}" presName="hierRoot3" presStyleCnt="0">
        <dgm:presLayoutVars>
          <dgm:hierBranch val="init"/>
        </dgm:presLayoutVars>
      </dgm:prSet>
      <dgm:spPr/>
    </dgm:pt>
    <dgm:pt modelId="{21BCFAD9-99FF-4494-AF0D-1D58C454E0BE}" type="pres">
      <dgm:prSet presAssocID="{EFBDFC95-61FC-4E0B-A451-C4051EB7B9FF}" presName="rootComposite3" presStyleCnt="0"/>
      <dgm:spPr/>
    </dgm:pt>
    <dgm:pt modelId="{E185B675-407F-44B3-996E-98ECDE0B6E7E}" type="pres">
      <dgm:prSet presAssocID="{EFBDFC95-61FC-4E0B-A451-C4051EB7B9FF}" presName="rootText3" presStyleLbl="alignAcc1" presStyleIdx="0" presStyleCnt="0">
        <dgm:presLayoutVars>
          <dgm:chPref val="3"/>
        </dgm:presLayoutVars>
      </dgm:prSet>
      <dgm:spPr/>
    </dgm:pt>
    <dgm:pt modelId="{A97753F1-6C73-4493-8128-18E43B329FE1}" type="pres">
      <dgm:prSet presAssocID="{EFBDFC95-61FC-4E0B-A451-C4051EB7B9FF}" presName="topArc3" presStyleLbl="parChTrans1D1" presStyleIdx="10" presStyleCnt="16"/>
      <dgm:spPr/>
    </dgm:pt>
    <dgm:pt modelId="{C388EB66-607D-4D8D-8833-7D86E29D7076}" type="pres">
      <dgm:prSet presAssocID="{EFBDFC95-61FC-4E0B-A451-C4051EB7B9FF}" presName="bottomArc3" presStyleLbl="parChTrans1D1" presStyleIdx="11" presStyleCnt="16"/>
      <dgm:spPr/>
    </dgm:pt>
    <dgm:pt modelId="{3C610967-0A2D-40AB-B2EB-9EA5A1E52114}" type="pres">
      <dgm:prSet presAssocID="{EFBDFC95-61FC-4E0B-A451-C4051EB7B9FF}" presName="topConnNode3" presStyleLbl="asst1" presStyleIdx="0" presStyleCnt="0"/>
      <dgm:spPr/>
    </dgm:pt>
    <dgm:pt modelId="{848D791C-405B-4712-856F-64FC2CCA1008}" type="pres">
      <dgm:prSet presAssocID="{EFBDFC95-61FC-4E0B-A451-C4051EB7B9FF}" presName="hierChild6" presStyleCnt="0"/>
      <dgm:spPr/>
    </dgm:pt>
    <dgm:pt modelId="{3D092EE0-8F4D-40EC-AB5A-E4C508B0196A}" type="pres">
      <dgm:prSet presAssocID="{EFBDFC95-61FC-4E0B-A451-C4051EB7B9FF}" presName="hierChild7" presStyleCnt="0"/>
      <dgm:spPr/>
    </dgm:pt>
    <dgm:pt modelId="{96E59378-43A8-40D3-8A0D-F9074F8FDA99}" type="pres">
      <dgm:prSet presAssocID="{1B9089DA-EB4D-4058-83DE-821174F048CF}" presName="Name101" presStyleLbl="parChTrans1D2" presStyleIdx="5" presStyleCnt="7"/>
      <dgm:spPr/>
    </dgm:pt>
    <dgm:pt modelId="{D199ED9F-70A8-4351-841D-047F74A0EA2D}" type="pres">
      <dgm:prSet presAssocID="{61C92F1A-45C4-4F1B-AA73-ABCAC29E39B4}" presName="hierRoot3" presStyleCnt="0">
        <dgm:presLayoutVars>
          <dgm:hierBranch val="init"/>
        </dgm:presLayoutVars>
      </dgm:prSet>
      <dgm:spPr/>
    </dgm:pt>
    <dgm:pt modelId="{CF73953A-3B3B-464C-B14A-5875CB58FC28}" type="pres">
      <dgm:prSet presAssocID="{61C92F1A-45C4-4F1B-AA73-ABCAC29E39B4}" presName="rootComposite3" presStyleCnt="0"/>
      <dgm:spPr/>
    </dgm:pt>
    <dgm:pt modelId="{D7F61D72-A2EC-4164-9D98-F2821C5DBEE6}" type="pres">
      <dgm:prSet presAssocID="{61C92F1A-45C4-4F1B-AA73-ABCAC29E39B4}" presName="rootText3" presStyleLbl="alignAcc1" presStyleIdx="0" presStyleCnt="0">
        <dgm:presLayoutVars>
          <dgm:chPref val="3"/>
        </dgm:presLayoutVars>
      </dgm:prSet>
      <dgm:spPr/>
    </dgm:pt>
    <dgm:pt modelId="{B38FAA1B-193B-4991-86AD-D4ED2C03178B}" type="pres">
      <dgm:prSet presAssocID="{61C92F1A-45C4-4F1B-AA73-ABCAC29E39B4}" presName="topArc3" presStyleLbl="parChTrans1D1" presStyleIdx="12" presStyleCnt="16"/>
      <dgm:spPr/>
    </dgm:pt>
    <dgm:pt modelId="{2A131D47-97C7-4DF2-8113-946B94B6FA32}" type="pres">
      <dgm:prSet presAssocID="{61C92F1A-45C4-4F1B-AA73-ABCAC29E39B4}" presName="bottomArc3" presStyleLbl="parChTrans1D1" presStyleIdx="13" presStyleCnt="16"/>
      <dgm:spPr/>
    </dgm:pt>
    <dgm:pt modelId="{8A29810D-CF63-4BF2-AFD2-A89BAAFB8C3C}" type="pres">
      <dgm:prSet presAssocID="{61C92F1A-45C4-4F1B-AA73-ABCAC29E39B4}" presName="topConnNode3" presStyleLbl="asst1" presStyleIdx="0" presStyleCnt="0"/>
      <dgm:spPr/>
    </dgm:pt>
    <dgm:pt modelId="{B0D529BA-A2CA-48DC-9043-16CEA7B93C5D}" type="pres">
      <dgm:prSet presAssocID="{61C92F1A-45C4-4F1B-AA73-ABCAC29E39B4}" presName="hierChild6" presStyleCnt="0"/>
      <dgm:spPr/>
    </dgm:pt>
    <dgm:pt modelId="{924846C2-3A1E-482F-B161-9216076CADF1}" type="pres">
      <dgm:prSet presAssocID="{61C92F1A-45C4-4F1B-AA73-ABCAC29E39B4}" presName="hierChild7" presStyleCnt="0"/>
      <dgm:spPr/>
    </dgm:pt>
    <dgm:pt modelId="{3784365B-A340-4A7F-AC8E-280CCB0E6EBF}" type="pres">
      <dgm:prSet presAssocID="{5ECCCFEF-8C5B-49EE-A946-6A31C7D6D701}" presName="Name101" presStyleLbl="parChTrans1D2" presStyleIdx="6" presStyleCnt="7"/>
      <dgm:spPr/>
    </dgm:pt>
    <dgm:pt modelId="{5CF3890C-C33E-41E1-AC54-BF447A8212DD}" type="pres">
      <dgm:prSet presAssocID="{09EE717F-C1C4-4061-9256-0357EDBDDCC8}" presName="hierRoot3" presStyleCnt="0">
        <dgm:presLayoutVars>
          <dgm:hierBranch val="init"/>
        </dgm:presLayoutVars>
      </dgm:prSet>
      <dgm:spPr/>
    </dgm:pt>
    <dgm:pt modelId="{E04F2AA5-4469-4770-992F-6F01241F8441}" type="pres">
      <dgm:prSet presAssocID="{09EE717F-C1C4-4061-9256-0357EDBDDCC8}" presName="rootComposite3" presStyleCnt="0"/>
      <dgm:spPr/>
    </dgm:pt>
    <dgm:pt modelId="{E8FFBBBC-E72C-41EC-A061-4C6B83218268}" type="pres">
      <dgm:prSet presAssocID="{09EE717F-C1C4-4061-9256-0357EDBDDCC8}" presName="rootText3" presStyleLbl="alignAcc1" presStyleIdx="0" presStyleCnt="0">
        <dgm:presLayoutVars>
          <dgm:chPref val="3"/>
        </dgm:presLayoutVars>
      </dgm:prSet>
      <dgm:spPr/>
    </dgm:pt>
    <dgm:pt modelId="{B2DD9E72-AD89-4C5F-81CD-63AC49D00B5C}" type="pres">
      <dgm:prSet presAssocID="{09EE717F-C1C4-4061-9256-0357EDBDDCC8}" presName="topArc3" presStyleLbl="parChTrans1D1" presStyleIdx="14" presStyleCnt="16"/>
      <dgm:spPr/>
    </dgm:pt>
    <dgm:pt modelId="{6C7496D3-C568-4A3E-9101-E60FB4D64E65}" type="pres">
      <dgm:prSet presAssocID="{09EE717F-C1C4-4061-9256-0357EDBDDCC8}" presName="bottomArc3" presStyleLbl="parChTrans1D1" presStyleIdx="15" presStyleCnt="16"/>
      <dgm:spPr/>
    </dgm:pt>
    <dgm:pt modelId="{D888D8AE-C8CD-445E-975F-C3F4E758139D}" type="pres">
      <dgm:prSet presAssocID="{09EE717F-C1C4-4061-9256-0357EDBDDCC8}" presName="topConnNode3" presStyleLbl="asst1" presStyleIdx="0" presStyleCnt="0"/>
      <dgm:spPr/>
    </dgm:pt>
    <dgm:pt modelId="{2D1CE6EF-FCE7-41ED-9AC8-AD1763017769}" type="pres">
      <dgm:prSet presAssocID="{09EE717F-C1C4-4061-9256-0357EDBDDCC8}" presName="hierChild6" presStyleCnt="0"/>
      <dgm:spPr/>
    </dgm:pt>
    <dgm:pt modelId="{3A9CB1F9-0C2E-4E27-BC1A-9D0167A1FAEF}" type="pres">
      <dgm:prSet presAssocID="{09EE717F-C1C4-4061-9256-0357EDBDDCC8}" presName="hierChild7" presStyleCnt="0"/>
      <dgm:spPr/>
    </dgm:pt>
  </dgm:ptLst>
  <dgm:cxnLst>
    <dgm:cxn modelId="{E100E803-04C8-4CFB-95D6-4EFA83538001}" type="presOf" srcId="{2AF8E6D2-4CF1-4692-A950-7509D24C4D60}" destId="{54C3DCCF-AD01-410B-84E6-E76A28730E16}" srcOrd="0" destOrd="0" presId="urn:microsoft.com/office/officeart/2008/layout/HalfCircleOrganizationChart"/>
    <dgm:cxn modelId="{60343E18-B297-43FC-8161-F2C601F763D7}" type="presOf" srcId="{E89BABEF-EA43-48F3-969D-E41DE204CCA6}" destId="{B2230FE8-82EA-4A73-BC3B-43CF5335ECA5}" srcOrd="1" destOrd="0" presId="urn:microsoft.com/office/officeart/2008/layout/HalfCircleOrganizationChart"/>
    <dgm:cxn modelId="{6D34761A-E4A9-4FC9-8CF5-E63CBDADA982}" type="presOf" srcId="{5ECCCFEF-8C5B-49EE-A946-6A31C7D6D701}" destId="{3784365B-A340-4A7F-AC8E-280CCB0E6EBF}" srcOrd="0" destOrd="0" presId="urn:microsoft.com/office/officeart/2008/layout/HalfCircleOrganizationChart"/>
    <dgm:cxn modelId="{A121531C-F45B-442E-A2D7-53B4E831EB36}" srcId="{A5DD88B5-F5B8-42B9-87B3-D5EB40610DA8}" destId="{2AF8E6D2-4CF1-4692-A950-7509D24C4D60}" srcOrd="2" destOrd="0" parTransId="{13979A99-3FA3-4C29-B5D7-B94977431C35}" sibTransId="{C17A9F1A-77FE-4A16-BAFF-49908E11CA23}"/>
    <dgm:cxn modelId="{133A891C-2124-4F13-9596-591E4D2EBAA1}" type="presOf" srcId="{61C92F1A-45C4-4F1B-AA73-ABCAC29E39B4}" destId="{8A29810D-CF63-4BF2-AFD2-A89BAAFB8C3C}" srcOrd="1" destOrd="0" presId="urn:microsoft.com/office/officeart/2008/layout/HalfCircleOrganizationChart"/>
    <dgm:cxn modelId="{1B87091D-2579-4A23-98BA-19057C56F442}" srcId="{A5DD88B5-F5B8-42B9-87B3-D5EB40610DA8}" destId="{E89BABEF-EA43-48F3-969D-E41DE204CCA6}" srcOrd="0" destOrd="0" parTransId="{54F0A6F7-11B5-492B-938E-89B4FDDEFA99}" sibTransId="{F8A5E89B-6BBE-45A3-98C2-B6BF534EDFE9}"/>
    <dgm:cxn modelId="{1CE5F62D-0DEC-4E9B-AB07-E0DF29B8FA9F}" type="presOf" srcId="{EFBDFC95-61FC-4E0B-A451-C4051EB7B9FF}" destId="{3C610967-0A2D-40AB-B2EB-9EA5A1E52114}" srcOrd="1" destOrd="0" presId="urn:microsoft.com/office/officeart/2008/layout/HalfCircleOrganizationChart"/>
    <dgm:cxn modelId="{E8099B2E-A190-4B92-8184-67209ECFCDAE}" srcId="{A5DD88B5-F5B8-42B9-87B3-D5EB40610DA8}" destId="{61C92F1A-45C4-4F1B-AA73-ABCAC29E39B4}" srcOrd="5" destOrd="0" parTransId="{1B9089DA-EB4D-4058-83DE-821174F048CF}" sibTransId="{F8519358-04F5-4257-A6A2-41358465A2E8}"/>
    <dgm:cxn modelId="{C007572F-A0A0-4996-B90B-EB1FEA122967}" type="presOf" srcId="{E89BABEF-EA43-48F3-969D-E41DE204CCA6}" destId="{9B18BEF2-F32B-45A8-A44E-8BB8CE33069D}" srcOrd="0" destOrd="0" presId="urn:microsoft.com/office/officeart/2008/layout/HalfCircleOrganizationChart"/>
    <dgm:cxn modelId="{615CD339-0E57-4E97-A5EA-BCE0BE1796ED}" type="presOf" srcId="{1B9089DA-EB4D-4058-83DE-821174F048CF}" destId="{96E59378-43A8-40D3-8A0D-F9074F8FDA99}" srcOrd="0" destOrd="0" presId="urn:microsoft.com/office/officeart/2008/layout/HalfCircleOrganizationChart"/>
    <dgm:cxn modelId="{DDF84340-BB3D-4CAF-B763-570B9A4CF5AF}" srcId="{A5DD88B5-F5B8-42B9-87B3-D5EB40610DA8}" destId="{09EE717F-C1C4-4061-9256-0357EDBDDCC8}" srcOrd="6" destOrd="0" parTransId="{5ECCCFEF-8C5B-49EE-A946-6A31C7D6D701}" sibTransId="{F238AA71-0935-4FDE-8B9A-CDA47C6EE984}"/>
    <dgm:cxn modelId="{013A1A62-0643-4422-B036-4E52A2EDDB6F}" type="presOf" srcId="{93B6BA98-8FEC-46D8-B40F-167D3E667F53}" destId="{77149BC4-655D-4C5A-A909-7664271C6CAD}" srcOrd="0" destOrd="0" presId="urn:microsoft.com/office/officeart/2008/layout/HalfCircleOrganizationChart"/>
    <dgm:cxn modelId="{E7AB546A-DAA4-49AC-B590-CD9104CFE6DC}" srcId="{A5DD88B5-F5B8-42B9-87B3-D5EB40610DA8}" destId="{93B6BA98-8FEC-46D8-B40F-167D3E667F53}" srcOrd="3" destOrd="0" parTransId="{369ABE99-59E4-422D-AAAB-7299126584A0}" sibTransId="{6D2976D4-EB48-4E0D-B3EB-C7BE68B781AB}"/>
    <dgm:cxn modelId="{B0A87E4A-BCDF-46B5-90AA-C980554920A8}" srcId="{A5DD88B5-F5B8-42B9-87B3-D5EB40610DA8}" destId="{EFBDFC95-61FC-4E0B-A451-C4051EB7B9FF}" srcOrd="4" destOrd="0" parTransId="{83EEF2AC-2D02-4B23-A637-D4FD6E678B5C}" sibTransId="{8508783F-B52B-4F37-9401-AE8EB01892B0}"/>
    <dgm:cxn modelId="{58F83150-4A03-4BD2-A3B2-400E242B1FA5}" type="presOf" srcId="{09EE717F-C1C4-4061-9256-0357EDBDDCC8}" destId="{E8FFBBBC-E72C-41EC-A061-4C6B83218268}" srcOrd="0" destOrd="0" presId="urn:microsoft.com/office/officeart/2008/layout/HalfCircleOrganizationChart"/>
    <dgm:cxn modelId="{6298F650-E97F-41C4-AF33-639E95098566}" type="presOf" srcId="{2AF8E6D2-4CF1-4692-A950-7509D24C4D60}" destId="{BE514969-78A6-47FD-9283-5B971308ABE9}" srcOrd="1" destOrd="0" presId="urn:microsoft.com/office/officeart/2008/layout/HalfCircleOrganizationChart"/>
    <dgm:cxn modelId="{3EF00B75-C3BF-4EA1-B935-44683168073F}" type="presOf" srcId="{298C873F-68A3-4FB0-B422-2B85DC015463}" destId="{CD18D613-06DE-4FED-BC88-9BA0256AFDCE}" srcOrd="1" destOrd="0" presId="urn:microsoft.com/office/officeart/2008/layout/HalfCircleOrganizationChart"/>
    <dgm:cxn modelId="{52C21F7C-596B-4038-B437-8D744C88F42E}" type="presOf" srcId="{13979A99-3FA3-4C29-B5D7-B94977431C35}" destId="{249225EB-44D6-4C79-8BA9-08DA6C1DDA0B}" srcOrd="0" destOrd="0" presId="urn:microsoft.com/office/officeart/2008/layout/HalfCircleOrganizationChart"/>
    <dgm:cxn modelId="{F7B83C7E-2E41-4DFD-AF14-9D7F2673E91A}" type="presOf" srcId="{A5DD88B5-F5B8-42B9-87B3-D5EB40610DA8}" destId="{077A8900-C34D-43B4-B5C1-519CA656F99A}" srcOrd="1" destOrd="0" presId="urn:microsoft.com/office/officeart/2008/layout/HalfCircleOrganizationChart"/>
    <dgm:cxn modelId="{7896858B-8074-4522-AEEE-78E85DEAA612}" type="presOf" srcId="{369ABE99-59E4-422D-AAAB-7299126584A0}" destId="{2A03960F-3B62-43BB-A933-8A60200C99F1}" srcOrd="0" destOrd="0" presId="urn:microsoft.com/office/officeart/2008/layout/HalfCircleOrganizationChart"/>
    <dgm:cxn modelId="{C25FB992-9F76-467E-88E6-548099F0F872}" type="presOf" srcId="{0817BDF9-953E-49C6-A25F-22FF670037E1}" destId="{4B742228-D8A2-4196-8609-DF707BC05D54}" srcOrd="0" destOrd="0" presId="urn:microsoft.com/office/officeart/2008/layout/HalfCircleOrganizationChart"/>
    <dgm:cxn modelId="{BDFC829B-3724-4D0F-812D-4E2C02086A95}" type="presOf" srcId="{61C92F1A-45C4-4F1B-AA73-ABCAC29E39B4}" destId="{D7F61D72-A2EC-4164-9D98-F2821C5DBEE6}" srcOrd="0" destOrd="0" presId="urn:microsoft.com/office/officeart/2008/layout/HalfCircleOrganizationChart"/>
    <dgm:cxn modelId="{DA616C9C-0D3D-48B9-B920-B219E9D14C8F}" type="presOf" srcId="{09EE717F-C1C4-4061-9256-0357EDBDDCC8}" destId="{D888D8AE-C8CD-445E-975F-C3F4E758139D}" srcOrd="1" destOrd="0" presId="urn:microsoft.com/office/officeart/2008/layout/HalfCircleOrganizationChart"/>
    <dgm:cxn modelId="{6AA541A0-2D72-4CEF-942F-3AFD1E8F8A40}" type="presOf" srcId="{A5DD88B5-F5B8-42B9-87B3-D5EB40610DA8}" destId="{6B7CD02B-AE67-47C4-9F55-45C3C44397CD}" srcOrd="0" destOrd="0" presId="urn:microsoft.com/office/officeart/2008/layout/HalfCircleOrganizationChart"/>
    <dgm:cxn modelId="{DEAC70A4-C27B-4BD7-883D-FC156A600E55}" type="presOf" srcId="{93B6BA98-8FEC-46D8-B40F-167D3E667F53}" destId="{4AF6E311-D3CC-4625-ADA6-43C4359A8F15}" srcOrd="1" destOrd="0" presId="urn:microsoft.com/office/officeart/2008/layout/HalfCircleOrganizationChart"/>
    <dgm:cxn modelId="{591141A8-91F5-454E-8D83-0665FFA09DCA}" type="presOf" srcId="{83EEF2AC-2D02-4B23-A637-D4FD6E678B5C}" destId="{5C4925F9-669F-4CEA-8B1A-21AAB12D0AFA}" srcOrd="0" destOrd="0" presId="urn:microsoft.com/office/officeart/2008/layout/HalfCircleOrganizationChart"/>
    <dgm:cxn modelId="{4EBC70DF-E8B3-43E3-81F4-564F0DEA62BE}" srcId="{A5DD88B5-F5B8-42B9-87B3-D5EB40610DA8}" destId="{298C873F-68A3-4FB0-B422-2B85DC015463}" srcOrd="1" destOrd="0" parTransId="{0817BDF9-953E-49C6-A25F-22FF670037E1}" sibTransId="{C6F87659-9173-445E-B20F-2E2F1CC18A90}"/>
    <dgm:cxn modelId="{ED6ACEE2-6C63-408B-8BBB-EC970044F2C9}" type="presOf" srcId="{EFBDFC95-61FC-4E0B-A451-C4051EB7B9FF}" destId="{E185B675-407F-44B3-996E-98ECDE0B6E7E}" srcOrd="0" destOrd="0" presId="urn:microsoft.com/office/officeart/2008/layout/HalfCircleOrganizationChart"/>
    <dgm:cxn modelId="{7031CDE4-A012-4025-A2A8-92C5DE674B39}" srcId="{CA0A04E1-66A1-4CE7-B605-E8C9EB51B20F}" destId="{A5DD88B5-F5B8-42B9-87B3-D5EB40610DA8}" srcOrd="0" destOrd="0" parTransId="{F088B656-27D5-4C81-AA91-A8E0933AD3BC}" sibTransId="{94239070-263E-4AB1-88D5-16A5AC14206A}"/>
    <dgm:cxn modelId="{902FCBF5-492B-4214-870F-96A50DF4E60A}" type="presOf" srcId="{298C873F-68A3-4FB0-B422-2B85DC015463}" destId="{379A46D0-73A9-4A33-9A20-37458D001C66}" srcOrd="0" destOrd="0" presId="urn:microsoft.com/office/officeart/2008/layout/HalfCircleOrganizationChart"/>
    <dgm:cxn modelId="{1AF6ACFA-50AF-44C7-B5A3-9A0E40EBC938}" type="presOf" srcId="{CA0A04E1-66A1-4CE7-B605-E8C9EB51B20F}" destId="{13CC6F47-A543-4645-A91F-7D168AEA5512}" srcOrd="0" destOrd="0" presId="urn:microsoft.com/office/officeart/2008/layout/HalfCircleOrganizationChart"/>
    <dgm:cxn modelId="{7B2D71FB-2FF1-422C-9445-450BCA17DBDF}" type="presOf" srcId="{54F0A6F7-11B5-492B-938E-89B4FDDEFA99}" destId="{A8B4BD2E-56DB-430E-A84A-38BB428617FC}" srcOrd="0" destOrd="0" presId="urn:microsoft.com/office/officeart/2008/layout/HalfCircleOrganizationChart"/>
    <dgm:cxn modelId="{C26DAA8B-CCBD-4A47-98AF-6ACECD0F14BA}" type="presParOf" srcId="{13CC6F47-A543-4645-A91F-7D168AEA5512}" destId="{31FB952C-8075-4774-9248-59446B890C3A}" srcOrd="0" destOrd="0" presId="urn:microsoft.com/office/officeart/2008/layout/HalfCircleOrganizationChart"/>
    <dgm:cxn modelId="{C3F2E920-2ED5-4BAC-BED3-891FD2D750C0}" type="presParOf" srcId="{31FB952C-8075-4774-9248-59446B890C3A}" destId="{48762A28-E15F-4F3C-809B-0A45AB9840D1}" srcOrd="0" destOrd="0" presId="urn:microsoft.com/office/officeart/2008/layout/HalfCircleOrganizationChart"/>
    <dgm:cxn modelId="{6AE48CE1-BBDA-48DB-A9A5-E89E7174581E}" type="presParOf" srcId="{48762A28-E15F-4F3C-809B-0A45AB9840D1}" destId="{6B7CD02B-AE67-47C4-9F55-45C3C44397CD}" srcOrd="0" destOrd="0" presId="urn:microsoft.com/office/officeart/2008/layout/HalfCircleOrganizationChart"/>
    <dgm:cxn modelId="{E94DCB34-DA28-4B96-9B5A-1CA221632D37}" type="presParOf" srcId="{48762A28-E15F-4F3C-809B-0A45AB9840D1}" destId="{A859A1A8-39A6-480D-8CC9-397126DFA9F2}" srcOrd="1" destOrd="0" presId="urn:microsoft.com/office/officeart/2008/layout/HalfCircleOrganizationChart"/>
    <dgm:cxn modelId="{2895366A-CD9E-47CE-A6C3-0587F9C39617}" type="presParOf" srcId="{48762A28-E15F-4F3C-809B-0A45AB9840D1}" destId="{F9B62687-A2B4-4B20-83A6-080C22DC6F44}" srcOrd="2" destOrd="0" presId="urn:microsoft.com/office/officeart/2008/layout/HalfCircleOrganizationChart"/>
    <dgm:cxn modelId="{0C88C9CC-9606-49B4-A348-7DC314FD3C92}" type="presParOf" srcId="{48762A28-E15F-4F3C-809B-0A45AB9840D1}" destId="{077A8900-C34D-43B4-B5C1-519CA656F99A}" srcOrd="3" destOrd="0" presId="urn:microsoft.com/office/officeart/2008/layout/HalfCircleOrganizationChart"/>
    <dgm:cxn modelId="{A4AB747D-FC63-4CB3-A71F-3AA1C4C04AD7}" type="presParOf" srcId="{31FB952C-8075-4774-9248-59446B890C3A}" destId="{D2F294B1-24D4-47DC-B8EC-77FB6148017D}" srcOrd="1" destOrd="0" presId="urn:microsoft.com/office/officeart/2008/layout/HalfCircleOrganizationChart"/>
    <dgm:cxn modelId="{8E052CA7-1B28-4E0F-8B2B-05E6A22EA0D3}" type="presParOf" srcId="{31FB952C-8075-4774-9248-59446B890C3A}" destId="{31474356-DC12-4B57-8DFB-8EBFF450D624}" srcOrd="2" destOrd="0" presId="urn:microsoft.com/office/officeart/2008/layout/HalfCircleOrganizationChart"/>
    <dgm:cxn modelId="{8993C0A0-DEE3-472B-88AA-9373F517815E}" type="presParOf" srcId="{31474356-DC12-4B57-8DFB-8EBFF450D624}" destId="{A8B4BD2E-56DB-430E-A84A-38BB428617FC}" srcOrd="0" destOrd="0" presId="urn:microsoft.com/office/officeart/2008/layout/HalfCircleOrganizationChart"/>
    <dgm:cxn modelId="{F781A7D9-DF1A-44AA-AAF8-6B0434BDC228}" type="presParOf" srcId="{31474356-DC12-4B57-8DFB-8EBFF450D624}" destId="{58C3B739-8549-43E0-A4AC-68B9CDE3610E}" srcOrd="1" destOrd="0" presId="urn:microsoft.com/office/officeart/2008/layout/HalfCircleOrganizationChart"/>
    <dgm:cxn modelId="{D292CC3E-496A-4F93-9C74-25C5FB4E224F}" type="presParOf" srcId="{58C3B739-8549-43E0-A4AC-68B9CDE3610E}" destId="{ABB0CB1F-645B-4654-9FF0-8DD93E24A4B9}" srcOrd="0" destOrd="0" presId="urn:microsoft.com/office/officeart/2008/layout/HalfCircleOrganizationChart"/>
    <dgm:cxn modelId="{FA5C21A2-DD10-4E16-9ABF-E2A1155AD09B}" type="presParOf" srcId="{ABB0CB1F-645B-4654-9FF0-8DD93E24A4B9}" destId="{9B18BEF2-F32B-45A8-A44E-8BB8CE33069D}" srcOrd="0" destOrd="0" presId="urn:microsoft.com/office/officeart/2008/layout/HalfCircleOrganizationChart"/>
    <dgm:cxn modelId="{BB999B8C-9DB9-4822-BB3A-B50DF1C59353}" type="presParOf" srcId="{ABB0CB1F-645B-4654-9FF0-8DD93E24A4B9}" destId="{0FD58C84-31BF-4093-9B9C-CB2F73E602D6}" srcOrd="1" destOrd="0" presId="urn:microsoft.com/office/officeart/2008/layout/HalfCircleOrganizationChart"/>
    <dgm:cxn modelId="{041B9522-B61E-429D-AAA0-2442E9258412}" type="presParOf" srcId="{ABB0CB1F-645B-4654-9FF0-8DD93E24A4B9}" destId="{CD700741-0E59-4508-BAF6-A1190E1A21F1}" srcOrd="2" destOrd="0" presId="urn:microsoft.com/office/officeart/2008/layout/HalfCircleOrganizationChart"/>
    <dgm:cxn modelId="{1850A905-3394-4D9E-A785-88CA1B522B1E}" type="presParOf" srcId="{ABB0CB1F-645B-4654-9FF0-8DD93E24A4B9}" destId="{B2230FE8-82EA-4A73-BC3B-43CF5335ECA5}" srcOrd="3" destOrd="0" presId="urn:microsoft.com/office/officeart/2008/layout/HalfCircleOrganizationChart"/>
    <dgm:cxn modelId="{FD32E788-0F2E-43B4-A923-62C69A47256A}" type="presParOf" srcId="{58C3B739-8549-43E0-A4AC-68B9CDE3610E}" destId="{900BABBB-308D-47B5-8031-ED091E6A9746}" srcOrd="1" destOrd="0" presId="urn:microsoft.com/office/officeart/2008/layout/HalfCircleOrganizationChart"/>
    <dgm:cxn modelId="{EA2970D1-D4A9-4278-A61C-1550A123D1EF}" type="presParOf" srcId="{58C3B739-8549-43E0-A4AC-68B9CDE3610E}" destId="{523659D3-9DA5-4A03-A1E7-C3A1B3C8A5A2}" srcOrd="2" destOrd="0" presId="urn:microsoft.com/office/officeart/2008/layout/HalfCircleOrganizationChart"/>
    <dgm:cxn modelId="{49FA2099-512C-4286-8F90-2C04527A046B}" type="presParOf" srcId="{31474356-DC12-4B57-8DFB-8EBFF450D624}" destId="{4B742228-D8A2-4196-8609-DF707BC05D54}" srcOrd="2" destOrd="0" presId="urn:microsoft.com/office/officeart/2008/layout/HalfCircleOrganizationChart"/>
    <dgm:cxn modelId="{5CDBE4F2-A9B7-42EA-9AF9-4F610784B097}" type="presParOf" srcId="{31474356-DC12-4B57-8DFB-8EBFF450D624}" destId="{418B3A61-1D66-4350-9F90-C281FC403B2B}" srcOrd="3" destOrd="0" presId="urn:microsoft.com/office/officeart/2008/layout/HalfCircleOrganizationChart"/>
    <dgm:cxn modelId="{C704A984-39D9-4AA5-9071-377D6A3D8864}" type="presParOf" srcId="{418B3A61-1D66-4350-9F90-C281FC403B2B}" destId="{D61241E6-C4A3-4C0E-83C6-A05C0722BC50}" srcOrd="0" destOrd="0" presId="urn:microsoft.com/office/officeart/2008/layout/HalfCircleOrganizationChart"/>
    <dgm:cxn modelId="{26F39867-8530-4A90-BE97-3044B50B4819}" type="presParOf" srcId="{D61241E6-C4A3-4C0E-83C6-A05C0722BC50}" destId="{379A46D0-73A9-4A33-9A20-37458D001C66}" srcOrd="0" destOrd="0" presId="urn:microsoft.com/office/officeart/2008/layout/HalfCircleOrganizationChart"/>
    <dgm:cxn modelId="{895989D2-D37A-4F8C-AAC6-F390B8027EAB}" type="presParOf" srcId="{D61241E6-C4A3-4C0E-83C6-A05C0722BC50}" destId="{1A27F5C0-A35D-422F-B0AB-0F45FFB22C02}" srcOrd="1" destOrd="0" presId="urn:microsoft.com/office/officeart/2008/layout/HalfCircleOrganizationChart"/>
    <dgm:cxn modelId="{9BC56F37-C192-46EC-B8F0-A5D84DC2A3B8}" type="presParOf" srcId="{D61241E6-C4A3-4C0E-83C6-A05C0722BC50}" destId="{D3DDC28E-722B-4A8F-B25F-E4546FC068BF}" srcOrd="2" destOrd="0" presId="urn:microsoft.com/office/officeart/2008/layout/HalfCircleOrganizationChart"/>
    <dgm:cxn modelId="{9EE863C9-4473-4B53-90BF-929B99486FCA}" type="presParOf" srcId="{D61241E6-C4A3-4C0E-83C6-A05C0722BC50}" destId="{CD18D613-06DE-4FED-BC88-9BA0256AFDCE}" srcOrd="3" destOrd="0" presId="urn:microsoft.com/office/officeart/2008/layout/HalfCircleOrganizationChart"/>
    <dgm:cxn modelId="{B13E05EC-B72E-40AC-BDE8-E2BE5CBA3227}" type="presParOf" srcId="{418B3A61-1D66-4350-9F90-C281FC403B2B}" destId="{7F8CF6F5-65FE-4ACB-96CA-21CF58776715}" srcOrd="1" destOrd="0" presId="urn:microsoft.com/office/officeart/2008/layout/HalfCircleOrganizationChart"/>
    <dgm:cxn modelId="{2BC6E08D-C04F-462D-AA23-196EC89CB8F2}" type="presParOf" srcId="{418B3A61-1D66-4350-9F90-C281FC403B2B}" destId="{7956457A-0AC4-4E46-9FC1-3827CE0EB095}" srcOrd="2" destOrd="0" presId="urn:microsoft.com/office/officeart/2008/layout/HalfCircleOrganizationChart"/>
    <dgm:cxn modelId="{CDBEDAB0-005B-46FA-BC87-04868EB02751}" type="presParOf" srcId="{31474356-DC12-4B57-8DFB-8EBFF450D624}" destId="{249225EB-44D6-4C79-8BA9-08DA6C1DDA0B}" srcOrd="4" destOrd="0" presId="urn:microsoft.com/office/officeart/2008/layout/HalfCircleOrganizationChart"/>
    <dgm:cxn modelId="{A8446E1A-12F7-401E-B9AD-8B25C7962CB5}" type="presParOf" srcId="{31474356-DC12-4B57-8DFB-8EBFF450D624}" destId="{AA6E62A5-1695-42CA-A8EB-D812A2F6FB4F}" srcOrd="5" destOrd="0" presId="urn:microsoft.com/office/officeart/2008/layout/HalfCircleOrganizationChart"/>
    <dgm:cxn modelId="{5865C688-D0FF-4176-B0CA-0F3608F8BF32}" type="presParOf" srcId="{AA6E62A5-1695-42CA-A8EB-D812A2F6FB4F}" destId="{5323BEF8-C349-494C-A949-D30344AF47B6}" srcOrd="0" destOrd="0" presId="urn:microsoft.com/office/officeart/2008/layout/HalfCircleOrganizationChart"/>
    <dgm:cxn modelId="{1DF2BF55-86D3-485C-923C-82466A459EF2}" type="presParOf" srcId="{5323BEF8-C349-494C-A949-D30344AF47B6}" destId="{54C3DCCF-AD01-410B-84E6-E76A28730E16}" srcOrd="0" destOrd="0" presId="urn:microsoft.com/office/officeart/2008/layout/HalfCircleOrganizationChart"/>
    <dgm:cxn modelId="{3C152E9D-E474-472A-B38E-377519B74245}" type="presParOf" srcId="{5323BEF8-C349-494C-A949-D30344AF47B6}" destId="{A33760CA-2FCC-4E36-B991-09E9FDA683D3}" srcOrd="1" destOrd="0" presId="urn:microsoft.com/office/officeart/2008/layout/HalfCircleOrganizationChart"/>
    <dgm:cxn modelId="{D88FC29C-C6FF-4AE9-A868-E2A06B2E9FD1}" type="presParOf" srcId="{5323BEF8-C349-494C-A949-D30344AF47B6}" destId="{67FB76E4-C9BA-4AB5-A3A2-C18EEC8519F6}" srcOrd="2" destOrd="0" presId="urn:microsoft.com/office/officeart/2008/layout/HalfCircleOrganizationChart"/>
    <dgm:cxn modelId="{BB5B5934-23BC-41D3-8E73-DD02C3F68584}" type="presParOf" srcId="{5323BEF8-C349-494C-A949-D30344AF47B6}" destId="{BE514969-78A6-47FD-9283-5B971308ABE9}" srcOrd="3" destOrd="0" presId="urn:microsoft.com/office/officeart/2008/layout/HalfCircleOrganizationChart"/>
    <dgm:cxn modelId="{E6DC1843-3272-4DCD-A017-50FE63F3644E}" type="presParOf" srcId="{AA6E62A5-1695-42CA-A8EB-D812A2F6FB4F}" destId="{DDDDAB8C-F4B2-4DF2-AACA-8F876327D631}" srcOrd="1" destOrd="0" presId="urn:microsoft.com/office/officeart/2008/layout/HalfCircleOrganizationChart"/>
    <dgm:cxn modelId="{254FD331-9490-498A-B331-8B1C4E690BDB}" type="presParOf" srcId="{AA6E62A5-1695-42CA-A8EB-D812A2F6FB4F}" destId="{42C9FC4E-6408-4BDF-986F-FF9498B55660}" srcOrd="2" destOrd="0" presId="urn:microsoft.com/office/officeart/2008/layout/HalfCircleOrganizationChart"/>
    <dgm:cxn modelId="{C8998260-44AE-41FE-B333-06F882C7CA77}" type="presParOf" srcId="{31474356-DC12-4B57-8DFB-8EBFF450D624}" destId="{2A03960F-3B62-43BB-A933-8A60200C99F1}" srcOrd="6" destOrd="0" presId="urn:microsoft.com/office/officeart/2008/layout/HalfCircleOrganizationChart"/>
    <dgm:cxn modelId="{891ADE2D-978F-4C15-8D18-B88AC228B1C5}" type="presParOf" srcId="{31474356-DC12-4B57-8DFB-8EBFF450D624}" destId="{CE452C76-0463-4CF3-A7C0-E505B1883839}" srcOrd="7" destOrd="0" presId="urn:microsoft.com/office/officeart/2008/layout/HalfCircleOrganizationChart"/>
    <dgm:cxn modelId="{959E1F02-B477-4D6A-992F-A10759224985}" type="presParOf" srcId="{CE452C76-0463-4CF3-A7C0-E505B1883839}" destId="{CC2EC176-35B8-45E8-870F-7C9BFBB00B5F}" srcOrd="0" destOrd="0" presId="urn:microsoft.com/office/officeart/2008/layout/HalfCircleOrganizationChart"/>
    <dgm:cxn modelId="{13BF2FF2-D1F5-48BC-8D70-908257906DE7}" type="presParOf" srcId="{CC2EC176-35B8-45E8-870F-7C9BFBB00B5F}" destId="{77149BC4-655D-4C5A-A909-7664271C6CAD}" srcOrd="0" destOrd="0" presId="urn:microsoft.com/office/officeart/2008/layout/HalfCircleOrganizationChart"/>
    <dgm:cxn modelId="{587D94E2-F953-4299-9C32-379197DB7CB2}" type="presParOf" srcId="{CC2EC176-35B8-45E8-870F-7C9BFBB00B5F}" destId="{F930C39A-9E85-40F7-9F61-51F7ADCED863}" srcOrd="1" destOrd="0" presId="urn:microsoft.com/office/officeart/2008/layout/HalfCircleOrganizationChart"/>
    <dgm:cxn modelId="{22284DBB-1425-4B86-9FE6-069F8FA22F9E}" type="presParOf" srcId="{CC2EC176-35B8-45E8-870F-7C9BFBB00B5F}" destId="{F8E30889-C86D-4871-BAA9-D2BE1FD1AF89}" srcOrd="2" destOrd="0" presId="urn:microsoft.com/office/officeart/2008/layout/HalfCircleOrganizationChart"/>
    <dgm:cxn modelId="{7B3D3E7A-E42F-4DDF-89C4-81C70BC3530E}" type="presParOf" srcId="{CC2EC176-35B8-45E8-870F-7C9BFBB00B5F}" destId="{4AF6E311-D3CC-4625-ADA6-43C4359A8F15}" srcOrd="3" destOrd="0" presId="urn:microsoft.com/office/officeart/2008/layout/HalfCircleOrganizationChart"/>
    <dgm:cxn modelId="{5C937EEA-F2BE-470A-8C24-C7D26214D96C}" type="presParOf" srcId="{CE452C76-0463-4CF3-A7C0-E505B1883839}" destId="{902D474D-399E-4375-B511-3473E5F30DCB}" srcOrd="1" destOrd="0" presId="urn:microsoft.com/office/officeart/2008/layout/HalfCircleOrganizationChart"/>
    <dgm:cxn modelId="{97E6F224-B479-48DD-9359-B2986CDD6699}" type="presParOf" srcId="{CE452C76-0463-4CF3-A7C0-E505B1883839}" destId="{F30C3E40-E3D1-4072-9D9C-43D945D22D03}" srcOrd="2" destOrd="0" presId="urn:microsoft.com/office/officeart/2008/layout/HalfCircleOrganizationChart"/>
    <dgm:cxn modelId="{CD62D81A-94D3-4CA9-95DC-D967C82060F7}" type="presParOf" srcId="{31474356-DC12-4B57-8DFB-8EBFF450D624}" destId="{5C4925F9-669F-4CEA-8B1A-21AAB12D0AFA}" srcOrd="8" destOrd="0" presId="urn:microsoft.com/office/officeart/2008/layout/HalfCircleOrganizationChart"/>
    <dgm:cxn modelId="{02973615-3F00-4E53-B6A9-EBD09E94B512}" type="presParOf" srcId="{31474356-DC12-4B57-8DFB-8EBFF450D624}" destId="{7027CCB6-1282-4EE2-A717-7388E0DE18C3}" srcOrd="9" destOrd="0" presId="urn:microsoft.com/office/officeart/2008/layout/HalfCircleOrganizationChart"/>
    <dgm:cxn modelId="{425626EF-196C-41F1-A13D-137E24CF954A}" type="presParOf" srcId="{7027CCB6-1282-4EE2-A717-7388E0DE18C3}" destId="{21BCFAD9-99FF-4494-AF0D-1D58C454E0BE}" srcOrd="0" destOrd="0" presId="urn:microsoft.com/office/officeart/2008/layout/HalfCircleOrganizationChart"/>
    <dgm:cxn modelId="{30FCAD6A-1219-4FF0-9F2C-F3D603EAF099}" type="presParOf" srcId="{21BCFAD9-99FF-4494-AF0D-1D58C454E0BE}" destId="{E185B675-407F-44B3-996E-98ECDE0B6E7E}" srcOrd="0" destOrd="0" presId="urn:microsoft.com/office/officeart/2008/layout/HalfCircleOrganizationChart"/>
    <dgm:cxn modelId="{BE14ECFC-104C-4B85-9A77-47601DAAACBC}" type="presParOf" srcId="{21BCFAD9-99FF-4494-AF0D-1D58C454E0BE}" destId="{A97753F1-6C73-4493-8128-18E43B329FE1}" srcOrd="1" destOrd="0" presId="urn:microsoft.com/office/officeart/2008/layout/HalfCircleOrganizationChart"/>
    <dgm:cxn modelId="{BD60612E-33A2-4247-9F6F-A32DAB7310F7}" type="presParOf" srcId="{21BCFAD9-99FF-4494-AF0D-1D58C454E0BE}" destId="{C388EB66-607D-4D8D-8833-7D86E29D7076}" srcOrd="2" destOrd="0" presId="urn:microsoft.com/office/officeart/2008/layout/HalfCircleOrganizationChart"/>
    <dgm:cxn modelId="{65D12616-0510-451C-8380-D78A2CA901CB}" type="presParOf" srcId="{21BCFAD9-99FF-4494-AF0D-1D58C454E0BE}" destId="{3C610967-0A2D-40AB-B2EB-9EA5A1E52114}" srcOrd="3" destOrd="0" presId="urn:microsoft.com/office/officeart/2008/layout/HalfCircleOrganizationChart"/>
    <dgm:cxn modelId="{BC920615-18F4-4212-988B-A43879432841}" type="presParOf" srcId="{7027CCB6-1282-4EE2-A717-7388E0DE18C3}" destId="{848D791C-405B-4712-856F-64FC2CCA1008}" srcOrd="1" destOrd="0" presId="urn:microsoft.com/office/officeart/2008/layout/HalfCircleOrganizationChart"/>
    <dgm:cxn modelId="{09EFD3D6-A85E-4AC0-AD05-CDC619270FCE}" type="presParOf" srcId="{7027CCB6-1282-4EE2-A717-7388E0DE18C3}" destId="{3D092EE0-8F4D-40EC-AB5A-E4C508B0196A}" srcOrd="2" destOrd="0" presId="urn:microsoft.com/office/officeart/2008/layout/HalfCircleOrganizationChart"/>
    <dgm:cxn modelId="{AB40399E-316E-4937-9F80-1EFB7609478C}" type="presParOf" srcId="{31474356-DC12-4B57-8DFB-8EBFF450D624}" destId="{96E59378-43A8-40D3-8A0D-F9074F8FDA99}" srcOrd="10" destOrd="0" presId="urn:microsoft.com/office/officeart/2008/layout/HalfCircleOrganizationChart"/>
    <dgm:cxn modelId="{58D1B860-13B5-4ED5-AF72-9CF411EED4AC}" type="presParOf" srcId="{31474356-DC12-4B57-8DFB-8EBFF450D624}" destId="{D199ED9F-70A8-4351-841D-047F74A0EA2D}" srcOrd="11" destOrd="0" presId="urn:microsoft.com/office/officeart/2008/layout/HalfCircleOrganizationChart"/>
    <dgm:cxn modelId="{C03405A7-911F-4505-B0C7-A6C89966759B}" type="presParOf" srcId="{D199ED9F-70A8-4351-841D-047F74A0EA2D}" destId="{CF73953A-3B3B-464C-B14A-5875CB58FC28}" srcOrd="0" destOrd="0" presId="urn:microsoft.com/office/officeart/2008/layout/HalfCircleOrganizationChart"/>
    <dgm:cxn modelId="{2F2AF31B-1B58-41F3-9F97-475DE4E7B477}" type="presParOf" srcId="{CF73953A-3B3B-464C-B14A-5875CB58FC28}" destId="{D7F61D72-A2EC-4164-9D98-F2821C5DBEE6}" srcOrd="0" destOrd="0" presId="urn:microsoft.com/office/officeart/2008/layout/HalfCircleOrganizationChart"/>
    <dgm:cxn modelId="{6FF90070-3576-4085-89AD-41941950D924}" type="presParOf" srcId="{CF73953A-3B3B-464C-B14A-5875CB58FC28}" destId="{B38FAA1B-193B-4991-86AD-D4ED2C03178B}" srcOrd="1" destOrd="0" presId="urn:microsoft.com/office/officeart/2008/layout/HalfCircleOrganizationChart"/>
    <dgm:cxn modelId="{61817354-8535-4630-A8E0-6F86121BD40C}" type="presParOf" srcId="{CF73953A-3B3B-464C-B14A-5875CB58FC28}" destId="{2A131D47-97C7-4DF2-8113-946B94B6FA32}" srcOrd="2" destOrd="0" presId="urn:microsoft.com/office/officeart/2008/layout/HalfCircleOrganizationChart"/>
    <dgm:cxn modelId="{5CB12657-AE4B-4636-8D5C-6000485D95A0}" type="presParOf" srcId="{CF73953A-3B3B-464C-B14A-5875CB58FC28}" destId="{8A29810D-CF63-4BF2-AFD2-A89BAAFB8C3C}" srcOrd="3" destOrd="0" presId="urn:microsoft.com/office/officeart/2008/layout/HalfCircleOrganizationChart"/>
    <dgm:cxn modelId="{756E5D0D-25DF-4A24-92EB-27E17A5219D8}" type="presParOf" srcId="{D199ED9F-70A8-4351-841D-047F74A0EA2D}" destId="{B0D529BA-A2CA-48DC-9043-16CEA7B93C5D}" srcOrd="1" destOrd="0" presId="urn:microsoft.com/office/officeart/2008/layout/HalfCircleOrganizationChart"/>
    <dgm:cxn modelId="{A7AF3D1F-3B95-47A0-8124-15F88B2EED4F}" type="presParOf" srcId="{D199ED9F-70A8-4351-841D-047F74A0EA2D}" destId="{924846C2-3A1E-482F-B161-9216076CADF1}" srcOrd="2" destOrd="0" presId="urn:microsoft.com/office/officeart/2008/layout/HalfCircleOrganizationChart"/>
    <dgm:cxn modelId="{0B234226-E960-4589-9FDE-B7E1524E3D12}" type="presParOf" srcId="{31474356-DC12-4B57-8DFB-8EBFF450D624}" destId="{3784365B-A340-4A7F-AC8E-280CCB0E6EBF}" srcOrd="12" destOrd="0" presId="urn:microsoft.com/office/officeart/2008/layout/HalfCircleOrganizationChart"/>
    <dgm:cxn modelId="{47EDCD3E-DF84-42F8-A094-9FA44798FCE5}" type="presParOf" srcId="{31474356-DC12-4B57-8DFB-8EBFF450D624}" destId="{5CF3890C-C33E-41E1-AC54-BF447A8212DD}" srcOrd="13" destOrd="0" presId="urn:microsoft.com/office/officeart/2008/layout/HalfCircleOrganizationChart"/>
    <dgm:cxn modelId="{30A3E7E3-5D81-4DB6-8304-28732F84DAE7}" type="presParOf" srcId="{5CF3890C-C33E-41E1-AC54-BF447A8212DD}" destId="{E04F2AA5-4469-4770-992F-6F01241F8441}" srcOrd="0" destOrd="0" presId="urn:microsoft.com/office/officeart/2008/layout/HalfCircleOrganizationChart"/>
    <dgm:cxn modelId="{EB4901FC-C5E4-4451-93DB-0E3434EEA8AB}" type="presParOf" srcId="{E04F2AA5-4469-4770-992F-6F01241F8441}" destId="{E8FFBBBC-E72C-41EC-A061-4C6B83218268}" srcOrd="0" destOrd="0" presId="urn:microsoft.com/office/officeart/2008/layout/HalfCircleOrganizationChart"/>
    <dgm:cxn modelId="{3056A987-798B-4119-A545-64F38A40A079}" type="presParOf" srcId="{E04F2AA5-4469-4770-992F-6F01241F8441}" destId="{B2DD9E72-AD89-4C5F-81CD-63AC49D00B5C}" srcOrd="1" destOrd="0" presId="urn:microsoft.com/office/officeart/2008/layout/HalfCircleOrganizationChart"/>
    <dgm:cxn modelId="{85ACC62C-F4EC-47E8-94F1-DA91ECD29F6C}" type="presParOf" srcId="{E04F2AA5-4469-4770-992F-6F01241F8441}" destId="{6C7496D3-C568-4A3E-9101-E60FB4D64E65}" srcOrd="2" destOrd="0" presId="urn:microsoft.com/office/officeart/2008/layout/HalfCircleOrganizationChart"/>
    <dgm:cxn modelId="{3441759B-B410-4869-86FA-2E5EBE500F81}" type="presParOf" srcId="{E04F2AA5-4469-4770-992F-6F01241F8441}" destId="{D888D8AE-C8CD-445E-975F-C3F4E758139D}" srcOrd="3" destOrd="0" presId="urn:microsoft.com/office/officeart/2008/layout/HalfCircleOrganizationChart"/>
    <dgm:cxn modelId="{4F387BC2-CA37-418B-AC09-F021136E737D}" type="presParOf" srcId="{5CF3890C-C33E-41E1-AC54-BF447A8212DD}" destId="{2D1CE6EF-FCE7-41ED-9AC8-AD1763017769}" srcOrd="1" destOrd="0" presId="urn:microsoft.com/office/officeart/2008/layout/HalfCircleOrganizationChart"/>
    <dgm:cxn modelId="{F7924384-3124-413E-A14F-97E2C84C747D}" type="presParOf" srcId="{5CF3890C-C33E-41E1-AC54-BF447A8212DD}" destId="{3A9CB1F9-0C2E-4E27-BC1A-9D0167A1FAE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8C0828-4FA1-44AD-8CD0-A86C6266C38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A7CF20E9-BBD8-400B-BD5F-F3A061743766}">
      <dgm:prSet phldrT="[Text]"/>
      <dgm:spPr/>
      <dgm:t>
        <a:bodyPr anchor="t"/>
        <a:lstStyle/>
        <a:p>
          <a:r>
            <a:rPr lang="en-US" b="1" u="sng" dirty="0"/>
            <a:t>Tool #1</a:t>
          </a:r>
        </a:p>
        <a:p>
          <a:r>
            <a:rPr lang="en-US" dirty="0"/>
            <a:t>Rate Comparisons (Fiscal Savings)</a:t>
          </a:r>
        </a:p>
      </dgm:t>
    </dgm:pt>
    <dgm:pt modelId="{3A454BE4-7105-42FC-ACDA-AEFF220366C6}" type="parTrans" cxnId="{EE6DE11D-8466-4A33-B621-441F94822441}">
      <dgm:prSet/>
      <dgm:spPr/>
      <dgm:t>
        <a:bodyPr/>
        <a:lstStyle/>
        <a:p>
          <a:endParaRPr lang="en-US"/>
        </a:p>
      </dgm:t>
    </dgm:pt>
    <dgm:pt modelId="{89A5CB90-FBA9-442B-89BA-D2B0228CEB52}" type="sibTrans" cxnId="{EE6DE11D-8466-4A33-B621-441F94822441}">
      <dgm:prSet/>
      <dgm:spPr/>
      <dgm:t>
        <a:bodyPr/>
        <a:lstStyle/>
        <a:p>
          <a:endParaRPr lang="en-US"/>
        </a:p>
      </dgm:t>
    </dgm:pt>
    <dgm:pt modelId="{13BEC008-CCDB-457A-92B3-295F74D93477}">
      <dgm:prSet phldrT="[Text]"/>
      <dgm:spPr/>
      <dgm:t>
        <a:bodyPr anchor="t"/>
        <a:lstStyle/>
        <a:p>
          <a:r>
            <a:rPr lang="en-US" b="1" u="sng" dirty="0"/>
            <a:t>Tool #2</a:t>
          </a:r>
        </a:p>
        <a:p>
          <a:r>
            <a:rPr lang="en-US" dirty="0"/>
            <a:t>Benefit Comparison (Employee Coverage)</a:t>
          </a:r>
        </a:p>
      </dgm:t>
    </dgm:pt>
    <dgm:pt modelId="{4243D544-691C-4DF0-AEE3-ECEE1A5C9688}" type="parTrans" cxnId="{274C9398-5C57-47C4-9780-5AA28AB15012}">
      <dgm:prSet/>
      <dgm:spPr/>
      <dgm:t>
        <a:bodyPr/>
        <a:lstStyle/>
        <a:p>
          <a:endParaRPr lang="en-US"/>
        </a:p>
      </dgm:t>
    </dgm:pt>
    <dgm:pt modelId="{B02CA1DF-93E5-4417-B5F2-7A3228FAD1BE}" type="sibTrans" cxnId="{274C9398-5C57-47C4-9780-5AA28AB15012}">
      <dgm:prSet/>
      <dgm:spPr/>
      <dgm:t>
        <a:bodyPr/>
        <a:lstStyle/>
        <a:p>
          <a:endParaRPr lang="en-US"/>
        </a:p>
      </dgm:t>
    </dgm:pt>
    <dgm:pt modelId="{B665327C-A39E-4903-8E53-99C84BB6C0ED}">
      <dgm:prSet phldrT="[Text]"/>
      <dgm:spPr/>
      <dgm:t>
        <a:bodyPr anchor="t"/>
        <a:lstStyle/>
        <a:p>
          <a:r>
            <a:rPr lang="en-US" b="1" u="sng" dirty="0"/>
            <a:t>Tool #3</a:t>
          </a:r>
        </a:p>
        <a:p>
          <a:r>
            <a:rPr lang="en-US" dirty="0"/>
            <a:t>Network Comparison (Disruption Risk)</a:t>
          </a:r>
        </a:p>
      </dgm:t>
    </dgm:pt>
    <dgm:pt modelId="{135F81C3-AA8B-4D8E-BC09-C032F5B1B5D4}" type="parTrans" cxnId="{6B014FA9-5440-4B5E-91E3-3A9F888191A2}">
      <dgm:prSet/>
      <dgm:spPr/>
      <dgm:t>
        <a:bodyPr/>
        <a:lstStyle/>
        <a:p>
          <a:endParaRPr lang="en-US"/>
        </a:p>
      </dgm:t>
    </dgm:pt>
    <dgm:pt modelId="{DDCFE32B-D086-4552-B6E4-5FF8D7625B49}" type="sibTrans" cxnId="{6B014FA9-5440-4B5E-91E3-3A9F888191A2}">
      <dgm:prSet/>
      <dgm:spPr/>
      <dgm:t>
        <a:bodyPr/>
        <a:lstStyle/>
        <a:p>
          <a:endParaRPr lang="en-US"/>
        </a:p>
      </dgm:t>
    </dgm:pt>
    <dgm:pt modelId="{E4D6ACA1-73F6-4111-8E5C-ADF46B9343DF}" type="pres">
      <dgm:prSet presAssocID="{698C0828-4FA1-44AD-8CD0-A86C6266C381}" presName="CompostProcess" presStyleCnt="0">
        <dgm:presLayoutVars>
          <dgm:dir/>
          <dgm:resizeHandles val="exact"/>
        </dgm:presLayoutVars>
      </dgm:prSet>
      <dgm:spPr/>
    </dgm:pt>
    <dgm:pt modelId="{73C0F7E4-A37A-4863-96F6-F6E32C73F3B7}" type="pres">
      <dgm:prSet presAssocID="{698C0828-4FA1-44AD-8CD0-A86C6266C381}" presName="arrow" presStyleLbl="bgShp" presStyleIdx="0" presStyleCnt="1"/>
      <dgm:spPr/>
    </dgm:pt>
    <dgm:pt modelId="{25FB3046-8064-420D-8DD2-D19E4F865B64}" type="pres">
      <dgm:prSet presAssocID="{698C0828-4FA1-44AD-8CD0-A86C6266C381}" presName="linearProcess" presStyleCnt="0"/>
      <dgm:spPr/>
    </dgm:pt>
    <dgm:pt modelId="{F898CCF9-2AE9-4EFC-8915-D1A6C47D4158}" type="pres">
      <dgm:prSet presAssocID="{A7CF20E9-BBD8-400B-BD5F-F3A061743766}" presName="textNode" presStyleLbl="node1" presStyleIdx="0" presStyleCnt="3">
        <dgm:presLayoutVars>
          <dgm:bulletEnabled val="1"/>
        </dgm:presLayoutVars>
      </dgm:prSet>
      <dgm:spPr/>
    </dgm:pt>
    <dgm:pt modelId="{501C5700-90EF-42F0-808F-1336C929B5D1}" type="pres">
      <dgm:prSet presAssocID="{89A5CB90-FBA9-442B-89BA-D2B0228CEB52}" presName="sibTrans" presStyleCnt="0"/>
      <dgm:spPr/>
    </dgm:pt>
    <dgm:pt modelId="{E11529FE-EBE5-4300-922E-C0A20B1EDB0B}" type="pres">
      <dgm:prSet presAssocID="{13BEC008-CCDB-457A-92B3-295F74D93477}" presName="textNode" presStyleLbl="node1" presStyleIdx="1" presStyleCnt="3">
        <dgm:presLayoutVars>
          <dgm:bulletEnabled val="1"/>
        </dgm:presLayoutVars>
      </dgm:prSet>
      <dgm:spPr/>
    </dgm:pt>
    <dgm:pt modelId="{E6CA7605-ED8B-4A00-A6BF-3A5D535C6B5E}" type="pres">
      <dgm:prSet presAssocID="{B02CA1DF-93E5-4417-B5F2-7A3228FAD1BE}" presName="sibTrans" presStyleCnt="0"/>
      <dgm:spPr/>
    </dgm:pt>
    <dgm:pt modelId="{CFC66D29-DA79-4620-B4D9-0DA640A7D1D5}" type="pres">
      <dgm:prSet presAssocID="{B665327C-A39E-4903-8E53-99C84BB6C0E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6DE11D-8466-4A33-B621-441F94822441}" srcId="{698C0828-4FA1-44AD-8CD0-A86C6266C381}" destId="{A7CF20E9-BBD8-400B-BD5F-F3A061743766}" srcOrd="0" destOrd="0" parTransId="{3A454BE4-7105-42FC-ACDA-AEFF220366C6}" sibTransId="{89A5CB90-FBA9-442B-89BA-D2B0228CEB52}"/>
    <dgm:cxn modelId="{8B863530-99DC-4BFC-A865-673A964C5B8A}" type="presOf" srcId="{A7CF20E9-BBD8-400B-BD5F-F3A061743766}" destId="{F898CCF9-2AE9-4EFC-8915-D1A6C47D4158}" srcOrd="0" destOrd="0" presId="urn:microsoft.com/office/officeart/2005/8/layout/hProcess9"/>
    <dgm:cxn modelId="{85EBEA6A-87CC-49EB-953C-5D959237DC94}" type="presOf" srcId="{13BEC008-CCDB-457A-92B3-295F74D93477}" destId="{E11529FE-EBE5-4300-922E-C0A20B1EDB0B}" srcOrd="0" destOrd="0" presId="urn:microsoft.com/office/officeart/2005/8/layout/hProcess9"/>
    <dgm:cxn modelId="{144E3498-2619-4C1F-8AA2-6BF9A7564E83}" type="presOf" srcId="{B665327C-A39E-4903-8E53-99C84BB6C0ED}" destId="{CFC66D29-DA79-4620-B4D9-0DA640A7D1D5}" srcOrd="0" destOrd="0" presId="urn:microsoft.com/office/officeart/2005/8/layout/hProcess9"/>
    <dgm:cxn modelId="{274C9398-5C57-47C4-9780-5AA28AB15012}" srcId="{698C0828-4FA1-44AD-8CD0-A86C6266C381}" destId="{13BEC008-CCDB-457A-92B3-295F74D93477}" srcOrd="1" destOrd="0" parTransId="{4243D544-691C-4DF0-AEE3-ECEE1A5C9688}" sibTransId="{B02CA1DF-93E5-4417-B5F2-7A3228FAD1BE}"/>
    <dgm:cxn modelId="{6B014FA9-5440-4B5E-91E3-3A9F888191A2}" srcId="{698C0828-4FA1-44AD-8CD0-A86C6266C381}" destId="{B665327C-A39E-4903-8E53-99C84BB6C0ED}" srcOrd="2" destOrd="0" parTransId="{135F81C3-AA8B-4D8E-BC09-C032F5B1B5D4}" sibTransId="{DDCFE32B-D086-4552-B6E4-5FF8D7625B49}"/>
    <dgm:cxn modelId="{AEB681C9-48F5-4C5D-9237-C2185D6A9C9E}" type="presOf" srcId="{698C0828-4FA1-44AD-8CD0-A86C6266C381}" destId="{E4D6ACA1-73F6-4111-8E5C-ADF46B9343DF}" srcOrd="0" destOrd="0" presId="urn:microsoft.com/office/officeart/2005/8/layout/hProcess9"/>
    <dgm:cxn modelId="{8FF11A34-30A9-4E27-8502-9B097B9487DF}" type="presParOf" srcId="{E4D6ACA1-73F6-4111-8E5C-ADF46B9343DF}" destId="{73C0F7E4-A37A-4863-96F6-F6E32C73F3B7}" srcOrd="0" destOrd="0" presId="urn:microsoft.com/office/officeart/2005/8/layout/hProcess9"/>
    <dgm:cxn modelId="{87BE3690-FC77-432E-97A3-F8DC1DA7877E}" type="presParOf" srcId="{E4D6ACA1-73F6-4111-8E5C-ADF46B9343DF}" destId="{25FB3046-8064-420D-8DD2-D19E4F865B64}" srcOrd="1" destOrd="0" presId="urn:microsoft.com/office/officeart/2005/8/layout/hProcess9"/>
    <dgm:cxn modelId="{D0699B64-4476-4F72-B686-7C45C8D9AB83}" type="presParOf" srcId="{25FB3046-8064-420D-8DD2-D19E4F865B64}" destId="{F898CCF9-2AE9-4EFC-8915-D1A6C47D4158}" srcOrd="0" destOrd="0" presId="urn:microsoft.com/office/officeart/2005/8/layout/hProcess9"/>
    <dgm:cxn modelId="{53302BBB-E5F7-411E-90F1-98F9FA4E25CB}" type="presParOf" srcId="{25FB3046-8064-420D-8DD2-D19E4F865B64}" destId="{501C5700-90EF-42F0-808F-1336C929B5D1}" srcOrd="1" destOrd="0" presId="urn:microsoft.com/office/officeart/2005/8/layout/hProcess9"/>
    <dgm:cxn modelId="{278B9E69-7CAC-4691-9AEA-AEB1111A544C}" type="presParOf" srcId="{25FB3046-8064-420D-8DD2-D19E4F865B64}" destId="{E11529FE-EBE5-4300-922E-C0A20B1EDB0B}" srcOrd="2" destOrd="0" presId="urn:microsoft.com/office/officeart/2005/8/layout/hProcess9"/>
    <dgm:cxn modelId="{C38BAFC1-A1EA-48C9-B736-0353F6239606}" type="presParOf" srcId="{25FB3046-8064-420D-8DD2-D19E4F865B64}" destId="{E6CA7605-ED8B-4A00-A6BF-3A5D535C6B5E}" srcOrd="3" destOrd="0" presId="urn:microsoft.com/office/officeart/2005/8/layout/hProcess9"/>
    <dgm:cxn modelId="{8A7D41B5-85C8-4DC2-A344-F978180F96FC}" type="presParOf" srcId="{25FB3046-8064-420D-8DD2-D19E4F865B64}" destId="{CFC66D29-DA79-4620-B4D9-0DA640A7D1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3F62BD-849E-4DF7-8021-2F90DAA2525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0237E04D-F7A2-4796-89E9-BA9BDA8E9F33}">
      <dgm:prSet phldrT="[Text]"/>
      <dgm:spPr/>
      <dgm:t>
        <a:bodyPr/>
        <a:lstStyle/>
        <a:p>
          <a:r>
            <a:rPr lang="en-US" b="1" u="sng" dirty="0"/>
            <a:t>8/17/2020</a:t>
          </a:r>
        </a:p>
        <a:p>
          <a:r>
            <a:rPr lang="en-US" dirty="0"/>
            <a:t>JBC #1</a:t>
          </a:r>
        </a:p>
        <a:p>
          <a:r>
            <a:rPr lang="en-US" dirty="0"/>
            <a:t>Ancillary Benefits</a:t>
          </a:r>
        </a:p>
      </dgm:t>
    </dgm:pt>
    <dgm:pt modelId="{DFD24F95-BC06-4F64-8199-702B0003BD72}" type="parTrans" cxnId="{787A1DE1-EDCD-4D26-939A-D24237445F7E}">
      <dgm:prSet/>
      <dgm:spPr/>
      <dgm:t>
        <a:bodyPr/>
        <a:lstStyle/>
        <a:p>
          <a:endParaRPr lang="en-US"/>
        </a:p>
      </dgm:t>
    </dgm:pt>
    <dgm:pt modelId="{1C334A56-F3CF-4C4D-8C69-47754BB1B2A5}" type="sibTrans" cxnId="{787A1DE1-EDCD-4D26-939A-D24237445F7E}">
      <dgm:prSet/>
      <dgm:spPr/>
      <dgm:t>
        <a:bodyPr/>
        <a:lstStyle/>
        <a:p>
          <a:endParaRPr lang="en-US"/>
        </a:p>
      </dgm:t>
    </dgm:pt>
    <dgm:pt modelId="{A28C43E2-49BC-4D54-A3E6-D39642716F64}">
      <dgm:prSet phldrT="[Text]"/>
      <dgm:spPr/>
      <dgm:t>
        <a:bodyPr/>
        <a:lstStyle/>
        <a:p>
          <a:r>
            <a:rPr lang="en-US" b="1" u="sng" dirty="0"/>
            <a:t>8/26/2020</a:t>
          </a:r>
        </a:p>
        <a:p>
          <a:r>
            <a:rPr lang="en-US" dirty="0"/>
            <a:t>JBC #2</a:t>
          </a:r>
        </a:p>
        <a:p>
          <a:r>
            <a:rPr lang="en-US" dirty="0"/>
            <a:t>Ancillary Benefits Follow-Up</a:t>
          </a:r>
        </a:p>
      </dgm:t>
    </dgm:pt>
    <dgm:pt modelId="{AE21269D-7F7B-4C65-8677-F89161CC1A7A}" type="parTrans" cxnId="{642ACC34-6769-4D8C-8D7B-CF80A9F61967}">
      <dgm:prSet/>
      <dgm:spPr/>
      <dgm:t>
        <a:bodyPr/>
        <a:lstStyle/>
        <a:p>
          <a:endParaRPr lang="en-US"/>
        </a:p>
      </dgm:t>
    </dgm:pt>
    <dgm:pt modelId="{56A0BC60-AA95-4EDE-935B-6C7E8D909286}" type="sibTrans" cxnId="{642ACC34-6769-4D8C-8D7B-CF80A9F61967}">
      <dgm:prSet/>
      <dgm:spPr/>
      <dgm:t>
        <a:bodyPr/>
        <a:lstStyle/>
        <a:p>
          <a:endParaRPr lang="en-US"/>
        </a:p>
      </dgm:t>
    </dgm:pt>
    <dgm:pt modelId="{1B26171F-6946-4D8B-B2C3-BAE01FD98D4A}">
      <dgm:prSet phldrT="[Text]"/>
      <dgm:spPr/>
      <dgm:t>
        <a:bodyPr/>
        <a:lstStyle/>
        <a:p>
          <a:r>
            <a:rPr lang="en-US" b="1" u="sng" dirty="0"/>
            <a:t>8/31/2020</a:t>
          </a:r>
        </a:p>
        <a:p>
          <a:r>
            <a:rPr lang="en-US" dirty="0"/>
            <a:t>JBC #3</a:t>
          </a:r>
        </a:p>
        <a:p>
          <a:r>
            <a:rPr lang="en-US" dirty="0"/>
            <a:t>Medical Benefits</a:t>
          </a:r>
        </a:p>
      </dgm:t>
    </dgm:pt>
    <dgm:pt modelId="{3A05C8D5-DA40-4BD3-9244-A031CC6238B7}" type="parTrans" cxnId="{28A3B0ED-B3E1-4ED0-8F03-30C15711DF6F}">
      <dgm:prSet/>
      <dgm:spPr/>
      <dgm:t>
        <a:bodyPr/>
        <a:lstStyle/>
        <a:p>
          <a:endParaRPr lang="en-US"/>
        </a:p>
      </dgm:t>
    </dgm:pt>
    <dgm:pt modelId="{D24909A2-A070-4B1E-A97B-2885BC32D40A}" type="sibTrans" cxnId="{28A3B0ED-B3E1-4ED0-8F03-30C15711DF6F}">
      <dgm:prSet/>
      <dgm:spPr/>
      <dgm:t>
        <a:bodyPr/>
        <a:lstStyle/>
        <a:p>
          <a:endParaRPr lang="en-US"/>
        </a:p>
      </dgm:t>
    </dgm:pt>
    <dgm:pt modelId="{6F10FC2A-9874-46F2-9EA8-3CD724669042}">
      <dgm:prSet phldrT="[Text]"/>
      <dgm:spPr/>
      <dgm:t>
        <a:bodyPr/>
        <a:lstStyle/>
        <a:p>
          <a:r>
            <a:rPr lang="en-US" b="1" u="sng" dirty="0"/>
            <a:t>9/3/2020</a:t>
          </a:r>
        </a:p>
        <a:p>
          <a:r>
            <a:rPr lang="en-US" b="0" u="none" dirty="0"/>
            <a:t>JBC #4</a:t>
          </a:r>
        </a:p>
        <a:p>
          <a:r>
            <a:rPr lang="en-US" b="0" u="none" dirty="0"/>
            <a:t>Medical Benefits Roadmaps</a:t>
          </a:r>
        </a:p>
      </dgm:t>
    </dgm:pt>
    <dgm:pt modelId="{E6A0C298-6EEC-4CB0-978C-9000441BDF8C}" type="parTrans" cxnId="{1CF320E4-4D44-4428-979D-66F5CFD3B14B}">
      <dgm:prSet/>
      <dgm:spPr/>
      <dgm:t>
        <a:bodyPr/>
        <a:lstStyle/>
        <a:p>
          <a:endParaRPr lang="en-US"/>
        </a:p>
      </dgm:t>
    </dgm:pt>
    <dgm:pt modelId="{1A8C0C82-829B-4FFC-B791-BD3AA4C594FB}" type="sibTrans" cxnId="{1CF320E4-4D44-4428-979D-66F5CFD3B14B}">
      <dgm:prSet/>
      <dgm:spPr/>
      <dgm:t>
        <a:bodyPr/>
        <a:lstStyle/>
        <a:p>
          <a:endParaRPr lang="en-US"/>
        </a:p>
      </dgm:t>
    </dgm:pt>
    <dgm:pt modelId="{893ECC78-CFC1-4FB1-AE60-4116357FF79E}">
      <dgm:prSet phldrT="[Text]"/>
      <dgm:spPr/>
      <dgm:t>
        <a:bodyPr/>
        <a:lstStyle/>
        <a:p>
          <a:r>
            <a:rPr lang="en-US" b="1" u="sng" dirty="0"/>
            <a:t>9/14/2020</a:t>
          </a:r>
        </a:p>
        <a:p>
          <a:r>
            <a:rPr lang="en-US" b="0" u="none" dirty="0"/>
            <a:t>Board Update on Marketing Project</a:t>
          </a:r>
        </a:p>
      </dgm:t>
    </dgm:pt>
    <dgm:pt modelId="{81AB0BBA-3037-48A8-97E7-A3C51D7C4B3D}" type="parTrans" cxnId="{7719C4A4-231A-49F0-821A-12FB1D46836F}">
      <dgm:prSet/>
      <dgm:spPr/>
      <dgm:t>
        <a:bodyPr/>
        <a:lstStyle/>
        <a:p>
          <a:endParaRPr lang="en-US"/>
        </a:p>
      </dgm:t>
    </dgm:pt>
    <dgm:pt modelId="{DB40B3BD-6D05-4D4E-A9D0-14BEC30FAF18}" type="sibTrans" cxnId="{7719C4A4-231A-49F0-821A-12FB1D46836F}">
      <dgm:prSet/>
      <dgm:spPr/>
      <dgm:t>
        <a:bodyPr/>
        <a:lstStyle/>
        <a:p>
          <a:endParaRPr lang="en-US"/>
        </a:p>
      </dgm:t>
    </dgm:pt>
    <dgm:pt modelId="{0AD98315-2326-479F-B958-E5199F55105E}" type="pres">
      <dgm:prSet presAssocID="{6C3F62BD-849E-4DF7-8021-2F90DAA25251}" presName="Name0" presStyleCnt="0">
        <dgm:presLayoutVars>
          <dgm:dir/>
          <dgm:resizeHandles val="exact"/>
        </dgm:presLayoutVars>
      </dgm:prSet>
      <dgm:spPr/>
    </dgm:pt>
    <dgm:pt modelId="{9851248A-53CF-4448-A975-5B8265E25772}" type="pres">
      <dgm:prSet presAssocID="{6C3F62BD-849E-4DF7-8021-2F90DAA25251}" presName="arrow" presStyleLbl="bgShp" presStyleIdx="0" presStyleCnt="1"/>
      <dgm:spPr/>
    </dgm:pt>
    <dgm:pt modelId="{D07FAD38-6617-4BF0-8A3C-34664B90510F}" type="pres">
      <dgm:prSet presAssocID="{6C3F62BD-849E-4DF7-8021-2F90DAA25251}" presName="points" presStyleCnt="0"/>
      <dgm:spPr/>
    </dgm:pt>
    <dgm:pt modelId="{7F4D1B8D-C60B-4424-9CF6-41E3C3FB1944}" type="pres">
      <dgm:prSet presAssocID="{0237E04D-F7A2-4796-89E9-BA9BDA8E9F33}" presName="compositeA" presStyleCnt="0"/>
      <dgm:spPr/>
    </dgm:pt>
    <dgm:pt modelId="{F3088198-F316-44B2-ACD2-182D9468BD1B}" type="pres">
      <dgm:prSet presAssocID="{0237E04D-F7A2-4796-89E9-BA9BDA8E9F33}" presName="textA" presStyleLbl="revTx" presStyleIdx="0" presStyleCnt="5">
        <dgm:presLayoutVars>
          <dgm:bulletEnabled val="1"/>
        </dgm:presLayoutVars>
      </dgm:prSet>
      <dgm:spPr/>
    </dgm:pt>
    <dgm:pt modelId="{417DAC0D-874A-40CF-8186-8AB002BA7BC2}" type="pres">
      <dgm:prSet presAssocID="{0237E04D-F7A2-4796-89E9-BA9BDA8E9F33}" presName="circleA" presStyleLbl="node1" presStyleIdx="0" presStyleCnt="5"/>
      <dgm:spPr/>
    </dgm:pt>
    <dgm:pt modelId="{007A7B2F-5641-4021-A2A5-DFD3534CD00F}" type="pres">
      <dgm:prSet presAssocID="{0237E04D-F7A2-4796-89E9-BA9BDA8E9F33}" presName="spaceA" presStyleCnt="0"/>
      <dgm:spPr/>
    </dgm:pt>
    <dgm:pt modelId="{C3F6A5E0-ED0E-4461-93BB-97FF69BA3649}" type="pres">
      <dgm:prSet presAssocID="{1C334A56-F3CF-4C4D-8C69-47754BB1B2A5}" presName="space" presStyleCnt="0"/>
      <dgm:spPr/>
    </dgm:pt>
    <dgm:pt modelId="{E9B0EAAA-B0C3-4387-A2A4-392B918EF553}" type="pres">
      <dgm:prSet presAssocID="{A28C43E2-49BC-4D54-A3E6-D39642716F64}" presName="compositeB" presStyleCnt="0"/>
      <dgm:spPr/>
    </dgm:pt>
    <dgm:pt modelId="{827812D0-C345-4872-A37D-E702DCDAB55A}" type="pres">
      <dgm:prSet presAssocID="{A28C43E2-49BC-4D54-A3E6-D39642716F64}" presName="textB" presStyleLbl="revTx" presStyleIdx="1" presStyleCnt="5">
        <dgm:presLayoutVars>
          <dgm:bulletEnabled val="1"/>
        </dgm:presLayoutVars>
      </dgm:prSet>
      <dgm:spPr/>
    </dgm:pt>
    <dgm:pt modelId="{7776D427-5F3D-47B8-B99F-99275227B269}" type="pres">
      <dgm:prSet presAssocID="{A28C43E2-49BC-4D54-A3E6-D39642716F64}" presName="circleB" presStyleLbl="node1" presStyleIdx="1" presStyleCnt="5"/>
      <dgm:spPr/>
    </dgm:pt>
    <dgm:pt modelId="{FC8DB936-AA3E-4CFD-92EE-EBBB79CAD89F}" type="pres">
      <dgm:prSet presAssocID="{A28C43E2-49BC-4D54-A3E6-D39642716F64}" presName="spaceB" presStyleCnt="0"/>
      <dgm:spPr/>
    </dgm:pt>
    <dgm:pt modelId="{933F2F12-026A-41F9-97FB-9CCA2D211F40}" type="pres">
      <dgm:prSet presAssocID="{56A0BC60-AA95-4EDE-935B-6C7E8D909286}" presName="space" presStyleCnt="0"/>
      <dgm:spPr/>
    </dgm:pt>
    <dgm:pt modelId="{582EE837-6A05-4B08-8EE9-174768E13F06}" type="pres">
      <dgm:prSet presAssocID="{1B26171F-6946-4D8B-B2C3-BAE01FD98D4A}" presName="compositeA" presStyleCnt="0"/>
      <dgm:spPr/>
    </dgm:pt>
    <dgm:pt modelId="{D10FE47F-E6E8-4068-88A3-80E493DC1247}" type="pres">
      <dgm:prSet presAssocID="{1B26171F-6946-4D8B-B2C3-BAE01FD98D4A}" presName="textA" presStyleLbl="revTx" presStyleIdx="2" presStyleCnt="5">
        <dgm:presLayoutVars>
          <dgm:bulletEnabled val="1"/>
        </dgm:presLayoutVars>
      </dgm:prSet>
      <dgm:spPr/>
    </dgm:pt>
    <dgm:pt modelId="{166AD194-C3B9-4F49-AA9E-842B4EE23799}" type="pres">
      <dgm:prSet presAssocID="{1B26171F-6946-4D8B-B2C3-BAE01FD98D4A}" presName="circleA" presStyleLbl="node1" presStyleIdx="2" presStyleCnt="5"/>
      <dgm:spPr/>
    </dgm:pt>
    <dgm:pt modelId="{D87A95C9-1CA3-4624-818F-BDF2BAE356C9}" type="pres">
      <dgm:prSet presAssocID="{1B26171F-6946-4D8B-B2C3-BAE01FD98D4A}" presName="spaceA" presStyleCnt="0"/>
      <dgm:spPr/>
    </dgm:pt>
    <dgm:pt modelId="{E0C5620C-5A8D-4690-A9AB-5CE57D28768F}" type="pres">
      <dgm:prSet presAssocID="{D24909A2-A070-4B1E-A97B-2885BC32D40A}" presName="space" presStyleCnt="0"/>
      <dgm:spPr/>
    </dgm:pt>
    <dgm:pt modelId="{14C3A667-BDE4-439C-90C7-A9E91EAE9248}" type="pres">
      <dgm:prSet presAssocID="{6F10FC2A-9874-46F2-9EA8-3CD724669042}" presName="compositeB" presStyleCnt="0"/>
      <dgm:spPr/>
    </dgm:pt>
    <dgm:pt modelId="{D85C0EBB-32C8-4651-9E52-8F39E92D8E73}" type="pres">
      <dgm:prSet presAssocID="{6F10FC2A-9874-46F2-9EA8-3CD724669042}" presName="textB" presStyleLbl="revTx" presStyleIdx="3" presStyleCnt="5" custScaleX="134998">
        <dgm:presLayoutVars>
          <dgm:bulletEnabled val="1"/>
        </dgm:presLayoutVars>
      </dgm:prSet>
      <dgm:spPr/>
    </dgm:pt>
    <dgm:pt modelId="{E3C98C92-EDB1-40B5-AC3D-2B45FD05FB8C}" type="pres">
      <dgm:prSet presAssocID="{6F10FC2A-9874-46F2-9EA8-3CD724669042}" presName="circleB" presStyleLbl="node1" presStyleIdx="3" presStyleCnt="5"/>
      <dgm:spPr/>
    </dgm:pt>
    <dgm:pt modelId="{3D7112FE-8685-4CDC-A6BF-0B2D40A3E454}" type="pres">
      <dgm:prSet presAssocID="{6F10FC2A-9874-46F2-9EA8-3CD724669042}" presName="spaceB" presStyleCnt="0"/>
      <dgm:spPr/>
    </dgm:pt>
    <dgm:pt modelId="{E2A4DD89-ADB3-4698-B2C0-91E3E16754C1}" type="pres">
      <dgm:prSet presAssocID="{1A8C0C82-829B-4FFC-B791-BD3AA4C594FB}" presName="space" presStyleCnt="0"/>
      <dgm:spPr/>
    </dgm:pt>
    <dgm:pt modelId="{DFB2CF0F-9980-4A1C-BAA2-8EB2142FA241}" type="pres">
      <dgm:prSet presAssocID="{893ECC78-CFC1-4FB1-AE60-4116357FF79E}" presName="compositeA" presStyleCnt="0"/>
      <dgm:spPr/>
    </dgm:pt>
    <dgm:pt modelId="{A7E0ED21-3956-4F11-BFFD-B26E6D7EB4B7}" type="pres">
      <dgm:prSet presAssocID="{893ECC78-CFC1-4FB1-AE60-4116357FF79E}" presName="textA" presStyleLbl="revTx" presStyleIdx="4" presStyleCnt="5">
        <dgm:presLayoutVars>
          <dgm:bulletEnabled val="1"/>
        </dgm:presLayoutVars>
      </dgm:prSet>
      <dgm:spPr/>
    </dgm:pt>
    <dgm:pt modelId="{A13A4C3C-7632-4A02-8643-16FE92881F45}" type="pres">
      <dgm:prSet presAssocID="{893ECC78-CFC1-4FB1-AE60-4116357FF79E}" presName="circleA" presStyleLbl="node1" presStyleIdx="4" presStyleCnt="5"/>
      <dgm:spPr/>
    </dgm:pt>
    <dgm:pt modelId="{37B845C2-3FAA-46D9-8989-0BBF1A6C339E}" type="pres">
      <dgm:prSet presAssocID="{893ECC78-CFC1-4FB1-AE60-4116357FF79E}" presName="spaceA" presStyleCnt="0"/>
      <dgm:spPr/>
    </dgm:pt>
  </dgm:ptLst>
  <dgm:cxnLst>
    <dgm:cxn modelId="{9A183206-2AAA-42F6-9EE9-1CB42C123E24}" type="presOf" srcId="{1B26171F-6946-4D8B-B2C3-BAE01FD98D4A}" destId="{D10FE47F-E6E8-4068-88A3-80E493DC1247}" srcOrd="0" destOrd="0" presId="urn:microsoft.com/office/officeart/2005/8/layout/hProcess11"/>
    <dgm:cxn modelId="{642ACC34-6769-4D8C-8D7B-CF80A9F61967}" srcId="{6C3F62BD-849E-4DF7-8021-2F90DAA25251}" destId="{A28C43E2-49BC-4D54-A3E6-D39642716F64}" srcOrd="1" destOrd="0" parTransId="{AE21269D-7F7B-4C65-8677-F89161CC1A7A}" sibTransId="{56A0BC60-AA95-4EDE-935B-6C7E8D909286}"/>
    <dgm:cxn modelId="{7719C4A4-231A-49F0-821A-12FB1D46836F}" srcId="{6C3F62BD-849E-4DF7-8021-2F90DAA25251}" destId="{893ECC78-CFC1-4FB1-AE60-4116357FF79E}" srcOrd="4" destOrd="0" parTransId="{81AB0BBA-3037-48A8-97E7-A3C51D7C4B3D}" sibTransId="{DB40B3BD-6D05-4D4E-A9D0-14BEC30FAF18}"/>
    <dgm:cxn modelId="{59BBB5B6-6C4F-4078-9BE6-C597165D21A8}" type="presOf" srcId="{A28C43E2-49BC-4D54-A3E6-D39642716F64}" destId="{827812D0-C345-4872-A37D-E702DCDAB55A}" srcOrd="0" destOrd="0" presId="urn:microsoft.com/office/officeart/2005/8/layout/hProcess11"/>
    <dgm:cxn modelId="{E2E996B8-D444-49FE-A1E2-15F4FB7F6A6C}" type="presOf" srcId="{893ECC78-CFC1-4FB1-AE60-4116357FF79E}" destId="{A7E0ED21-3956-4F11-BFFD-B26E6D7EB4B7}" srcOrd="0" destOrd="0" presId="urn:microsoft.com/office/officeart/2005/8/layout/hProcess11"/>
    <dgm:cxn modelId="{0621B6C3-54E1-49CE-8309-ED4514B8FB1E}" type="presOf" srcId="{0237E04D-F7A2-4796-89E9-BA9BDA8E9F33}" destId="{F3088198-F316-44B2-ACD2-182D9468BD1B}" srcOrd="0" destOrd="0" presId="urn:microsoft.com/office/officeart/2005/8/layout/hProcess11"/>
    <dgm:cxn modelId="{573067C6-1663-4E5B-9A08-896662728277}" type="presOf" srcId="{6F10FC2A-9874-46F2-9EA8-3CD724669042}" destId="{D85C0EBB-32C8-4651-9E52-8F39E92D8E73}" srcOrd="0" destOrd="0" presId="urn:microsoft.com/office/officeart/2005/8/layout/hProcess11"/>
    <dgm:cxn modelId="{846CCAC8-213A-4235-B90C-E6C03B951F45}" type="presOf" srcId="{6C3F62BD-849E-4DF7-8021-2F90DAA25251}" destId="{0AD98315-2326-479F-B958-E5199F55105E}" srcOrd="0" destOrd="0" presId="urn:microsoft.com/office/officeart/2005/8/layout/hProcess11"/>
    <dgm:cxn modelId="{787A1DE1-EDCD-4D26-939A-D24237445F7E}" srcId="{6C3F62BD-849E-4DF7-8021-2F90DAA25251}" destId="{0237E04D-F7A2-4796-89E9-BA9BDA8E9F33}" srcOrd="0" destOrd="0" parTransId="{DFD24F95-BC06-4F64-8199-702B0003BD72}" sibTransId="{1C334A56-F3CF-4C4D-8C69-47754BB1B2A5}"/>
    <dgm:cxn modelId="{1CF320E4-4D44-4428-979D-66F5CFD3B14B}" srcId="{6C3F62BD-849E-4DF7-8021-2F90DAA25251}" destId="{6F10FC2A-9874-46F2-9EA8-3CD724669042}" srcOrd="3" destOrd="0" parTransId="{E6A0C298-6EEC-4CB0-978C-9000441BDF8C}" sibTransId="{1A8C0C82-829B-4FFC-B791-BD3AA4C594FB}"/>
    <dgm:cxn modelId="{28A3B0ED-B3E1-4ED0-8F03-30C15711DF6F}" srcId="{6C3F62BD-849E-4DF7-8021-2F90DAA25251}" destId="{1B26171F-6946-4D8B-B2C3-BAE01FD98D4A}" srcOrd="2" destOrd="0" parTransId="{3A05C8D5-DA40-4BD3-9244-A031CC6238B7}" sibTransId="{D24909A2-A070-4B1E-A97B-2885BC32D40A}"/>
    <dgm:cxn modelId="{DE3BDF18-B4BA-4FBD-A1B8-8ABD9D3B5554}" type="presParOf" srcId="{0AD98315-2326-479F-B958-E5199F55105E}" destId="{9851248A-53CF-4448-A975-5B8265E25772}" srcOrd="0" destOrd="0" presId="urn:microsoft.com/office/officeart/2005/8/layout/hProcess11"/>
    <dgm:cxn modelId="{C6F7C000-EA2C-452C-9505-EE5CA90C6435}" type="presParOf" srcId="{0AD98315-2326-479F-B958-E5199F55105E}" destId="{D07FAD38-6617-4BF0-8A3C-34664B90510F}" srcOrd="1" destOrd="0" presId="urn:microsoft.com/office/officeart/2005/8/layout/hProcess11"/>
    <dgm:cxn modelId="{281F4A49-29EE-4797-A52D-E9B3EAC9C780}" type="presParOf" srcId="{D07FAD38-6617-4BF0-8A3C-34664B90510F}" destId="{7F4D1B8D-C60B-4424-9CF6-41E3C3FB1944}" srcOrd="0" destOrd="0" presId="urn:microsoft.com/office/officeart/2005/8/layout/hProcess11"/>
    <dgm:cxn modelId="{F6B44783-2ACD-486F-9E04-FDE6ECBD6B20}" type="presParOf" srcId="{7F4D1B8D-C60B-4424-9CF6-41E3C3FB1944}" destId="{F3088198-F316-44B2-ACD2-182D9468BD1B}" srcOrd="0" destOrd="0" presId="urn:microsoft.com/office/officeart/2005/8/layout/hProcess11"/>
    <dgm:cxn modelId="{5E4D8613-6034-4DDB-B5B2-309A6F5F4629}" type="presParOf" srcId="{7F4D1B8D-C60B-4424-9CF6-41E3C3FB1944}" destId="{417DAC0D-874A-40CF-8186-8AB002BA7BC2}" srcOrd="1" destOrd="0" presId="urn:microsoft.com/office/officeart/2005/8/layout/hProcess11"/>
    <dgm:cxn modelId="{76D31F0B-E8A1-431F-9F07-F62D49303CED}" type="presParOf" srcId="{7F4D1B8D-C60B-4424-9CF6-41E3C3FB1944}" destId="{007A7B2F-5641-4021-A2A5-DFD3534CD00F}" srcOrd="2" destOrd="0" presId="urn:microsoft.com/office/officeart/2005/8/layout/hProcess11"/>
    <dgm:cxn modelId="{9400F230-C3C5-4E81-BC1D-B517B9296161}" type="presParOf" srcId="{D07FAD38-6617-4BF0-8A3C-34664B90510F}" destId="{C3F6A5E0-ED0E-4461-93BB-97FF69BA3649}" srcOrd="1" destOrd="0" presId="urn:microsoft.com/office/officeart/2005/8/layout/hProcess11"/>
    <dgm:cxn modelId="{3F1F0345-47AE-4C1A-9B8A-6219D595E607}" type="presParOf" srcId="{D07FAD38-6617-4BF0-8A3C-34664B90510F}" destId="{E9B0EAAA-B0C3-4387-A2A4-392B918EF553}" srcOrd="2" destOrd="0" presId="urn:microsoft.com/office/officeart/2005/8/layout/hProcess11"/>
    <dgm:cxn modelId="{2F07B173-8E9E-416F-A502-5B070067A51B}" type="presParOf" srcId="{E9B0EAAA-B0C3-4387-A2A4-392B918EF553}" destId="{827812D0-C345-4872-A37D-E702DCDAB55A}" srcOrd="0" destOrd="0" presId="urn:microsoft.com/office/officeart/2005/8/layout/hProcess11"/>
    <dgm:cxn modelId="{B4E20066-FD68-4933-A3AA-60A11E1CCB6D}" type="presParOf" srcId="{E9B0EAAA-B0C3-4387-A2A4-392B918EF553}" destId="{7776D427-5F3D-47B8-B99F-99275227B269}" srcOrd="1" destOrd="0" presId="urn:microsoft.com/office/officeart/2005/8/layout/hProcess11"/>
    <dgm:cxn modelId="{6056D640-1558-4747-9156-534B82BA765C}" type="presParOf" srcId="{E9B0EAAA-B0C3-4387-A2A4-392B918EF553}" destId="{FC8DB936-AA3E-4CFD-92EE-EBBB79CAD89F}" srcOrd="2" destOrd="0" presId="urn:microsoft.com/office/officeart/2005/8/layout/hProcess11"/>
    <dgm:cxn modelId="{7B024650-0661-452B-9F71-AB10C8E10A56}" type="presParOf" srcId="{D07FAD38-6617-4BF0-8A3C-34664B90510F}" destId="{933F2F12-026A-41F9-97FB-9CCA2D211F40}" srcOrd="3" destOrd="0" presId="urn:microsoft.com/office/officeart/2005/8/layout/hProcess11"/>
    <dgm:cxn modelId="{AE61E889-13DC-4434-9CF9-8AE7F1CC1A1D}" type="presParOf" srcId="{D07FAD38-6617-4BF0-8A3C-34664B90510F}" destId="{582EE837-6A05-4B08-8EE9-174768E13F06}" srcOrd="4" destOrd="0" presId="urn:microsoft.com/office/officeart/2005/8/layout/hProcess11"/>
    <dgm:cxn modelId="{EFF2D3B6-14C2-4D8B-9FF6-72256EEBF3E4}" type="presParOf" srcId="{582EE837-6A05-4B08-8EE9-174768E13F06}" destId="{D10FE47F-E6E8-4068-88A3-80E493DC1247}" srcOrd="0" destOrd="0" presId="urn:microsoft.com/office/officeart/2005/8/layout/hProcess11"/>
    <dgm:cxn modelId="{4864A430-86B0-40FD-A156-1DF3B4A0E105}" type="presParOf" srcId="{582EE837-6A05-4B08-8EE9-174768E13F06}" destId="{166AD194-C3B9-4F49-AA9E-842B4EE23799}" srcOrd="1" destOrd="0" presId="urn:microsoft.com/office/officeart/2005/8/layout/hProcess11"/>
    <dgm:cxn modelId="{095FF30A-3BDD-4F70-981F-31E2F7FBE4F7}" type="presParOf" srcId="{582EE837-6A05-4B08-8EE9-174768E13F06}" destId="{D87A95C9-1CA3-4624-818F-BDF2BAE356C9}" srcOrd="2" destOrd="0" presId="urn:microsoft.com/office/officeart/2005/8/layout/hProcess11"/>
    <dgm:cxn modelId="{3BBB6E36-B4C8-4E50-8B77-A773441D73E2}" type="presParOf" srcId="{D07FAD38-6617-4BF0-8A3C-34664B90510F}" destId="{E0C5620C-5A8D-4690-A9AB-5CE57D28768F}" srcOrd="5" destOrd="0" presId="urn:microsoft.com/office/officeart/2005/8/layout/hProcess11"/>
    <dgm:cxn modelId="{2190F724-C359-45E3-9C18-8816A9F6C2A4}" type="presParOf" srcId="{D07FAD38-6617-4BF0-8A3C-34664B90510F}" destId="{14C3A667-BDE4-439C-90C7-A9E91EAE9248}" srcOrd="6" destOrd="0" presId="urn:microsoft.com/office/officeart/2005/8/layout/hProcess11"/>
    <dgm:cxn modelId="{3A7C3361-AA09-41C7-AE2C-5C6739679C6F}" type="presParOf" srcId="{14C3A667-BDE4-439C-90C7-A9E91EAE9248}" destId="{D85C0EBB-32C8-4651-9E52-8F39E92D8E73}" srcOrd="0" destOrd="0" presId="urn:microsoft.com/office/officeart/2005/8/layout/hProcess11"/>
    <dgm:cxn modelId="{37629C79-A700-44C0-ADAC-9AFB642F2E39}" type="presParOf" srcId="{14C3A667-BDE4-439C-90C7-A9E91EAE9248}" destId="{E3C98C92-EDB1-40B5-AC3D-2B45FD05FB8C}" srcOrd="1" destOrd="0" presId="urn:microsoft.com/office/officeart/2005/8/layout/hProcess11"/>
    <dgm:cxn modelId="{90AFA65B-8962-4A62-984C-1373E0D47E30}" type="presParOf" srcId="{14C3A667-BDE4-439C-90C7-A9E91EAE9248}" destId="{3D7112FE-8685-4CDC-A6BF-0B2D40A3E454}" srcOrd="2" destOrd="0" presId="urn:microsoft.com/office/officeart/2005/8/layout/hProcess11"/>
    <dgm:cxn modelId="{0AD32142-89A6-4091-9B7B-3AB36855E00B}" type="presParOf" srcId="{D07FAD38-6617-4BF0-8A3C-34664B90510F}" destId="{E2A4DD89-ADB3-4698-B2C0-91E3E16754C1}" srcOrd="7" destOrd="0" presId="urn:microsoft.com/office/officeart/2005/8/layout/hProcess11"/>
    <dgm:cxn modelId="{47AA46A7-75EC-4192-BD40-89C0B72E1230}" type="presParOf" srcId="{D07FAD38-6617-4BF0-8A3C-34664B90510F}" destId="{DFB2CF0F-9980-4A1C-BAA2-8EB2142FA241}" srcOrd="8" destOrd="0" presId="urn:microsoft.com/office/officeart/2005/8/layout/hProcess11"/>
    <dgm:cxn modelId="{2830AAE4-6E48-46C7-B85A-F0CA7209E854}" type="presParOf" srcId="{DFB2CF0F-9980-4A1C-BAA2-8EB2142FA241}" destId="{A7E0ED21-3956-4F11-BFFD-B26E6D7EB4B7}" srcOrd="0" destOrd="0" presId="urn:microsoft.com/office/officeart/2005/8/layout/hProcess11"/>
    <dgm:cxn modelId="{A797AF22-D302-464C-AF54-3B34F41BF5DF}" type="presParOf" srcId="{DFB2CF0F-9980-4A1C-BAA2-8EB2142FA241}" destId="{A13A4C3C-7632-4A02-8643-16FE92881F45}" srcOrd="1" destOrd="0" presId="urn:microsoft.com/office/officeart/2005/8/layout/hProcess11"/>
    <dgm:cxn modelId="{822BCD71-F1B1-4C82-8CF7-E7C8E0A67042}" type="presParOf" srcId="{DFB2CF0F-9980-4A1C-BAA2-8EB2142FA241}" destId="{37B845C2-3FAA-46D9-8989-0BBF1A6C33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BA298-FEAF-4FAB-9132-78AB14628809}">
      <dsp:nvSpPr>
        <dsp:cNvPr id="0" name=""/>
        <dsp:cNvSpPr/>
      </dsp:nvSpPr>
      <dsp:spPr>
        <a:xfrm rot="3683408">
          <a:off x="2991047" y="3177008"/>
          <a:ext cx="835055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835055" y="17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F226B-1CCC-443A-B6F4-AD31D5756428}">
      <dsp:nvSpPr>
        <dsp:cNvPr id="0" name=""/>
        <dsp:cNvSpPr/>
      </dsp:nvSpPr>
      <dsp:spPr>
        <a:xfrm rot="1312760">
          <a:off x="3450686" y="2574652"/>
          <a:ext cx="596318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596318" y="17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0044-3559-4040-BCC3-494F98C277FF}">
      <dsp:nvSpPr>
        <dsp:cNvPr id="0" name=""/>
        <dsp:cNvSpPr/>
      </dsp:nvSpPr>
      <dsp:spPr>
        <a:xfrm rot="20462401">
          <a:off x="3449756" y="1897396"/>
          <a:ext cx="825966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825966" y="17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61B36-83DF-4BB8-B370-34760283800B}">
      <dsp:nvSpPr>
        <dsp:cNvPr id="0" name=""/>
        <dsp:cNvSpPr/>
      </dsp:nvSpPr>
      <dsp:spPr>
        <a:xfrm rot="17916592">
          <a:off x="2991047" y="1284470"/>
          <a:ext cx="835055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835055" y="17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02B03-464D-4B8A-8863-0BEE43D70581}">
      <dsp:nvSpPr>
        <dsp:cNvPr id="0" name=""/>
        <dsp:cNvSpPr/>
      </dsp:nvSpPr>
      <dsp:spPr>
        <a:xfrm>
          <a:off x="2064268" y="1419727"/>
          <a:ext cx="1656345" cy="16563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10A1F-8B66-40F3-AF8C-197B833FE549}">
      <dsp:nvSpPr>
        <dsp:cNvPr id="0" name=""/>
        <dsp:cNvSpPr/>
      </dsp:nvSpPr>
      <dsp:spPr>
        <a:xfrm>
          <a:off x="3349540" y="1947"/>
          <a:ext cx="993807" cy="993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Medical</a:t>
          </a:r>
        </a:p>
      </dsp:txBody>
      <dsp:txXfrm>
        <a:off x="3495080" y="147487"/>
        <a:ext cx="702727" cy="702727"/>
      </dsp:txXfrm>
    </dsp:sp>
    <dsp:sp modelId="{DBE7FD14-CB0D-4FB3-B046-6033D64A8369}">
      <dsp:nvSpPr>
        <dsp:cNvPr id="0" name=""/>
        <dsp:cNvSpPr/>
      </dsp:nvSpPr>
      <dsp:spPr>
        <a:xfrm>
          <a:off x="4442728" y="1947"/>
          <a:ext cx="1490710" cy="99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ASCIP JPA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Anthem PPO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Anthem HMO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Kaiser HMO</a:t>
          </a:r>
        </a:p>
      </dsp:txBody>
      <dsp:txXfrm>
        <a:off x="4442728" y="1947"/>
        <a:ext cx="1490710" cy="993807"/>
      </dsp:txXfrm>
    </dsp:sp>
    <dsp:sp modelId="{96EB7BFC-5AD4-4EC5-BB38-96365EF81854}">
      <dsp:nvSpPr>
        <dsp:cNvPr id="0" name=""/>
        <dsp:cNvSpPr/>
      </dsp:nvSpPr>
      <dsp:spPr>
        <a:xfrm>
          <a:off x="4219912" y="1110800"/>
          <a:ext cx="1072039" cy="993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Dental</a:t>
          </a:r>
        </a:p>
      </dsp:txBody>
      <dsp:txXfrm>
        <a:off x="4376908" y="1256340"/>
        <a:ext cx="758047" cy="702727"/>
      </dsp:txXfrm>
    </dsp:sp>
    <dsp:sp modelId="{7B50D48F-DE4B-4EBE-9885-5C50B6005B40}">
      <dsp:nvSpPr>
        <dsp:cNvPr id="0" name=""/>
        <dsp:cNvSpPr/>
      </dsp:nvSpPr>
      <dsp:spPr>
        <a:xfrm>
          <a:off x="5293542" y="1110800"/>
          <a:ext cx="1608059" cy="99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ASCIP JPA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Delta Dental PPO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DeltaCare HMO</a:t>
          </a:r>
        </a:p>
      </dsp:txBody>
      <dsp:txXfrm>
        <a:off x="5293542" y="1110800"/>
        <a:ext cx="1608059" cy="993807"/>
      </dsp:txXfrm>
    </dsp:sp>
    <dsp:sp modelId="{978C7E2C-0C5B-4624-8BC2-4B4036493B91}">
      <dsp:nvSpPr>
        <dsp:cNvPr id="0" name=""/>
        <dsp:cNvSpPr/>
      </dsp:nvSpPr>
      <dsp:spPr>
        <a:xfrm>
          <a:off x="3989736" y="2391192"/>
          <a:ext cx="993807" cy="993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Vision</a:t>
          </a:r>
        </a:p>
      </dsp:txBody>
      <dsp:txXfrm>
        <a:off x="4135276" y="2536732"/>
        <a:ext cx="702727" cy="702727"/>
      </dsp:txXfrm>
    </dsp:sp>
    <dsp:sp modelId="{9B120458-0183-4CAC-AF10-84ECE5EC86BA}">
      <dsp:nvSpPr>
        <dsp:cNvPr id="0" name=""/>
        <dsp:cNvSpPr/>
      </dsp:nvSpPr>
      <dsp:spPr>
        <a:xfrm>
          <a:off x="5082924" y="2391192"/>
          <a:ext cx="1490710" cy="99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ASCIP JPA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VSP</a:t>
          </a:r>
        </a:p>
      </dsp:txBody>
      <dsp:txXfrm>
        <a:off x="5082924" y="2391192"/>
        <a:ext cx="1490710" cy="993807"/>
      </dsp:txXfrm>
    </dsp:sp>
    <dsp:sp modelId="{45A27B8A-1175-4923-8AA3-D6144AAAE056}">
      <dsp:nvSpPr>
        <dsp:cNvPr id="0" name=""/>
        <dsp:cNvSpPr/>
      </dsp:nvSpPr>
      <dsp:spPr>
        <a:xfrm>
          <a:off x="3349540" y="3500044"/>
          <a:ext cx="993807" cy="9938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Group Life</a:t>
          </a:r>
        </a:p>
      </dsp:txBody>
      <dsp:txXfrm>
        <a:off x="3495080" y="3645584"/>
        <a:ext cx="702727" cy="702727"/>
      </dsp:txXfrm>
    </dsp:sp>
    <dsp:sp modelId="{180FF8B5-42EE-4784-BBFE-3C1088689F24}">
      <dsp:nvSpPr>
        <dsp:cNvPr id="0" name=""/>
        <dsp:cNvSpPr/>
      </dsp:nvSpPr>
      <dsp:spPr>
        <a:xfrm>
          <a:off x="4442728" y="3500044"/>
          <a:ext cx="1490710" cy="993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u="sng" kern="1200" dirty="0"/>
            <a:t>Direct to Carrier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MetLife </a:t>
          </a:r>
        </a:p>
      </dsp:txBody>
      <dsp:txXfrm>
        <a:off x="4442728" y="3500044"/>
        <a:ext cx="1490710" cy="9938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248A-53CF-4448-A975-5B8265E25772}">
      <dsp:nvSpPr>
        <dsp:cNvPr id="0" name=""/>
        <dsp:cNvSpPr/>
      </dsp:nvSpPr>
      <dsp:spPr>
        <a:xfrm>
          <a:off x="0" y="1348740"/>
          <a:ext cx="8229600" cy="17983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88198-F316-44B2-ACD2-182D9468BD1B}">
      <dsp:nvSpPr>
        <dsp:cNvPr id="0" name=""/>
        <dsp:cNvSpPr/>
      </dsp:nvSpPr>
      <dsp:spPr>
        <a:xfrm>
          <a:off x="3706" y="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9/18/2020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JBC #5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Finalize JBC Choices</a:t>
          </a:r>
        </a:p>
      </dsp:txBody>
      <dsp:txXfrm>
        <a:off x="3706" y="0"/>
        <a:ext cx="1782946" cy="1798320"/>
      </dsp:txXfrm>
    </dsp:sp>
    <dsp:sp modelId="{417DAC0D-874A-40CF-8186-8AB002BA7BC2}">
      <dsp:nvSpPr>
        <dsp:cNvPr id="0" name=""/>
        <dsp:cNvSpPr/>
      </dsp:nvSpPr>
      <dsp:spPr>
        <a:xfrm>
          <a:off x="670389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812D0-C345-4872-A37D-E702DCDAB55A}">
      <dsp:nvSpPr>
        <dsp:cNvPr id="0" name=""/>
        <dsp:cNvSpPr/>
      </dsp:nvSpPr>
      <dsp:spPr>
        <a:xfrm>
          <a:off x="1875800" y="269748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9/29/2020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Final Board Meeting and Decision</a:t>
          </a:r>
        </a:p>
      </dsp:txBody>
      <dsp:txXfrm>
        <a:off x="1875800" y="2697480"/>
        <a:ext cx="1782946" cy="1798320"/>
      </dsp:txXfrm>
    </dsp:sp>
    <dsp:sp modelId="{7776D427-5F3D-47B8-B99F-99275227B269}">
      <dsp:nvSpPr>
        <dsp:cNvPr id="0" name=""/>
        <dsp:cNvSpPr/>
      </dsp:nvSpPr>
      <dsp:spPr>
        <a:xfrm>
          <a:off x="2542483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FE47F-E6E8-4068-88A3-80E493DC1247}">
      <dsp:nvSpPr>
        <dsp:cNvPr id="0" name=""/>
        <dsp:cNvSpPr/>
      </dsp:nvSpPr>
      <dsp:spPr>
        <a:xfrm>
          <a:off x="3747893" y="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Mid-October 2020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 Enrollment for 2021 Benefits</a:t>
          </a:r>
        </a:p>
      </dsp:txBody>
      <dsp:txXfrm>
        <a:off x="3747893" y="0"/>
        <a:ext cx="1782946" cy="1798320"/>
      </dsp:txXfrm>
    </dsp:sp>
    <dsp:sp modelId="{166AD194-C3B9-4F49-AA9E-842B4EE23799}">
      <dsp:nvSpPr>
        <dsp:cNvPr id="0" name=""/>
        <dsp:cNvSpPr/>
      </dsp:nvSpPr>
      <dsp:spPr>
        <a:xfrm>
          <a:off x="4414576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882E-A2C2-472C-A3E2-A2F03CE3E53C}">
      <dsp:nvSpPr>
        <dsp:cNvPr id="0" name=""/>
        <dsp:cNvSpPr/>
      </dsp:nvSpPr>
      <dsp:spPr>
        <a:xfrm>
          <a:off x="5619987" y="269748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1/1/2021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Effective Date of Benefits</a:t>
          </a:r>
        </a:p>
      </dsp:txBody>
      <dsp:txXfrm>
        <a:off x="5619987" y="2697480"/>
        <a:ext cx="1782946" cy="1798320"/>
      </dsp:txXfrm>
    </dsp:sp>
    <dsp:sp modelId="{0D85E6E7-04FB-4112-8976-25D52E3287EE}">
      <dsp:nvSpPr>
        <dsp:cNvPr id="0" name=""/>
        <dsp:cNvSpPr/>
      </dsp:nvSpPr>
      <dsp:spPr>
        <a:xfrm>
          <a:off x="6286670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248A-53CF-4448-A975-5B8265E25772}">
      <dsp:nvSpPr>
        <dsp:cNvPr id="0" name=""/>
        <dsp:cNvSpPr/>
      </dsp:nvSpPr>
      <dsp:spPr>
        <a:xfrm>
          <a:off x="0" y="1348740"/>
          <a:ext cx="8229600" cy="17983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88198-F316-44B2-ACD2-182D9468BD1B}">
      <dsp:nvSpPr>
        <dsp:cNvPr id="0" name=""/>
        <dsp:cNvSpPr/>
      </dsp:nvSpPr>
      <dsp:spPr>
        <a:xfrm>
          <a:off x="3706" y="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Fall 2020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2021 Policy Year Decisions</a:t>
          </a:r>
        </a:p>
      </dsp:txBody>
      <dsp:txXfrm>
        <a:off x="3706" y="0"/>
        <a:ext cx="1782946" cy="1798320"/>
      </dsp:txXfrm>
    </dsp:sp>
    <dsp:sp modelId="{417DAC0D-874A-40CF-8186-8AB002BA7BC2}">
      <dsp:nvSpPr>
        <dsp:cNvPr id="0" name=""/>
        <dsp:cNvSpPr/>
      </dsp:nvSpPr>
      <dsp:spPr>
        <a:xfrm>
          <a:off x="670389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812D0-C345-4872-A37D-E702DCDAB55A}">
      <dsp:nvSpPr>
        <dsp:cNvPr id="0" name=""/>
        <dsp:cNvSpPr/>
      </dsp:nvSpPr>
      <dsp:spPr>
        <a:xfrm>
          <a:off x="1875800" y="269748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Spring 2021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Strategy for Benefits for 2022 Year</a:t>
          </a:r>
        </a:p>
      </dsp:txBody>
      <dsp:txXfrm>
        <a:off x="1875800" y="2697480"/>
        <a:ext cx="1782946" cy="1798320"/>
      </dsp:txXfrm>
    </dsp:sp>
    <dsp:sp modelId="{7776D427-5F3D-47B8-B99F-99275227B269}">
      <dsp:nvSpPr>
        <dsp:cNvPr id="0" name=""/>
        <dsp:cNvSpPr/>
      </dsp:nvSpPr>
      <dsp:spPr>
        <a:xfrm>
          <a:off x="2542483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FE47F-E6E8-4068-88A3-80E493DC1247}">
      <dsp:nvSpPr>
        <dsp:cNvPr id="0" name=""/>
        <dsp:cNvSpPr/>
      </dsp:nvSpPr>
      <dsp:spPr>
        <a:xfrm>
          <a:off x="3747893" y="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Summer 2021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Explore Options for RSCCD 2022 Year</a:t>
          </a:r>
        </a:p>
      </dsp:txBody>
      <dsp:txXfrm>
        <a:off x="3747893" y="0"/>
        <a:ext cx="1782946" cy="1798320"/>
      </dsp:txXfrm>
    </dsp:sp>
    <dsp:sp modelId="{166AD194-C3B9-4F49-AA9E-842B4EE23799}">
      <dsp:nvSpPr>
        <dsp:cNvPr id="0" name=""/>
        <dsp:cNvSpPr/>
      </dsp:nvSpPr>
      <dsp:spPr>
        <a:xfrm>
          <a:off x="4414576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F882E-A2C2-472C-A3E2-A2F03CE3E53C}">
      <dsp:nvSpPr>
        <dsp:cNvPr id="0" name=""/>
        <dsp:cNvSpPr/>
      </dsp:nvSpPr>
      <dsp:spPr>
        <a:xfrm>
          <a:off x="5619987" y="2697480"/>
          <a:ext cx="1782946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Fall 2021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u="none" kern="1200" dirty="0"/>
            <a:t>JBC provide recommendation to Board for 2022 Year</a:t>
          </a:r>
        </a:p>
      </dsp:txBody>
      <dsp:txXfrm>
        <a:off x="5619987" y="2697480"/>
        <a:ext cx="1782946" cy="1798320"/>
      </dsp:txXfrm>
    </dsp:sp>
    <dsp:sp modelId="{0D85E6E7-04FB-4112-8976-25D52E3287EE}">
      <dsp:nvSpPr>
        <dsp:cNvPr id="0" name=""/>
        <dsp:cNvSpPr/>
      </dsp:nvSpPr>
      <dsp:spPr>
        <a:xfrm>
          <a:off x="6286670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3E5C-1584-4C81-A3FC-774278AE7FE2}">
      <dsp:nvSpPr>
        <dsp:cNvPr id="0" name=""/>
        <dsp:cNvSpPr/>
      </dsp:nvSpPr>
      <dsp:spPr>
        <a:xfrm>
          <a:off x="1611754" y="726948"/>
          <a:ext cx="5248137" cy="2822268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ABB78-EA1D-4422-90FC-60C2F50EDB63}">
      <dsp:nvSpPr>
        <dsp:cNvPr id="0" name=""/>
        <dsp:cNvSpPr/>
      </dsp:nvSpPr>
      <dsp:spPr>
        <a:xfrm>
          <a:off x="4235823" y="1026279"/>
          <a:ext cx="699" cy="222360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A88DE-888B-406F-BE10-E418E6ADE4BC}">
      <dsp:nvSpPr>
        <dsp:cNvPr id="0" name=""/>
        <dsp:cNvSpPr/>
      </dsp:nvSpPr>
      <dsp:spPr>
        <a:xfrm>
          <a:off x="1786692" y="940756"/>
          <a:ext cx="2274192" cy="2394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 volatility of renewal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Significant Purchasing Power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Customization of Benefit Designs or Carriers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Blended Risk</a:t>
          </a:r>
        </a:p>
      </dsp:txBody>
      <dsp:txXfrm>
        <a:off x="1786692" y="940756"/>
        <a:ext cx="2274192" cy="2394652"/>
      </dsp:txXfrm>
    </dsp:sp>
    <dsp:sp modelId="{9FF952D9-95A3-47C8-85FF-B79BDAB3E5DC}">
      <dsp:nvSpPr>
        <dsp:cNvPr id="0" name=""/>
        <dsp:cNvSpPr/>
      </dsp:nvSpPr>
      <dsp:spPr>
        <a:xfrm>
          <a:off x="4410761" y="940756"/>
          <a:ext cx="2274192" cy="2394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Utilization has direct impact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Lower Purchasing Power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Full Customization of Benefits and Networks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100% Control</a:t>
          </a:r>
        </a:p>
      </dsp:txBody>
      <dsp:txXfrm>
        <a:off x="4410761" y="940756"/>
        <a:ext cx="2274192" cy="2394652"/>
      </dsp:txXfrm>
    </dsp:sp>
    <dsp:sp modelId="{849C0AD6-DF61-40E2-953F-8E771DEA5C03}">
      <dsp:nvSpPr>
        <dsp:cNvPr id="0" name=""/>
        <dsp:cNvSpPr/>
      </dsp:nvSpPr>
      <dsp:spPr>
        <a:xfrm rot="16200000">
          <a:off x="-365009" y="1102074"/>
          <a:ext cx="3078838" cy="874689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Pool</a:t>
          </a:r>
        </a:p>
      </dsp:txBody>
      <dsp:txXfrm>
        <a:off x="-232814" y="1453686"/>
        <a:ext cx="2814447" cy="435857"/>
      </dsp:txXfrm>
    </dsp:sp>
    <dsp:sp modelId="{8F2EE2F6-4F07-4A17-B0FB-E69593088D89}">
      <dsp:nvSpPr>
        <dsp:cNvPr id="0" name=""/>
        <dsp:cNvSpPr/>
      </dsp:nvSpPr>
      <dsp:spPr>
        <a:xfrm rot="5400000">
          <a:off x="5757817" y="2299400"/>
          <a:ext cx="3078838" cy="874689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Direct</a:t>
          </a:r>
        </a:p>
      </dsp:txBody>
      <dsp:txXfrm>
        <a:off x="5890013" y="2386621"/>
        <a:ext cx="2814447" cy="435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EEBB4-D402-4B3B-894E-86AF93E779FF}">
      <dsp:nvSpPr>
        <dsp:cNvPr id="0" name=""/>
        <dsp:cNvSpPr/>
      </dsp:nvSpPr>
      <dsp:spPr>
        <a:xfrm>
          <a:off x="5801564" y="1518129"/>
          <a:ext cx="520359" cy="215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672"/>
              </a:lnTo>
              <a:lnTo>
                <a:pt x="520359" y="2156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32392-DA62-4AEC-A886-6B96E4867F82}">
      <dsp:nvSpPr>
        <dsp:cNvPr id="0" name=""/>
        <dsp:cNvSpPr/>
      </dsp:nvSpPr>
      <dsp:spPr>
        <a:xfrm>
          <a:off x="5281204" y="1518129"/>
          <a:ext cx="520359" cy="2156672"/>
        </a:xfrm>
        <a:custGeom>
          <a:avLst/>
          <a:gdLst/>
          <a:ahLst/>
          <a:cxnLst/>
          <a:rect l="0" t="0" r="0" b="0"/>
          <a:pathLst>
            <a:path>
              <a:moveTo>
                <a:pt x="520359" y="0"/>
              </a:moveTo>
              <a:lnTo>
                <a:pt x="520359" y="2156672"/>
              </a:lnTo>
              <a:lnTo>
                <a:pt x="0" y="2156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2C4F5-2F69-472B-BADB-70801F7C9868}">
      <dsp:nvSpPr>
        <dsp:cNvPr id="0" name=""/>
        <dsp:cNvSpPr/>
      </dsp:nvSpPr>
      <dsp:spPr>
        <a:xfrm>
          <a:off x="5801564" y="1518129"/>
          <a:ext cx="520359" cy="126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17"/>
              </a:lnTo>
              <a:lnTo>
                <a:pt x="520359" y="126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E14A-4DED-4247-822E-D0C545820032}">
      <dsp:nvSpPr>
        <dsp:cNvPr id="0" name=""/>
        <dsp:cNvSpPr/>
      </dsp:nvSpPr>
      <dsp:spPr>
        <a:xfrm>
          <a:off x="5281204" y="1518129"/>
          <a:ext cx="520359" cy="1266417"/>
        </a:xfrm>
        <a:custGeom>
          <a:avLst/>
          <a:gdLst/>
          <a:ahLst/>
          <a:cxnLst/>
          <a:rect l="0" t="0" r="0" b="0"/>
          <a:pathLst>
            <a:path>
              <a:moveTo>
                <a:pt x="520359" y="0"/>
              </a:moveTo>
              <a:lnTo>
                <a:pt x="520359" y="1266417"/>
              </a:lnTo>
              <a:lnTo>
                <a:pt x="0" y="126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4AC8-6E60-42AC-9C6C-415CED54B078}">
      <dsp:nvSpPr>
        <dsp:cNvPr id="0" name=""/>
        <dsp:cNvSpPr/>
      </dsp:nvSpPr>
      <dsp:spPr>
        <a:xfrm>
          <a:off x="5801564" y="1518129"/>
          <a:ext cx="520359" cy="376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63"/>
              </a:lnTo>
              <a:lnTo>
                <a:pt x="520359" y="3761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D1FFB-C002-4C35-95CC-76AEAFBFE76F}">
      <dsp:nvSpPr>
        <dsp:cNvPr id="0" name=""/>
        <dsp:cNvSpPr/>
      </dsp:nvSpPr>
      <dsp:spPr>
        <a:xfrm>
          <a:off x="5281204" y="1518129"/>
          <a:ext cx="520359" cy="376163"/>
        </a:xfrm>
        <a:custGeom>
          <a:avLst/>
          <a:gdLst/>
          <a:ahLst/>
          <a:cxnLst/>
          <a:rect l="0" t="0" r="0" b="0"/>
          <a:pathLst>
            <a:path>
              <a:moveTo>
                <a:pt x="520359" y="0"/>
              </a:moveTo>
              <a:lnTo>
                <a:pt x="520359" y="376163"/>
              </a:lnTo>
              <a:lnTo>
                <a:pt x="0" y="3761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15FA3-D7E0-4A89-A348-B8741D5FD6F9}">
      <dsp:nvSpPr>
        <dsp:cNvPr id="0" name=""/>
        <dsp:cNvSpPr/>
      </dsp:nvSpPr>
      <dsp:spPr>
        <a:xfrm>
          <a:off x="4284370" y="627875"/>
          <a:ext cx="1242368" cy="376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63"/>
              </a:lnTo>
              <a:lnTo>
                <a:pt x="1242368" y="376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EBA1E-9151-43B8-AACF-2F019FDAA3CD}">
      <dsp:nvSpPr>
        <dsp:cNvPr id="0" name=""/>
        <dsp:cNvSpPr/>
      </dsp:nvSpPr>
      <dsp:spPr>
        <a:xfrm>
          <a:off x="2767176" y="1518129"/>
          <a:ext cx="520359" cy="215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672"/>
              </a:lnTo>
              <a:lnTo>
                <a:pt x="520359" y="2156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2113D-2232-449A-8A20-009ED9EAD19D}">
      <dsp:nvSpPr>
        <dsp:cNvPr id="0" name=""/>
        <dsp:cNvSpPr/>
      </dsp:nvSpPr>
      <dsp:spPr>
        <a:xfrm>
          <a:off x="2246816" y="1518129"/>
          <a:ext cx="520359" cy="2156672"/>
        </a:xfrm>
        <a:custGeom>
          <a:avLst/>
          <a:gdLst/>
          <a:ahLst/>
          <a:cxnLst/>
          <a:rect l="0" t="0" r="0" b="0"/>
          <a:pathLst>
            <a:path>
              <a:moveTo>
                <a:pt x="520359" y="0"/>
              </a:moveTo>
              <a:lnTo>
                <a:pt x="520359" y="2156672"/>
              </a:lnTo>
              <a:lnTo>
                <a:pt x="0" y="2156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F22C7-C5E1-4858-86F9-681A502084C6}">
      <dsp:nvSpPr>
        <dsp:cNvPr id="0" name=""/>
        <dsp:cNvSpPr/>
      </dsp:nvSpPr>
      <dsp:spPr>
        <a:xfrm>
          <a:off x="2767176" y="1518129"/>
          <a:ext cx="520359" cy="1266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6417"/>
              </a:lnTo>
              <a:lnTo>
                <a:pt x="520359" y="126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1B86C-7ADB-45A1-B43E-84679BA52CDE}">
      <dsp:nvSpPr>
        <dsp:cNvPr id="0" name=""/>
        <dsp:cNvSpPr/>
      </dsp:nvSpPr>
      <dsp:spPr>
        <a:xfrm>
          <a:off x="2246816" y="1518129"/>
          <a:ext cx="520359" cy="1266417"/>
        </a:xfrm>
        <a:custGeom>
          <a:avLst/>
          <a:gdLst/>
          <a:ahLst/>
          <a:cxnLst/>
          <a:rect l="0" t="0" r="0" b="0"/>
          <a:pathLst>
            <a:path>
              <a:moveTo>
                <a:pt x="520359" y="0"/>
              </a:moveTo>
              <a:lnTo>
                <a:pt x="520359" y="1266417"/>
              </a:lnTo>
              <a:lnTo>
                <a:pt x="0" y="12664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02831-09A2-4767-9DA6-06CC90949852}">
      <dsp:nvSpPr>
        <dsp:cNvPr id="0" name=""/>
        <dsp:cNvSpPr/>
      </dsp:nvSpPr>
      <dsp:spPr>
        <a:xfrm>
          <a:off x="2767176" y="1518129"/>
          <a:ext cx="520359" cy="376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63"/>
              </a:lnTo>
              <a:lnTo>
                <a:pt x="520359" y="3761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6A9DD-C6BC-4BB6-98AD-08A0B731C762}">
      <dsp:nvSpPr>
        <dsp:cNvPr id="0" name=""/>
        <dsp:cNvSpPr/>
      </dsp:nvSpPr>
      <dsp:spPr>
        <a:xfrm>
          <a:off x="2246816" y="1518129"/>
          <a:ext cx="520359" cy="376163"/>
        </a:xfrm>
        <a:custGeom>
          <a:avLst/>
          <a:gdLst/>
          <a:ahLst/>
          <a:cxnLst/>
          <a:rect l="0" t="0" r="0" b="0"/>
          <a:pathLst>
            <a:path>
              <a:moveTo>
                <a:pt x="520359" y="0"/>
              </a:moveTo>
              <a:lnTo>
                <a:pt x="520359" y="376163"/>
              </a:lnTo>
              <a:lnTo>
                <a:pt x="0" y="3761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2228-D8A2-4196-8609-DF707BC05D54}">
      <dsp:nvSpPr>
        <dsp:cNvPr id="0" name=""/>
        <dsp:cNvSpPr/>
      </dsp:nvSpPr>
      <dsp:spPr>
        <a:xfrm>
          <a:off x="3005413" y="627875"/>
          <a:ext cx="1278956" cy="376163"/>
        </a:xfrm>
        <a:custGeom>
          <a:avLst/>
          <a:gdLst/>
          <a:ahLst/>
          <a:cxnLst/>
          <a:rect l="0" t="0" r="0" b="0"/>
          <a:pathLst>
            <a:path>
              <a:moveTo>
                <a:pt x="1278956" y="0"/>
              </a:moveTo>
              <a:lnTo>
                <a:pt x="1278956" y="376163"/>
              </a:lnTo>
              <a:lnTo>
                <a:pt x="0" y="3761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9A1A8-39A6-480D-8CC9-397126DFA9F2}">
      <dsp:nvSpPr>
        <dsp:cNvPr id="0" name=""/>
        <dsp:cNvSpPr/>
      </dsp:nvSpPr>
      <dsp:spPr>
        <a:xfrm>
          <a:off x="3970900" y="935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62687-A2B4-4B20-83A6-080C22DC6F44}">
      <dsp:nvSpPr>
        <dsp:cNvPr id="0" name=""/>
        <dsp:cNvSpPr/>
      </dsp:nvSpPr>
      <dsp:spPr>
        <a:xfrm>
          <a:off x="3970900" y="935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D02B-AE67-47C4-9F55-45C3C44397CD}">
      <dsp:nvSpPr>
        <dsp:cNvPr id="0" name=""/>
        <dsp:cNvSpPr/>
      </dsp:nvSpPr>
      <dsp:spPr>
        <a:xfrm>
          <a:off x="3657430" y="113784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Medical Marketing Entities (12)</a:t>
          </a:r>
        </a:p>
      </dsp:txBody>
      <dsp:txXfrm>
        <a:off x="3657430" y="113784"/>
        <a:ext cx="1253879" cy="401241"/>
      </dsp:txXfrm>
    </dsp:sp>
    <dsp:sp modelId="{1A27F5C0-A35D-422F-B0AB-0F45FFB22C02}">
      <dsp:nvSpPr>
        <dsp:cNvPr id="0" name=""/>
        <dsp:cNvSpPr/>
      </dsp:nvSpPr>
      <dsp:spPr>
        <a:xfrm>
          <a:off x="2453706" y="891189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C28E-722B-4A8F-B25F-E4546FC068BF}">
      <dsp:nvSpPr>
        <dsp:cNvPr id="0" name=""/>
        <dsp:cNvSpPr/>
      </dsp:nvSpPr>
      <dsp:spPr>
        <a:xfrm>
          <a:off x="2453706" y="891189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46D0-73A9-4A33-9A20-37458D001C66}">
      <dsp:nvSpPr>
        <dsp:cNvPr id="0" name=""/>
        <dsp:cNvSpPr/>
      </dsp:nvSpPr>
      <dsp:spPr>
        <a:xfrm>
          <a:off x="2140237" y="1004039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Pools (6)</a:t>
          </a:r>
        </a:p>
      </dsp:txBody>
      <dsp:txXfrm>
        <a:off x="2140237" y="1004039"/>
        <a:ext cx="1253879" cy="401241"/>
      </dsp:txXfrm>
    </dsp:sp>
    <dsp:sp modelId="{CA4BACA2-0204-4D54-9CCF-623D8CF9B9D3}">
      <dsp:nvSpPr>
        <dsp:cNvPr id="0" name=""/>
        <dsp:cNvSpPr/>
      </dsp:nvSpPr>
      <dsp:spPr>
        <a:xfrm>
          <a:off x="1695109" y="1781444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8B92-EAF8-4F8F-97B6-1F804372A633}">
      <dsp:nvSpPr>
        <dsp:cNvPr id="0" name=""/>
        <dsp:cNvSpPr/>
      </dsp:nvSpPr>
      <dsp:spPr>
        <a:xfrm>
          <a:off x="1695109" y="1781444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9A919-38E1-4150-A5AB-ACDC59E62BA5}">
      <dsp:nvSpPr>
        <dsp:cNvPr id="0" name=""/>
        <dsp:cNvSpPr/>
      </dsp:nvSpPr>
      <dsp:spPr>
        <a:xfrm>
          <a:off x="1381640" y="1894293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VEBA Trust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(Declined to Quote)</a:t>
          </a:r>
        </a:p>
      </dsp:txBody>
      <dsp:txXfrm>
        <a:off x="1381640" y="1894293"/>
        <a:ext cx="1253879" cy="401241"/>
      </dsp:txXfrm>
    </dsp:sp>
    <dsp:sp modelId="{897E6B30-864F-4730-98F9-9ED97EE7AAFF}">
      <dsp:nvSpPr>
        <dsp:cNvPr id="0" name=""/>
        <dsp:cNvSpPr/>
      </dsp:nvSpPr>
      <dsp:spPr>
        <a:xfrm>
          <a:off x="3212303" y="1781444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21604-FC01-4FC4-8175-A599E861A3C0}">
      <dsp:nvSpPr>
        <dsp:cNvPr id="0" name=""/>
        <dsp:cNvSpPr/>
      </dsp:nvSpPr>
      <dsp:spPr>
        <a:xfrm>
          <a:off x="3212303" y="1781444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44AA-857B-4FE0-BAC8-057A6E404049}">
      <dsp:nvSpPr>
        <dsp:cNvPr id="0" name=""/>
        <dsp:cNvSpPr/>
      </dsp:nvSpPr>
      <dsp:spPr>
        <a:xfrm>
          <a:off x="2898834" y="1894293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SISC JPA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(Declined to Quote)</a:t>
          </a:r>
        </a:p>
      </dsp:txBody>
      <dsp:txXfrm>
        <a:off x="2898834" y="1894293"/>
        <a:ext cx="1253879" cy="401241"/>
      </dsp:txXfrm>
    </dsp:sp>
    <dsp:sp modelId="{E1DF5814-C106-4998-B369-517305BC6749}">
      <dsp:nvSpPr>
        <dsp:cNvPr id="0" name=""/>
        <dsp:cNvSpPr/>
      </dsp:nvSpPr>
      <dsp:spPr>
        <a:xfrm>
          <a:off x="1695109" y="2671698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4DA04-5695-43FC-B6F3-2804DFC6143C}">
      <dsp:nvSpPr>
        <dsp:cNvPr id="0" name=""/>
        <dsp:cNvSpPr/>
      </dsp:nvSpPr>
      <dsp:spPr>
        <a:xfrm>
          <a:off x="1695109" y="2671698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F47BE-D0EE-4859-A709-1AC0EF192B4F}">
      <dsp:nvSpPr>
        <dsp:cNvPr id="0" name=""/>
        <dsp:cNvSpPr/>
      </dsp:nvSpPr>
      <dsp:spPr>
        <a:xfrm>
          <a:off x="1381640" y="2784547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ASCIP JPA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(Incumbent)</a:t>
          </a:r>
        </a:p>
      </dsp:txBody>
      <dsp:txXfrm>
        <a:off x="1381640" y="2784547"/>
        <a:ext cx="1253879" cy="401241"/>
      </dsp:txXfrm>
    </dsp:sp>
    <dsp:sp modelId="{70EA43E8-62B1-40F1-BCA7-DA9F18F87C4D}">
      <dsp:nvSpPr>
        <dsp:cNvPr id="0" name=""/>
        <dsp:cNvSpPr/>
      </dsp:nvSpPr>
      <dsp:spPr>
        <a:xfrm>
          <a:off x="3212303" y="2671698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DD4F-8DA3-477A-BE5A-D1D185D6709E}">
      <dsp:nvSpPr>
        <dsp:cNvPr id="0" name=""/>
        <dsp:cNvSpPr/>
      </dsp:nvSpPr>
      <dsp:spPr>
        <a:xfrm>
          <a:off x="3212303" y="2671698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F2C0C-84B2-4529-93CA-44791F4129B1}">
      <dsp:nvSpPr>
        <dsp:cNvPr id="0" name=""/>
        <dsp:cNvSpPr/>
      </dsp:nvSpPr>
      <dsp:spPr>
        <a:xfrm>
          <a:off x="2898834" y="2784547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CVT Trust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(Quoted)</a:t>
          </a:r>
        </a:p>
      </dsp:txBody>
      <dsp:txXfrm>
        <a:off x="2898834" y="2784547"/>
        <a:ext cx="1253879" cy="401241"/>
      </dsp:txXfrm>
    </dsp:sp>
    <dsp:sp modelId="{AAA74917-159B-49CC-9160-BCA9A4CF6300}">
      <dsp:nvSpPr>
        <dsp:cNvPr id="0" name=""/>
        <dsp:cNvSpPr/>
      </dsp:nvSpPr>
      <dsp:spPr>
        <a:xfrm>
          <a:off x="1695109" y="3561952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39773-1523-41DC-9E5A-12FE1A0ACF93}">
      <dsp:nvSpPr>
        <dsp:cNvPr id="0" name=""/>
        <dsp:cNvSpPr/>
      </dsp:nvSpPr>
      <dsp:spPr>
        <a:xfrm>
          <a:off x="1695109" y="3561952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C3829-D7B0-4450-9F0D-42A63FE8188F}">
      <dsp:nvSpPr>
        <dsp:cNvPr id="0" name=""/>
        <dsp:cNvSpPr/>
      </dsp:nvSpPr>
      <dsp:spPr>
        <a:xfrm>
          <a:off x="1381640" y="3674801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REEP JPA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(Declined to Quote)</a:t>
          </a:r>
        </a:p>
      </dsp:txBody>
      <dsp:txXfrm>
        <a:off x="1381640" y="3674801"/>
        <a:ext cx="1253879" cy="401241"/>
      </dsp:txXfrm>
    </dsp:sp>
    <dsp:sp modelId="{8BE7CD78-046F-448D-8B8F-5CB3C7F922FF}">
      <dsp:nvSpPr>
        <dsp:cNvPr id="0" name=""/>
        <dsp:cNvSpPr/>
      </dsp:nvSpPr>
      <dsp:spPr>
        <a:xfrm>
          <a:off x="3212303" y="3561952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8CC47-186B-440C-87B7-5511E6149DD1}">
      <dsp:nvSpPr>
        <dsp:cNvPr id="0" name=""/>
        <dsp:cNvSpPr/>
      </dsp:nvSpPr>
      <dsp:spPr>
        <a:xfrm>
          <a:off x="3212303" y="3561952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40858-D895-4E7F-9BC9-C04330009EED}">
      <dsp:nvSpPr>
        <dsp:cNvPr id="0" name=""/>
        <dsp:cNvSpPr/>
      </dsp:nvSpPr>
      <dsp:spPr>
        <a:xfrm>
          <a:off x="2898834" y="3674801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CSEBA JPA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(Declined to Quote)</a:t>
          </a:r>
        </a:p>
      </dsp:txBody>
      <dsp:txXfrm>
        <a:off x="2898834" y="3674801"/>
        <a:ext cx="1253879" cy="401241"/>
      </dsp:txXfrm>
    </dsp:sp>
    <dsp:sp modelId="{7C563FF2-A58B-4A0C-ADB1-546A3F9C33CE}">
      <dsp:nvSpPr>
        <dsp:cNvPr id="0" name=""/>
        <dsp:cNvSpPr/>
      </dsp:nvSpPr>
      <dsp:spPr>
        <a:xfrm>
          <a:off x="5439951" y="891189"/>
          <a:ext cx="723224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3F902-DD48-4046-9EE2-D328B0BF4D31}">
      <dsp:nvSpPr>
        <dsp:cNvPr id="0" name=""/>
        <dsp:cNvSpPr/>
      </dsp:nvSpPr>
      <dsp:spPr>
        <a:xfrm>
          <a:off x="5439951" y="891189"/>
          <a:ext cx="723224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ECAA0-3D13-4A8C-B520-836CEE5DACCE}">
      <dsp:nvSpPr>
        <dsp:cNvPr id="0" name=""/>
        <dsp:cNvSpPr/>
      </dsp:nvSpPr>
      <dsp:spPr>
        <a:xfrm>
          <a:off x="5078339" y="1004039"/>
          <a:ext cx="144644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Direct to Carrier (6)</a:t>
          </a:r>
        </a:p>
      </dsp:txBody>
      <dsp:txXfrm>
        <a:off x="5078339" y="1004039"/>
        <a:ext cx="1446449" cy="401241"/>
      </dsp:txXfrm>
    </dsp:sp>
    <dsp:sp modelId="{9D30DB46-100F-4FDC-A2E0-B477409CBB20}">
      <dsp:nvSpPr>
        <dsp:cNvPr id="0" name=""/>
        <dsp:cNvSpPr/>
      </dsp:nvSpPr>
      <dsp:spPr>
        <a:xfrm>
          <a:off x="4729497" y="1781444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540E6-3183-4F6D-BB72-05245F1491C4}">
      <dsp:nvSpPr>
        <dsp:cNvPr id="0" name=""/>
        <dsp:cNvSpPr/>
      </dsp:nvSpPr>
      <dsp:spPr>
        <a:xfrm>
          <a:off x="4729497" y="1781444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5EDC3-E034-4B55-B215-53FE8933C7E2}">
      <dsp:nvSpPr>
        <dsp:cNvPr id="0" name=""/>
        <dsp:cNvSpPr/>
      </dsp:nvSpPr>
      <dsp:spPr>
        <a:xfrm>
          <a:off x="4416027" y="1894293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Anthem Blue Cross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(Quoted)</a:t>
          </a:r>
        </a:p>
      </dsp:txBody>
      <dsp:txXfrm>
        <a:off x="4416027" y="1894293"/>
        <a:ext cx="1253879" cy="401241"/>
      </dsp:txXfrm>
    </dsp:sp>
    <dsp:sp modelId="{F0F58450-192D-4C7D-8C05-1DCB287B9895}">
      <dsp:nvSpPr>
        <dsp:cNvPr id="0" name=""/>
        <dsp:cNvSpPr/>
      </dsp:nvSpPr>
      <dsp:spPr>
        <a:xfrm>
          <a:off x="6246691" y="1781444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454F6-3CA1-4681-B690-C6CCD58805AC}">
      <dsp:nvSpPr>
        <dsp:cNvPr id="0" name=""/>
        <dsp:cNvSpPr/>
      </dsp:nvSpPr>
      <dsp:spPr>
        <a:xfrm>
          <a:off x="6246691" y="1781444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61C60-7BA9-44B3-A729-2AB14E0830F1}">
      <dsp:nvSpPr>
        <dsp:cNvPr id="0" name=""/>
        <dsp:cNvSpPr/>
      </dsp:nvSpPr>
      <dsp:spPr>
        <a:xfrm>
          <a:off x="5933221" y="1894293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United Healthcare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(Quoted)</a:t>
          </a:r>
        </a:p>
      </dsp:txBody>
      <dsp:txXfrm>
        <a:off x="5933221" y="1894293"/>
        <a:ext cx="1253879" cy="401241"/>
      </dsp:txXfrm>
    </dsp:sp>
    <dsp:sp modelId="{2E582A2C-5FF8-4D15-80A2-B735D78F9B81}">
      <dsp:nvSpPr>
        <dsp:cNvPr id="0" name=""/>
        <dsp:cNvSpPr/>
      </dsp:nvSpPr>
      <dsp:spPr>
        <a:xfrm>
          <a:off x="4729497" y="2671698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6C862-C1B9-4203-A9B5-3C79933B5FDE}">
      <dsp:nvSpPr>
        <dsp:cNvPr id="0" name=""/>
        <dsp:cNvSpPr/>
      </dsp:nvSpPr>
      <dsp:spPr>
        <a:xfrm>
          <a:off x="4729497" y="2671698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6C1D-37FA-47C0-992D-4AA7C3FAD498}">
      <dsp:nvSpPr>
        <dsp:cNvPr id="0" name=""/>
        <dsp:cNvSpPr/>
      </dsp:nvSpPr>
      <dsp:spPr>
        <a:xfrm>
          <a:off x="4416027" y="2784547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Blue Shield of CA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(Quoted)</a:t>
          </a:r>
        </a:p>
      </dsp:txBody>
      <dsp:txXfrm>
        <a:off x="4416027" y="2784547"/>
        <a:ext cx="1253879" cy="401241"/>
      </dsp:txXfrm>
    </dsp:sp>
    <dsp:sp modelId="{1C43624C-84AF-4641-8AF9-717598258C47}">
      <dsp:nvSpPr>
        <dsp:cNvPr id="0" name=""/>
        <dsp:cNvSpPr/>
      </dsp:nvSpPr>
      <dsp:spPr>
        <a:xfrm>
          <a:off x="6246691" y="2671698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013C8-99C9-48CF-9D12-32729692DD21}">
      <dsp:nvSpPr>
        <dsp:cNvPr id="0" name=""/>
        <dsp:cNvSpPr/>
      </dsp:nvSpPr>
      <dsp:spPr>
        <a:xfrm>
          <a:off x="6246691" y="2671698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D07C9-F205-463B-96B7-B3550B791EE4}">
      <dsp:nvSpPr>
        <dsp:cNvPr id="0" name=""/>
        <dsp:cNvSpPr/>
      </dsp:nvSpPr>
      <dsp:spPr>
        <a:xfrm>
          <a:off x="5933221" y="2784547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Health Net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(Quoted)</a:t>
          </a:r>
        </a:p>
      </dsp:txBody>
      <dsp:txXfrm>
        <a:off x="5933221" y="2784547"/>
        <a:ext cx="1253879" cy="401241"/>
      </dsp:txXfrm>
    </dsp:sp>
    <dsp:sp modelId="{DC162194-91F4-4DE1-BBCD-D111B8F214DE}">
      <dsp:nvSpPr>
        <dsp:cNvPr id="0" name=""/>
        <dsp:cNvSpPr/>
      </dsp:nvSpPr>
      <dsp:spPr>
        <a:xfrm>
          <a:off x="4729497" y="3561952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1BAE5-4B81-4854-86E0-8E656224612E}">
      <dsp:nvSpPr>
        <dsp:cNvPr id="0" name=""/>
        <dsp:cNvSpPr/>
      </dsp:nvSpPr>
      <dsp:spPr>
        <a:xfrm>
          <a:off x="4729497" y="3561952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21C6-4882-4519-B491-58EF5966D7B1}">
      <dsp:nvSpPr>
        <dsp:cNvPr id="0" name=""/>
        <dsp:cNvSpPr/>
      </dsp:nvSpPr>
      <dsp:spPr>
        <a:xfrm>
          <a:off x="4416027" y="3674801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Cigna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(Declined to Quote)</a:t>
          </a:r>
        </a:p>
      </dsp:txBody>
      <dsp:txXfrm>
        <a:off x="4416027" y="3674801"/>
        <a:ext cx="1253879" cy="401241"/>
      </dsp:txXfrm>
    </dsp:sp>
    <dsp:sp modelId="{B8409FBB-EE41-4312-AD22-EA5929193D76}">
      <dsp:nvSpPr>
        <dsp:cNvPr id="0" name=""/>
        <dsp:cNvSpPr/>
      </dsp:nvSpPr>
      <dsp:spPr>
        <a:xfrm>
          <a:off x="6246691" y="3561952"/>
          <a:ext cx="626939" cy="6269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C7151-BE0F-4FD9-B554-60D6CD0EFB7E}">
      <dsp:nvSpPr>
        <dsp:cNvPr id="0" name=""/>
        <dsp:cNvSpPr/>
      </dsp:nvSpPr>
      <dsp:spPr>
        <a:xfrm>
          <a:off x="6246691" y="3561952"/>
          <a:ext cx="626939" cy="6269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83750-6286-487B-8061-C0F492047F81}">
      <dsp:nvSpPr>
        <dsp:cNvPr id="0" name=""/>
        <dsp:cNvSpPr/>
      </dsp:nvSpPr>
      <dsp:spPr>
        <a:xfrm>
          <a:off x="5933221" y="3674801"/>
          <a:ext cx="1253879" cy="401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AETNA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(Quoted)</a:t>
          </a:r>
        </a:p>
      </dsp:txBody>
      <dsp:txXfrm>
        <a:off x="5933221" y="3674801"/>
        <a:ext cx="1253879" cy="401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3ACFA-66A6-4B40-A9A8-BAF50A589354}">
      <dsp:nvSpPr>
        <dsp:cNvPr id="0" name=""/>
        <dsp:cNvSpPr/>
      </dsp:nvSpPr>
      <dsp:spPr>
        <a:xfrm>
          <a:off x="2868746" y="1927818"/>
          <a:ext cx="732035" cy="1607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95"/>
              </a:lnTo>
              <a:lnTo>
                <a:pt x="732035" y="16072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5103E-45A4-4D61-B647-2EC14ABE6266}">
      <dsp:nvSpPr>
        <dsp:cNvPr id="0" name=""/>
        <dsp:cNvSpPr/>
      </dsp:nvSpPr>
      <dsp:spPr>
        <a:xfrm>
          <a:off x="2868746" y="1927818"/>
          <a:ext cx="732035" cy="47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14"/>
              </a:lnTo>
              <a:lnTo>
                <a:pt x="732035" y="477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15FA3-D7E0-4A89-A348-B8741D5FD6F9}">
      <dsp:nvSpPr>
        <dsp:cNvPr id="0" name=""/>
        <dsp:cNvSpPr/>
      </dsp:nvSpPr>
      <dsp:spPr>
        <a:xfrm>
          <a:off x="1905960" y="797937"/>
          <a:ext cx="660423" cy="47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14"/>
              </a:lnTo>
              <a:lnTo>
                <a:pt x="660423" y="477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2228-D8A2-4196-8609-DF707BC05D54}">
      <dsp:nvSpPr>
        <dsp:cNvPr id="0" name=""/>
        <dsp:cNvSpPr/>
      </dsp:nvSpPr>
      <dsp:spPr>
        <a:xfrm>
          <a:off x="1245537" y="797937"/>
          <a:ext cx="660423" cy="477414"/>
        </a:xfrm>
        <a:custGeom>
          <a:avLst/>
          <a:gdLst/>
          <a:ahLst/>
          <a:cxnLst/>
          <a:rect l="0" t="0" r="0" b="0"/>
          <a:pathLst>
            <a:path>
              <a:moveTo>
                <a:pt x="660423" y="0"/>
              </a:moveTo>
              <a:lnTo>
                <a:pt x="660423" y="477414"/>
              </a:lnTo>
              <a:lnTo>
                <a:pt x="0" y="477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BAA05-3594-45D6-A595-DD77E9FF8B04}">
      <dsp:nvSpPr>
        <dsp:cNvPr id="0" name=""/>
        <dsp:cNvSpPr/>
      </dsp:nvSpPr>
      <dsp:spPr>
        <a:xfrm>
          <a:off x="1508115" y="2246"/>
          <a:ext cx="795690" cy="7956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26E56-6F58-4819-9901-982CABD87394}">
      <dsp:nvSpPr>
        <dsp:cNvPr id="0" name=""/>
        <dsp:cNvSpPr/>
      </dsp:nvSpPr>
      <dsp:spPr>
        <a:xfrm>
          <a:off x="1508115" y="2246"/>
          <a:ext cx="795690" cy="7956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E0997-B673-4180-BC7A-45071FEE77A9}">
      <dsp:nvSpPr>
        <dsp:cNvPr id="0" name=""/>
        <dsp:cNvSpPr/>
      </dsp:nvSpPr>
      <dsp:spPr>
        <a:xfrm>
          <a:off x="1110269" y="145471"/>
          <a:ext cx="1591381" cy="509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Retiree Population (347)</a:t>
          </a:r>
        </a:p>
      </dsp:txBody>
      <dsp:txXfrm>
        <a:off x="1110269" y="145471"/>
        <a:ext cx="1591381" cy="509242"/>
      </dsp:txXfrm>
    </dsp:sp>
    <dsp:sp modelId="{1A27F5C0-A35D-422F-B0AB-0F45FFB22C02}">
      <dsp:nvSpPr>
        <dsp:cNvPr id="0" name=""/>
        <dsp:cNvSpPr/>
      </dsp:nvSpPr>
      <dsp:spPr>
        <a:xfrm>
          <a:off x="545329" y="1132127"/>
          <a:ext cx="795690" cy="7956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C28E-722B-4A8F-B25F-E4546FC068BF}">
      <dsp:nvSpPr>
        <dsp:cNvPr id="0" name=""/>
        <dsp:cNvSpPr/>
      </dsp:nvSpPr>
      <dsp:spPr>
        <a:xfrm>
          <a:off x="545329" y="1132127"/>
          <a:ext cx="795690" cy="7956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46D0-73A9-4A33-9A20-37458D001C66}">
      <dsp:nvSpPr>
        <dsp:cNvPr id="0" name=""/>
        <dsp:cNvSpPr/>
      </dsp:nvSpPr>
      <dsp:spPr>
        <a:xfrm>
          <a:off x="147483" y="1275352"/>
          <a:ext cx="1591381" cy="509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Medicare (18)</a:t>
          </a:r>
        </a:p>
      </dsp:txBody>
      <dsp:txXfrm>
        <a:off x="147483" y="1275352"/>
        <a:ext cx="1591381" cy="509242"/>
      </dsp:txXfrm>
    </dsp:sp>
    <dsp:sp modelId="{7C563FF2-A58B-4A0C-ADB1-546A3F9C33CE}">
      <dsp:nvSpPr>
        <dsp:cNvPr id="0" name=""/>
        <dsp:cNvSpPr/>
      </dsp:nvSpPr>
      <dsp:spPr>
        <a:xfrm>
          <a:off x="2470901" y="1132127"/>
          <a:ext cx="795690" cy="7956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3F902-DD48-4046-9EE2-D328B0BF4D31}">
      <dsp:nvSpPr>
        <dsp:cNvPr id="0" name=""/>
        <dsp:cNvSpPr/>
      </dsp:nvSpPr>
      <dsp:spPr>
        <a:xfrm>
          <a:off x="2470901" y="1132127"/>
          <a:ext cx="795690" cy="7956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ECAA0-3D13-4A8C-B520-836CEE5DACCE}">
      <dsp:nvSpPr>
        <dsp:cNvPr id="0" name=""/>
        <dsp:cNvSpPr/>
      </dsp:nvSpPr>
      <dsp:spPr>
        <a:xfrm>
          <a:off x="2073055" y="1275352"/>
          <a:ext cx="1591381" cy="509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Medicare (329)</a:t>
          </a:r>
        </a:p>
      </dsp:txBody>
      <dsp:txXfrm>
        <a:off x="2073055" y="1275352"/>
        <a:ext cx="1591381" cy="509242"/>
      </dsp:txXfrm>
    </dsp:sp>
    <dsp:sp modelId="{02B6DB56-6C30-43DD-87FB-83CDA8FE5DB4}">
      <dsp:nvSpPr>
        <dsp:cNvPr id="0" name=""/>
        <dsp:cNvSpPr/>
      </dsp:nvSpPr>
      <dsp:spPr>
        <a:xfrm>
          <a:off x="3505299" y="2262009"/>
          <a:ext cx="795690" cy="7956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5D28C-22F4-4715-8567-7DB718A11681}">
      <dsp:nvSpPr>
        <dsp:cNvPr id="0" name=""/>
        <dsp:cNvSpPr/>
      </dsp:nvSpPr>
      <dsp:spPr>
        <a:xfrm>
          <a:off x="3505299" y="2262009"/>
          <a:ext cx="795690" cy="7956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B2E84-CB82-48E8-8822-6B53DA789A70}">
      <dsp:nvSpPr>
        <dsp:cNvPr id="0" name=""/>
        <dsp:cNvSpPr/>
      </dsp:nvSpPr>
      <dsp:spPr>
        <a:xfrm>
          <a:off x="3107454" y="2405233"/>
          <a:ext cx="1591381" cy="509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Part A +B (197)</a:t>
          </a:r>
        </a:p>
      </dsp:txBody>
      <dsp:txXfrm>
        <a:off x="3107454" y="2405233"/>
        <a:ext cx="1591381" cy="509242"/>
      </dsp:txXfrm>
    </dsp:sp>
    <dsp:sp modelId="{BE8E373B-3EEA-4A35-A921-1E827AD302FA}">
      <dsp:nvSpPr>
        <dsp:cNvPr id="0" name=""/>
        <dsp:cNvSpPr/>
      </dsp:nvSpPr>
      <dsp:spPr>
        <a:xfrm>
          <a:off x="3505299" y="3391890"/>
          <a:ext cx="795690" cy="7956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FCE86-6A67-4D73-8D43-70A23E7DCC56}">
      <dsp:nvSpPr>
        <dsp:cNvPr id="0" name=""/>
        <dsp:cNvSpPr/>
      </dsp:nvSpPr>
      <dsp:spPr>
        <a:xfrm>
          <a:off x="3505299" y="3391890"/>
          <a:ext cx="795690" cy="7956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50132-79ED-431E-B3AA-4EB90107AE37}">
      <dsp:nvSpPr>
        <dsp:cNvPr id="0" name=""/>
        <dsp:cNvSpPr/>
      </dsp:nvSpPr>
      <dsp:spPr>
        <a:xfrm>
          <a:off x="3107454" y="3535114"/>
          <a:ext cx="1591381" cy="5092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Part A Only (132)</a:t>
          </a:r>
        </a:p>
      </dsp:txBody>
      <dsp:txXfrm>
        <a:off x="3107454" y="3535114"/>
        <a:ext cx="1591381" cy="509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4FE9E-8A26-4CBF-A0C7-58729C5ABDE0}">
      <dsp:nvSpPr>
        <dsp:cNvPr id="0" name=""/>
        <dsp:cNvSpPr/>
      </dsp:nvSpPr>
      <dsp:spPr>
        <a:xfrm>
          <a:off x="6494476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71"/>
              </a:lnTo>
              <a:lnTo>
                <a:pt x="708816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E14A-4DED-4247-822E-D0C545820032}">
      <dsp:nvSpPr>
        <dsp:cNvPr id="0" name=""/>
        <dsp:cNvSpPr/>
      </dsp:nvSpPr>
      <dsp:spPr>
        <a:xfrm>
          <a:off x="5785659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1725071"/>
              </a:lnTo>
              <a:lnTo>
                <a:pt x="0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4AC8-6E60-42AC-9C6C-415CED54B078}">
      <dsp:nvSpPr>
        <dsp:cNvPr id="0" name=""/>
        <dsp:cNvSpPr/>
      </dsp:nvSpPr>
      <dsp:spPr>
        <a:xfrm>
          <a:off x="6494476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708816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D1FFB-C002-4C35-95CC-76AEAFBFE76F}">
      <dsp:nvSpPr>
        <dsp:cNvPr id="0" name=""/>
        <dsp:cNvSpPr/>
      </dsp:nvSpPr>
      <dsp:spPr>
        <a:xfrm>
          <a:off x="5785659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512397"/>
              </a:lnTo>
              <a:lnTo>
                <a:pt x="0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15FA3-D7E0-4A89-A348-B8741D5FD6F9}">
      <dsp:nvSpPr>
        <dsp:cNvPr id="0" name=""/>
        <dsp:cNvSpPr/>
      </dsp:nvSpPr>
      <dsp:spPr>
        <a:xfrm>
          <a:off x="4427806" y="855886"/>
          <a:ext cx="1692312" cy="51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1692312" y="512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F22C7-C5E1-4858-86F9-681A502084C6}">
      <dsp:nvSpPr>
        <dsp:cNvPr id="0" name=""/>
        <dsp:cNvSpPr/>
      </dsp:nvSpPr>
      <dsp:spPr>
        <a:xfrm>
          <a:off x="2361136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71"/>
              </a:lnTo>
              <a:lnTo>
                <a:pt x="708816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CA516-021D-4900-8A86-25C613B6C7D5}">
      <dsp:nvSpPr>
        <dsp:cNvPr id="0" name=""/>
        <dsp:cNvSpPr/>
      </dsp:nvSpPr>
      <dsp:spPr>
        <a:xfrm>
          <a:off x="1652319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1725071"/>
              </a:lnTo>
              <a:lnTo>
                <a:pt x="0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02831-09A2-4767-9DA6-06CC90949852}">
      <dsp:nvSpPr>
        <dsp:cNvPr id="0" name=""/>
        <dsp:cNvSpPr/>
      </dsp:nvSpPr>
      <dsp:spPr>
        <a:xfrm>
          <a:off x="2361136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708816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6A9DD-C6BC-4BB6-98AD-08A0B731C762}">
      <dsp:nvSpPr>
        <dsp:cNvPr id="0" name=""/>
        <dsp:cNvSpPr/>
      </dsp:nvSpPr>
      <dsp:spPr>
        <a:xfrm>
          <a:off x="1652319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512397"/>
              </a:lnTo>
              <a:lnTo>
                <a:pt x="0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2228-D8A2-4196-8609-DF707BC05D54}">
      <dsp:nvSpPr>
        <dsp:cNvPr id="0" name=""/>
        <dsp:cNvSpPr/>
      </dsp:nvSpPr>
      <dsp:spPr>
        <a:xfrm>
          <a:off x="2685654" y="855886"/>
          <a:ext cx="1742151" cy="512397"/>
        </a:xfrm>
        <a:custGeom>
          <a:avLst/>
          <a:gdLst/>
          <a:ahLst/>
          <a:cxnLst/>
          <a:rect l="0" t="0" r="0" b="0"/>
          <a:pathLst>
            <a:path>
              <a:moveTo>
                <a:pt x="1742151" y="0"/>
              </a:moveTo>
              <a:lnTo>
                <a:pt x="1742151" y="512397"/>
              </a:lnTo>
              <a:lnTo>
                <a:pt x="0" y="512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9A1A8-39A6-480D-8CC9-397126DFA9F2}">
      <dsp:nvSpPr>
        <dsp:cNvPr id="0" name=""/>
        <dsp:cNvSpPr/>
      </dsp:nvSpPr>
      <dsp:spPr>
        <a:xfrm>
          <a:off x="3772210" y="1890"/>
          <a:ext cx="1311191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62687-A2B4-4B20-83A6-080C22DC6F44}">
      <dsp:nvSpPr>
        <dsp:cNvPr id="0" name=""/>
        <dsp:cNvSpPr/>
      </dsp:nvSpPr>
      <dsp:spPr>
        <a:xfrm>
          <a:off x="3772210" y="1890"/>
          <a:ext cx="1311191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D02B-AE67-47C4-9F55-45C3C44397CD}">
      <dsp:nvSpPr>
        <dsp:cNvPr id="0" name=""/>
        <dsp:cNvSpPr/>
      </dsp:nvSpPr>
      <dsp:spPr>
        <a:xfrm>
          <a:off x="3116615" y="155610"/>
          <a:ext cx="2622382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Dental Marketing Entities (8)</a:t>
          </a:r>
        </a:p>
      </dsp:txBody>
      <dsp:txXfrm>
        <a:off x="3116615" y="155610"/>
        <a:ext cx="2622382" cy="546557"/>
      </dsp:txXfrm>
    </dsp:sp>
    <dsp:sp modelId="{1A27F5C0-A35D-422F-B0AB-0F45FFB22C02}">
      <dsp:nvSpPr>
        <dsp:cNvPr id="0" name=""/>
        <dsp:cNvSpPr/>
      </dsp:nvSpPr>
      <dsp:spPr>
        <a:xfrm>
          <a:off x="1934138" y="1214564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C28E-722B-4A8F-B25F-E4546FC068BF}">
      <dsp:nvSpPr>
        <dsp:cNvPr id="0" name=""/>
        <dsp:cNvSpPr/>
      </dsp:nvSpPr>
      <dsp:spPr>
        <a:xfrm>
          <a:off x="1934138" y="1214564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46D0-73A9-4A33-9A20-37458D001C66}">
      <dsp:nvSpPr>
        <dsp:cNvPr id="0" name=""/>
        <dsp:cNvSpPr/>
      </dsp:nvSpPr>
      <dsp:spPr>
        <a:xfrm>
          <a:off x="1507140" y="1368284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Pools (4)</a:t>
          </a:r>
        </a:p>
      </dsp:txBody>
      <dsp:txXfrm>
        <a:off x="1507140" y="1368284"/>
        <a:ext cx="1707991" cy="546557"/>
      </dsp:txXfrm>
    </dsp:sp>
    <dsp:sp modelId="{CA4BACA2-0204-4D54-9CCF-623D8CF9B9D3}">
      <dsp:nvSpPr>
        <dsp:cNvPr id="0" name=""/>
        <dsp:cNvSpPr/>
      </dsp:nvSpPr>
      <dsp:spPr>
        <a:xfrm>
          <a:off x="90080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8B92-EAF8-4F8F-97B6-1F804372A633}">
      <dsp:nvSpPr>
        <dsp:cNvPr id="0" name=""/>
        <dsp:cNvSpPr/>
      </dsp:nvSpPr>
      <dsp:spPr>
        <a:xfrm>
          <a:off x="90080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9A919-38E1-4150-A5AB-ACDC59E62BA5}">
      <dsp:nvSpPr>
        <dsp:cNvPr id="0" name=""/>
        <dsp:cNvSpPr/>
      </dsp:nvSpPr>
      <dsp:spPr>
        <a:xfrm>
          <a:off x="47380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Orange County Fringe Benefits JPA</a:t>
          </a:r>
        </a:p>
      </dsp:txBody>
      <dsp:txXfrm>
        <a:off x="473805" y="2580958"/>
        <a:ext cx="1707991" cy="546557"/>
      </dsp:txXfrm>
    </dsp:sp>
    <dsp:sp modelId="{897E6B30-864F-4730-98F9-9ED97EE7AAFF}">
      <dsp:nvSpPr>
        <dsp:cNvPr id="0" name=""/>
        <dsp:cNvSpPr/>
      </dsp:nvSpPr>
      <dsp:spPr>
        <a:xfrm>
          <a:off x="296747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21604-FC01-4FC4-8175-A599E861A3C0}">
      <dsp:nvSpPr>
        <dsp:cNvPr id="0" name=""/>
        <dsp:cNvSpPr/>
      </dsp:nvSpPr>
      <dsp:spPr>
        <a:xfrm>
          <a:off x="296747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44AA-857B-4FE0-BAC8-057A6E404049}">
      <dsp:nvSpPr>
        <dsp:cNvPr id="0" name=""/>
        <dsp:cNvSpPr/>
      </dsp:nvSpPr>
      <dsp:spPr>
        <a:xfrm>
          <a:off x="254047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CICCS Trust</a:t>
          </a:r>
        </a:p>
      </dsp:txBody>
      <dsp:txXfrm>
        <a:off x="2540475" y="2580958"/>
        <a:ext cx="1707991" cy="546557"/>
      </dsp:txXfrm>
    </dsp:sp>
    <dsp:sp modelId="{C29C8A66-CBFA-4401-81B4-4F0777CE239F}">
      <dsp:nvSpPr>
        <dsp:cNvPr id="0" name=""/>
        <dsp:cNvSpPr/>
      </dsp:nvSpPr>
      <dsp:spPr>
        <a:xfrm>
          <a:off x="90080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93A14-E0DC-4CF9-BD59-7605188BBC8D}">
      <dsp:nvSpPr>
        <dsp:cNvPr id="0" name=""/>
        <dsp:cNvSpPr/>
      </dsp:nvSpPr>
      <dsp:spPr>
        <a:xfrm>
          <a:off x="90080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D59A8-5E9B-4DBA-A5D5-654A42A0C106}">
      <dsp:nvSpPr>
        <dsp:cNvPr id="0" name=""/>
        <dsp:cNvSpPr/>
      </dsp:nvSpPr>
      <dsp:spPr>
        <a:xfrm>
          <a:off x="47380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ASCIP JPA</a:t>
          </a:r>
        </a:p>
      </dsp:txBody>
      <dsp:txXfrm>
        <a:off x="473805" y="3793632"/>
        <a:ext cx="1707991" cy="546557"/>
      </dsp:txXfrm>
    </dsp:sp>
    <dsp:sp modelId="{70EA43E8-62B1-40F1-BCA7-DA9F18F87C4D}">
      <dsp:nvSpPr>
        <dsp:cNvPr id="0" name=""/>
        <dsp:cNvSpPr/>
      </dsp:nvSpPr>
      <dsp:spPr>
        <a:xfrm>
          <a:off x="296747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DD4F-8DA3-477A-BE5A-D1D185D6709E}">
      <dsp:nvSpPr>
        <dsp:cNvPr id="0" name=""/>
        <dsp:cNvSpPr/>
      </dsp:nvSpPr>
      <dsp:spPr>
        <a:xfrm>
          <a:off x="296747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F2C0C-84B2-4529-93CA-44791F4129B1}">
      <dsp:nvSpPr>
        <dsp:cNvPr id="0" name=""/>
        <dsp:cNvSpPr/>
      </dsp:nvSpPr>
      <dsp:spPr>
        <a:xfrm>
          <a:off x="254047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Keenan Dental Coalition</a:t>
          </a:r>
        </a:p>
      </dsp:txBody>
      <dsp:txXfrm>
        <a:off x="2540475" y="3793632"/>
        <a:ext cx="1707991" cy="546557"/>
      </dsp:txXfrm>
    </dsp:sp>
    <dsp:sp modelId="{7C563FF2-A58B-4A0C-ADB1-546A3F9C33CE}">
      <dsp:nvSpPr>
        <dsp:cNvPr id="0" name=""/>
        <dsp:cNvSpPr/>
      </dsp:nvSpPr>
      <dsp:spPr>
        <a:xfrm>
          <a:off x="6001900" y="1214564"/>
          <a:ext cx="985152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3F902-DD48-4046-9EE2-D328B0BF4D31}">
      <dsp:nvSpPr>
        <dsp:cNvPr id="0" name=""/>
        <dsp:cNvSpPr/>
      </dsp:nvSpPr>
      <dsp:spPr>
        <a:xfrm>
          <a:off x="6001900" y="1214564"/>
          <a:ext cx="985152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ECAA0-3D13-4A8C-B520-836CEE5DACCE}">
      <dsp:nvSpPr>
        <dsp:cNvPr id="0" name=""/>
        <dsp:cNvSpPr/>
      </dsp:nvSpPr>
      <dsp:spPr>
        <a:xfrm>
          <a:off x="5509323" y="1368284"/>
          <a:ext cx="1970305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Direct to Carrier (4)</a:t>
          </a:r>
        </a:p>
      </dsp:txBody>
      <dsp:txXfrm>
        <a:off x="5509323" y="1368284"/>
        <a:ext cx="1970305" cy="546557"/>
      </dsp:txXfrm>
    </dsp:sp>
    <dsp:sp modelId="{9D30DB46-100F-4FDC-A2E0-B477409CBB20}">
      <dsp:nvSpPr>
        <dsp:cNvPr id="0" name=""/>
        <dsp:cNvSpPr/>
      </dsp:nvSpPr>
      <dsp:spPr>
        <a:xfrm>
          <a:off x="503414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540E6-3183-4F6D-BB72-05245F1491C4}">
      <dsp:nvSpPr>
        <dsp:cNvPr id="0" name=""/>
        <dsp:cNvSpPr/>
      </dsp:nvSpPr>
      <dsp:spPr>
        <a:xfrm>
          <a:off x="503414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5EDC3-E034-4B55-B215-53FE8933C7E2}">
      <dsp:nvSpPr>
        <dsp:cNvPr id="0" name=""/>
        <dsp:cNvSpPr/>
      </dsp:nvSpPr>
      <dsp:spPr>
        <a:xfrm>
          <a:off x="460714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Delta Dental</a:t>
          </a:r>
        </a:p>
      </dsp:txBody>
      <dsp:txXfrm>
        <a:off x="4607145" y="2580958"/>
        <a:ext cx="1707991" cy="546557"/>
      </dsp:txXfrm>
    </dsp:sp>
    <dsp:sp modelId="{F0F58450-192D-4C7D-8C05-1DCB287B9895}">
      <dsp:nvSpPr>
        <dsp:cNvPr id="0" name=""/>
        <dsp:cNvSpPr/>
      </dsp:nvSpPr>
      <dsp:spPr>
        <a:xfrm>
          <a:off x="710081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454F6-3CA1-4681-B690-C6CCD58805AC}">
      <dsp:nvSpPr>
        <dsp:cNvPr id="0" name=""/>
        <dsp:cNvSpPr/>
      </dsp:nvSpPr>
      <dsp:spPr>
        <a:xfrm>
          <a:off x="710081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61C60-7BA9-44B3-A729-2AB14E0830F1}">
      <dsp:nvSpPr>
        <dsp:cNvPr id="0" name=""/>
        <dsp:cNvSpPr/>
      </dsp:nvSpPr>
      <dsp:spPr>
        <a:xfrm>
          <a:off x="667381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MetLife</a:t>
          </a:r>
        </a:p>
      </dsp:txBody>
      <dsp:txXfrm>
        <a:off x="6673815" y="2580958"/>
        <a:ext cx="1707991" cy="546557"/>
      </dsp:txXfrm>
    </dsp:sp>
    <dsp:sp modelId="{2E582A2C-5FF8-4D15-80A2-B735D78F9B81}">
      <dsp:nvSpPr>
        <dsp:cNvPr id="0" name=""/>
        <dsp:cNvSpPr/>
      </dsp:nvSpPr>
      <dsp:spPr>
        <a:xfrm>
          <a:off x="503414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6C862-C1B9-4203-A9B5-3C79933B5FDE}">
      <dsp:nvSpPr>
        <dsp:cNvPr id="0" name=""/>
        <dsp:cNvSpPr/>
      </dsp:nvSpPr>
      <dsp:spPr>
        <a:xfrm>
          <a:off x="503414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6C1D-37FA-47C0-992D-4AA7C3FAD498}">
      <dsp:nvSpPr>
        <dsp:cNvPr id="0" name=""/>
        <dsp:cNvSpPr/>
      </dsp:nvSpPr>
      <dsp:spPr>
        <a:xfrm>
          <a:off x="460714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Guardian</a:t>
          </a:r>
        </a:p>
      </dsp:txBody>
      <dsp:txXfrm>
        <a:off x="4607145" y="3793632"/>
        <a:ext cx="1707991" cy="546557"/>
      </dsp:txXfrm>
    </dsp:sp>
    <dsp:sp modelId="{4F4FAD45-B2E2-45B6-8265-5731B377FCF1}">
      <dsp:nvSpPr>
        <dsp:cNvPr id="0" name=""/>
        <dsp:cNvSpPr/>
      </dsp:nvSpPr>
      <dsp:spPr>
        <a:xfrm>
          <a:off x="710081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AF526-E999-424F-8950-13E9AFD651BF}">
      <dsp:nvSpPr>
        <dsp:cNvPr id="0" name=""/>
        <dsp:cNvSpPr/>
      </dsp:nvSpPr>
      <dsp:spPr>
        <a:xfrm>
          <a:off x="710081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5EF3E-0CA6-439C-9FE4-A294441C7850}">
      <dsp:nvSpPr>
        <dsp:cNvPr id="0" name=""/>
        <dsp:cNvSpPr/>
      </dsp:nvSpPr>
      <dsp:spPr>
        <a:xfrm>
          <a:off x="667381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Ameritas</a:t>
          </a:r>
          <a:endParaRPr lang="en-US" sz="1200" kern="1200" dirty="0"/>
        </a:p>
      </dsp:txBody>
      <dsp:txXfrm>
        <a:off x="6673815" y="3793632"/>
        <a:ext cx="1707991" cy="546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5CEB5-8EC6-4BC3-B333-9736E3A78CBD}">
      <dsp:nvSpPr>
        <dsp:cNvPr id="0" name=""/>
        <dsp:cNvSpPr/>
      </dsp:nvSpPr>
      <dsp:spPr>
        <a:xfrm>
          <a:off x="6494476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71"/>
              </a:lnTo>
              <a:lnTo>
                <a:pt x="708816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EEBB4-D402-4B3B-894E-86AF93E779FF}">
      <dsp:nvSpPr>
        <dsp:cNvPr id="0" name=""/>
        <dsp:cNvSpPr/>
      </dsp:nvSpPr>
      <dsp:spPr>
        <a:xfrm>
          <a:off x="5785659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1725071"/>
              </a:lnTo>
              <a:lnTo>
                <a:pt x="0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32392-DA62-4AEC-A886-6B96E4867F82}">
      <dsp:nvSpPr>
        <dsp:cNvPr id="0" name=""/>
        <dsp:cNvSpPr/>
      </dsp:nvSpPr>
      <dsp:spPr>
        <a:xfrm>
          <a:off x="6494476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708816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4AC8-6E60-42AC-9C6C-415CED54B078}">
      <dsp:nvSpPr>
        <dsp:cNvPr id="0" name=""/>
        <dsp:cNvSpPr/>
      </dsp:nvSpPr>
      <dsp:spPr>
        <a:xfrm>
          <a:off x="5785659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512397"/>
              </a:lnTo>
              <a:lnTo>
                <a:pt x="0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15FA3-D7E0-4A89-A348-B8741D5FD6F9}">
      <dsp:nvSpPr>
        <dsp:cNvPr id="0" name=""/>
        <dsp:cNvSpPr/>
      </dsp:nvSpPr>
      <dsp:spPr>
        <a:xfrm>
          <a:off x="4427806" y="855886"/>
          <a:ext cx="1692312" cy="51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1692312" y="512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F22C7-C5E1-4858-86F9-681A502084C6}">
      <dsp:nvSpPr>
        <dsp:cNvPr id="0" name=""/>
        <dsp:cNvSpPr/>
      </dsp:nvSpPr>
      <dsp:spPr>
        <a:xfrm>
          <a:off x="2361136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71"/>
              </a:lnTo>
              <a:lnTo>
                <a:pt x="708816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CA516-021D-4900-8A86-25C613B6C7D5}">
      <dsp:nvSpPr>
        <dsp:cNvPr id="0" name=""/>
        <dsp:cNvSpPr/>
      </dsp:nvSpPr>
      <dsp:spPr>
        <a:xfrm>
          <a:off x="1652319" y="2068560"/>
          <a:ext cx="708816" cy="1725071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1725071"/>
              </a:lnTo>
              <a:lnTo>
                <a:pt x="0" y="1725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02831-09A2-4767-9DA6-06CC90949852}">
      <dsp:nvSpPr>
        <dsp:cNvPr id="0" name=""/>
        <dsp:cNvSpPr/>
      </dsp:nvSpPr>
      <dsp:spPr>
        <a:xfrm>
          <a:off x="2361136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397"/>
              </a:lnTo>
              <a:lnTo>
                <a:pt x="708816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6A9DD-C6BC-4BB6-98AD-08A0B731C762}">
      <dsp:nvSpPr>
        <dsp:cNvPr id="0" name=""/>
        <dsp:cNvSpPr/>
      </dsp:nvSpPr>
      <dsp:spPr>
        <a:xfrm>
          <a:off x="1652319" y="2068560"/>
          <a:ext cx="708816" cy="512397"/>
        </a:xfrm>
        <a:custGeom>
          <a:avLst/>
          <a:gdLst/>
          <a:ahLst/>
          <a:cxnLst/>
          <a:rect l="0" t="0" r="0" b="0"/>
          <a:pathLst>
            <a:path>
              <a:moveTo>
                <a:pt x="708816" y="0"/>
              </a:moveTo>
              <a:lnTo>
                <a:pt x="708816" y="512397"/>
              </a:lnTo>
              <a:lnTo>
                <a:pt x="0" y="51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2228-D8A2-4196-8609-DF707BC05D54}">
      <dsp:nvSpPr>
        <dsp:cNvPr id="0" name=""/>
        <dsp:cNvSpPr/>
      </dsp:nvSpPr>
      <dsp:spPr>
        <a:xfrm>
          <a:off x="2685654" y="855886"/>
          <a:ext cx="1742151" cy="512397"/>
        </a:xfrm>
        <a:custGeom>
          <a:avLst/>
          <a:gdLst/>
          <a:ahLst/>
          <a:cxnLst/>
          <a:rect l="0" t="0" r="0" b="0"/>
          <a:pathLst>
            <a:path>
              <a:moveTo>
                <a:pt x="1742151" y="0"/>
              </a:moveTo>
              <a:lnTo>
                <a:pt x="1742151" y="512397"/>
              </a:lnTo>
              <a:lnTo>
                <a:pt x="0" y="512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9A1A8-39A6-480D-8CC9-397126DFA9F2}">
      <dsp:nvSpPr>
        <dsp:cNvPr id="0" name=""/>
        <dsp:cNvSpPr/>
      </dsp:nvSpPr>
      <dsp:spPr>
        <a:xfrm>
          <a:off x="3772210" y="1890"/>
          <a:ext cx="1311191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62687-A2B4-4B20-83A6-080C22DC6F44}">
      <dsp:nvSpPr>
        <dsp:cNvPr id="0" name=""/>
        <dsp:cNvSpPr/>
      </dsp:nvSpPr>
      <dsp:spPr>
        <a:xfrm>
          <a:off x="3772210" y="1890"/>
          <a:ext cx="1311191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D02B-AE67-47C4-9F55-45C3C44397CD}">
      <dsp:nvSpPr>
        <dsp:cNvPr id="0" name=""/>
        <dsp:cNvSpPr/>
      </dsp:nvSpPr>
      <dsp:spPr>
        <a:xfrm>
          <a:off x="3116615" y="155610"/>
          <a:ext cx="2622382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Vison Marketing Entities (8)</a:t>
          </a:r>
        </a:p>
      </dsp:txBody>
      <dsp:txXfrm>
        <a:off x="3116615" y="155610"/>
        <a:ext cx="2622382" cy="546557"/>
      </dsp:txXfrm>
    </dsp:sp>
    <dsp:sp modelId="{1A27F5C0-A35D-422F-B0AB-0F45FFB22C02}">
      <dsp:nvSpPr>
        <dsp:cNvPr id="0" name=""/>
        <dsp:cNvSpPr/>
      </dsp:nvSpPr>
      <dsp:spPr>
        <a:xfrm>
          <a:off x="1934138" y="1214564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C28E-722B-4A8F-B25F-E4546FC068BF}">
      <dsp:nvSpPr>
        <dsp:cNvPr id="0" name=""/>
        <dsp:cNvSpPr/>
      </dsp:nvSpPr>
      <dsp:spPr>
        <a:xfrm>
          <a:off x="1934138" y="1214564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46D0-73A9-4A33-9A20-37458D001C66}">
      <dsp:nvSpPr>
        <dsp:cNvPr id="0" name=""/>
        <dsp:cNvSpPr/>
      </dsp:nvSpPr>
      <dsp:spPr>
        <a:xfrm>
          <a:off x="1507140" y="1368284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Pools (4)</a:t>
          </a:r>
        </a:p>
      </dsp:txBody>
      <dsp:txXfrm>
        <a:off x="1507140" y="1368284"/>
        <a:ext cx="1707991" cy="546557"/>
      </dsp:txXfrm>
    </dsp:sp>
    <dsp:sp modelId="{CA4BACA2-0204-4D54-9CCF-623D8CF9B9D3}">
      <dsp:nvSpPr>
        <dsp:cNvPr id="0" name=""/>
        <dsp:cNvSpPr/>
      </dsp:nvSpPr>
      <dsp:spPr>
        <a:xfrm>
          <a:off x="90080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8B92-EAF8-4F8F-97B6-1F804372A633}">
      <dsp:nvSpPr>
        <dsp:cNvPr id="0" name=""/>
        <dsp:cNvSpPr/>
      </dsp:nvSpPr>
      <dsp:spPr>
        <a:xfrm>
          <a:off x="90080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9A919-38E1-4150-A5AB-ACDC59E62BA5}">
      <dsp:nvSpPr>
        <dsp:cNvPr id="0" name=""/>
        <dsp:cNvSpPr/>
      </dsp:nvSpPr>
      <dsp:spPr>
        <a:xfrm>
          <a:off x="47380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Orange County Fringe Benefits JPA</a:t>
          </a:r>
        </a:p>
      </dsp:txBody>
      <dsp:txXfrm>
        <a:off x="473805" y="2580958"/>
        <a:ext cx="1707991" cy="546557"/>
      </dsp:txXfrm>
    </dsp:sp>
    <dsp:sp modelId="{897E6B30-864F-4730-98F9-9ED97EE7AAFF}">
      <dsp:nvSpPr>
        <dsp:cNvPr id="0" name=""/>
        <dsp:cNvSpPr/>
      </dsp:nvSpPr>
      <dsp:spPr>
        <a:xfrm>
          <a:off x="296747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21604-FC01-4FC4-8175-A599E861A3C0}">
      <dsp:nvSpPr>
        <dsp:cNvPr id="0" name=""/>
        <dsp:cNvSpPr/>
      </dsp:nvSpPr>
      <dsp:spPr>
        <a:xfrm>
          <a:off x="296747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44AA-857B-4FE0-BAC8-057A6E404049}">
      <dsp:nvSpPr>
        <dsp:cNvPr id="0" name=""/>
        <dsp:cNvSpPr/>
      </dsp:nvSpPr>
      <dsp:spPr>
        <a:xfrm>
          <a:off x="254047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CICCS Trust</a:t>
          </a:r>
        </a:p>
      </dsp:txBody>
      <dsp:txXfrm>
        <a:off x="2540475" y="2580958"/>
        <a:ext cx="1707991" cy="546557"/>
      </dsp:txXfrm>
    </dsp:sp>
    <dsp:sp modelId="{C29C8A66-CBFA-4401-81B4-4F0777CE239F}">
      <dsp:nvSpPr>
        <dsp:cNvPr id="0" name=""/>
        <dsp:cNvSpPr/>
      </dsp:nvSpPr>
      <dsp:spPr>
        <a:xfrm>
          <a:off x="90080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93A14-E0DC-4CF9-BD59-7605188BBC8D}">
      <dsp:nvSpPr>
        <dsp:cNvPr id="0" name=""/>
        <dsp:cNvSpPr/>
      </dsp:nvSpPr>
      <dsp:spPr>
        <a:xfrm>
          <a:off x="90080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D59A8-5E9B-4DBA-A5D5-654A42A0C106}">
      <dsp:nvSpPr>
        <dsp:cNvPr id="0" name=""/>
        <dsp:cNvSpPr/>
      </dsp:nvSpPr>
      <dsp:spPr>
        <a:xfrm>
          <a:off x="47380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ASCIP JPA</a:t>
          </a:r>
        </a:p>
      </dsp:txBody>
      <dsp:txXfrm>
        <a:off x="473805" y="3793632"/>
        <a:ext cx="1707991" cy="546557"/>
      </dsp:txXfrm>
    </dsp:sp>
    <dsp:sp modelId="{70EA43E8-62B1-40F1-BCA7-DA9F18F87C4D}">
      <dsp:nvSpPr>
        <dsp:cNvPr id="0" name=""/>
        <dsp:cNvSpPr/>
      </dsp:nvSpPr>
      <dsp:spPr>
        <a:xfrm>
          <a:off x="296747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DD4F-8DA3-477A-BE5A-D1D185D6709E}">
      <dsp:nvSpPr>
        <dsp:cNvPr id="0" name=""/>
        <dsp:cNvSpPr/>
      </dsp:nvSpPr>
      <dsp:spPr>
        <a:xfrm>
          <a:off x="296747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F2C0C-84B2-4529-93CA-44791F4129B1}">
      <dsp:nvSpPr>
        <dsp:cNvPr id="0" name=""/>
        <dsp:cNvSpPr/>
      </dsp:nvSpPr>
      <dsp:spPr>
        <a:xfrm>
          <a:off x="254047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Keenan Vision Coalition</a:t>
          </a:r>
        </a:p>
      </dsp:txBody>
      <dsp:txXfrm>
        <a:off x="2540475" y="3793632"/>
        <a:ext cx="1707991" cy="546557"/>
      </dsp:txXfrm>
    </dsp:sp>
    <dsp:sp modelId="{7C563FF2-A58B-4A0C-ADB1-546A3F9C33CE}">
      <dsp:nvSpPr>
        <dsp:cNvPr id="0" name=""/>
        <dsp:cNvSpPr/>
      </dsp:nvSpPr>
      <dsp:spPr>
        <a:xfrm>
          <a:off x="6001900" y="1214564"/>
          <a:ext cx="985152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3F902-DD48-4046-9EE2-D328B0BF4D31}">
      <dsp:nvSpPr>
        <dsp:cNvPr id="0" name=""/>
        <dsp:cNvSpPr/>
      </dsp:nvSpPr>
      <dsp:spPr>
        <a:xfrm>
          <a:off x="6001900" y="1214564"/>
          <a:ext cx="985152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ECAA0-3D13-4A8C-B520-836CEE5DACCE}">
      <dsp:nvSpPr>
        <dsp:cNvPr id="0" name=""/>
        <dsp:cNvSpPr/>
      </dsp:nvSpPr>
      <dsp:spPr>
        <a:xfrm>
          <a:off x="5509323" y="1368284"/>
          <a:ext cx="1970305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Direct to Carrier (4)</a:t>
          </a:r>
        </a:p>
      </dsp:txBody>
      <dsp:txXfrm>
        <a:off x="5509323" y="1368284"/>
        <a:ext cx="1970305" cy="546557"/>
      </dsp:txXfrm>
    </dsp:sp>
    <dsp:sp modelId="{F0F58450-192D-4C7D-8C05-1DCB287B9895}">
      <dsp:nvSpPr>
        <dsp:cNvPr id="0" name=""/>
        <dsp:cNvSpPr/>
      </dsp:nvSpPr>
      <dsp:spPr>
        <a:xfrm>
          <a:off x="503414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454F6-3CA1-4681-B690-C6CCD58805AC}">
      <dsp:nvSpPr>
        <dsp:cNvPr id="0" name=""/>
        <dsp:cNvSpPr/>
      </dsp:nvSpPr>
      <dsp:spPr>
        <a:xfrm>
          <a:off x="503414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61C60-7BA9-44B3-A729-2AB14E0830F1}">
      <dsp:nvSpPr>
        <dsp:cNvPr id="0" name=""/>
        <dsp:cNvSpPr/>
      </dsp:nvSpPr>
      <dsp:spPr>
        <a:xfrm>
          <a:off x="460714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MetLife</a:t>
          </a:r>
        </a:p>
      </dsp:txBody>
      <dsp:txXfrm>
        <a:off x="4607145" y="2580958"/>
        <a:ext cx="1707991" cy="546557"/>
      </dsp:txXfrm>
    </dsp:sp>
    <dsp:sp modelId="{DC162194-91F4-4DE1-BBCD-D111B8F214DE}">
      <dsp:nvSpPr>
        <dsp:cNvPr id="0" name=""/>
        <dsp:cNvSpPr/>
      </dsp:nvSpPr>
      <dsp:spPr>
        <a:xfrm>
          <a:off x="7100813" y="2427239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1BAE5-4B81-4854-86E0-8E656224612E}">
      <dsp:nvSpPr>
        <dsp:cNvPr id="0" name=""/>
        <dsp:cNvSpPr/>
      </dsp:nvSpPr>
      <dsp:spPr>
        <a:xfrm>
          <a:off x="7100813" y="2427239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121C6-4882-4519-B491-58EF5966D7B1}">
      <dsp:nvSpPr>
        <dsp:cNvPr id="0" name=""/>
        <dsp:cNvSpPr/>
      </dsp:nvSpPr>
      <dsp:spPr>
        <a:xfrm>
          <a:off x="6673815" y="2580958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VSP</a:t>
          </a:r>
        </a:p>
      </dsp:txBody>
      <dsp:txXfrm>
        <a:off x="6673815" y="2580958"/>
        <a:ext cx="1707991" cy="546557"/>
      </dsp:txXfrm>
    </dsp:sp>
    <dsp:sp modelId="{B8409FBB-EE41-4312-AD22-EA5929193D76}">
      <dsp:nvSpPr>
        <dsp:cNvPr id="0" name=""/>
        <dsp:cNvSpPr/>
      </dsp:nvSpPr>
      <dsp:spPr>
        <a:xfrm>
          <a:off x="503414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C7151-BE0F-4FD9-B554-60D6CD0EFB7E}">
      <dsp:nvSpPr>
        <dsp:cNvPr id="0" name=""/>
        <dsp:cNvSpPr/>
      </dsp:nvSpPr>
      <dsp:spPr>
        <a:xfrm>
          <a:off x="503414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83750-6286-487B-8061-C0F492047F81}">
      <dsp:nvSpPr>
        <dsp:cNvPr id="0" name=""/>
        <dsp:cNvSpPr/>
      </dsp:nvSpPr>
      <dsp:spPr>
        <a:xfrm>
          <a:off x="460714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MES</a:t>
          </a:r>
        </a:p>
      </dsp:txBody>
      <dsp:txXfrm>
        <a:off x="4607145" y="3793632"/>
        <a:ext cx="1707991" cy="546557"/>
      </dsp:txXfrm>
    </dsp:sp>
    <dsp:sp modelId="{1E131B3B-AB79-4FCF-9E01-878F6546BA1C}">
      <dsp:nvSpPr>
        <dsp:cNvPr id="0" name=""/>
        <dsp:cNvSpPr/>
      </dsp:nvSpPr>
      <dsp:spPr>
        <a:xfrm>
          <a:off x="7100813" y="3639913"/>
          <a:ext cx="853995" cy="8539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DF814-D143-461E-90F5-C6BFFF8F82B6}">
      <dsp:nvSpPr>
        <dsp:cNvPr id="0" name=""/>
        <dsp:cNvSpPr/>
      </dsp:nvSpPr>
      <dsp:spPr>
        <a:xfrm>
          <a:off x="7100813" y="3639913"/>
          <a:ext cx="853995" cy="8539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AD62B-4662-49B9-A29A-3FFE37F18494}">
      <dsp:nvSpPr>
        <dsp:cNvPr id="0" name=""/>
        <dsp:cNvSpPr/>
      </dsp:nvSpPr>
      <dsp:spPr>
        <a:xfrm>
          <a:off x="6673815" y="3793632"/>
          <a:ext cx="1707991" cy="546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EyeMed</a:t>
          </a:r>
        </a:p>
      </dsp:txBody>
      <dsp:txXfrm>
        <a:off x="6673815" y="3793632"/>
        <a:ext cx="1707991" cy="546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4365B-A340-4A7F-AC8E-280CCB0E6EBF}">
      <dsp:nvSpPr>
        <dsp:cNvPr id="0" name=""/>
        <dsp:cNvSpPr/>
      </dsp:nvSpPr>
      <dsp:spPr>
        <a:xfrm>
          <a:off x="3869276" y="673250"/>
          <a:ext cx="558529" cy="3270425"/>
        </a:xfrm>
        <a:custGeom>
          <a:avLst/>
          <a:gdLst/>
          <a:ahLst/>
          <a:cxnLst/>
          <a:rect l="0" t="0" r="0" b="0"/>
          <a:pathLst>
            <a:path>
              <a:moveTo>
                <a:pt x="558529" y="0"/>
              </a:moveTo>
              <a:lnTo>
                <a:pt x="558529" y="3270425"/>
              </a:lnTo>
              <a:lnTo>
                <a:pt x="0" y="3270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59378-43A8-40D3-8A0D-F9074F8FDA99}">
      <dsp:nvSpPr>
        <dsp:cNvPr id="0" name=""/>
        <dsp:cNvSpPr/>
      </dsp:nvSpPr>
      <dsp:spPr>
        <a:xfrm>
          <a:off x="4427806" y="673250"/>
          <a:ext cx="558529" cy="231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869"/>
              </a:lnTo>
              <a:lnTo>
                <a:pt x="558529" y="2314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925F9-669F-4CEA-8B1A-21AAB12D0AFA}">
      <dsp:nvSpPr>
        <dsp:cNvPr id="0" name=""/>
        <dsp:cNvSpPr/>
      </dsp:nvSpPr>
      <dsp:spPr>
        <a:xfrm>
          <a:off x="3869276" y="673250"/>
          <a:ext cx="558529" cy="2314869"/>
        </a:xfrm>
        <a:custGeom>
          <a:avLst/>
          <a:gdLst/>
          <a:ahLst/>
          <a:cxnLst/>
          <a:rect l="0" t="0" r="0" b="0"/>
          <a:pathLst>
            <a:path>
              <a:moveTo>
                <a:pt x="558529" y="0"/>
              </a:moveTo>
              <a:lnTo>
                <a:pt x="558529" y="2314869"/>
              </a:lnTo>
              <a:lnTo>
                <a:pt x="0" y="2314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960F-3B62-43BB-A933-8A60200C99F1}">
      <dsp:nvSpPr>
        <dsp:cNvPr id="0" name=""/>
        <dsp:cNvSpPr/>
      </dsp:nvSpPr>
      <dsp:spPr>
        <a:xfrm>
          <a:off x="4427806" y="673250"/>
          <a:ext cx="558529" cy="1359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312"/>
              </a:lnTo>
              <a:lnTo>
                <a:pt x="558529" y="1359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225EB-44D6-4C79-8BA9-08DA6C1DDA0B}">
      <dsp:nvSpPr>
        <dsp:cNvPr id="0" name=""/>
        <dsp:cNvSpPr/>
      </dsp:nvSpPr>
      <dsp:spPr>
        <a:xfrm>
          <a:off x="3869276" y="673250"/>
          <a:ext cx="558529" cy="1359312"/>
        </a:xfrm>
        <a:custGeom>
          <a:avLst/>
          <a:gdLst/>
          <a:ahLst/>
          <a:cxnLst/>
          <a:rect l="0" t="0" r="0" b="0"/>
          <a:pathLst>
            <a:path>
              <a:moveTo>
                <a:pt x="558529" y="0"/>
              </a:moveTo>
              <a:lnTo>
                <a:pt x="558529" y="1359312"/>
              </a:lnTo>
              <a:lnTo>
                <a:pt x="0" y="1359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2228-D8A2-4196-8609-DF707BC05D54}">
      <dsp:nvSpPr>
        <dsp:cNvPr id="0" name=""/>
        <dsp:cNvSpPr/>
      </dsp:nvSpPr>
      <dsp:spPr>
        <a:xfrm>
          <a:off x="4427806" y="673250"/>
          <a:ext cx="558529" cy="403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756"/>
              </a:lnTo>
              <a:lnTo>
                <a:pt x="558529" y="40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4BD2E-56DB-430E-A84A-38BB428617FC}">
      <dsp:nvSpPr>
        <dsp:cNvPr id="0" name=""/>
        <dsp:cNvSpPr/>
      </dsp:nvSpPr>
      <dsp:spPr>
        <a:xfrm>
          <a:off x="3869276" y="673250"/>
          <a:ext cx="558529" cy="403756"/>
        </a:xfrm>
        <a:custGeom>
          <a:avLst/>
          <a:gdLst/>
          <a:ahLst/>
          <a:cxnLst/>
          <a:rect l="0" t="0" r="0" b="0"/>
          <a:pathLst>
            <a:path>
              <a:moveTo>
                <a:pt x="558529" y="0"/>
              </a:moveTo>
              <a:lnTo>
                <a:pt x="558529" y="403756"/>
              </a:lnTo>
              <a:lnTo>
                <a:pt x="0" y="4037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9A1A8-39A6-480D-8CC9-397126DFA9F2}">
      <dsp:nvSpPr>
        <dsp:cNvPr id="0" name=""/>
        <dsp:cNvSpPr/>
      </dsp:nvSpPr>
      <dsp:spPr>
        <a:xfrm>
          <a:off x="3911213" y="323"/>
          <a:ext cx="1033185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62687-A2B4-4B20-83A6-080C22DC6F44}">
      <dsp:nvSpPr>
        <dsp:cNvPr id="0" name=""/>
        <dsp:cNvSpPr/>
      </dsp:nvSpPr>
      <dsp:spPr>
        <a:xfrm>
          <a:off x="3911213" y="323"/>
          <a:ext cx="1033185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D02B-AE67-47C4-9F55-45C3C44397CD}">
      <dsp:nvSpPr>
        <dsp:cNvPr id="0" name=""/>
        <dsp:cNvSpPr/>
      </dsp:nvSpPr>
      <dsp:spPr>
        <a:xfrm>
          <a:off x="3394621" y="121450"/>
          <a:ext cx="2066370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/>
            <a:t>Group Life Marketing Entities (7)</a:t>
          </a:r>
        </a:p>
      </dsp:txBody>
      <dsp:txXfrm>
        <a:off x="3394621" y="121450"/>
        <a:ext cx="2066370" cy="430673"/>
      </dsp:txXfrm>
    </dsp:sp>
    <dsp:sp modelId="{0FD58C84-31BF-4093-9B9C-CB2F73E602D6}">
      <dsp:nvSpPr>
        <dsp:cNvPr id="0" name=""/>
        <dsp:cNvSpPr/>
      </dsp:nvSpPr>
      <dsp:spPr>
        <a:xfrm>
          <a:off x="3277101" y="955879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00741-0E59-4508-BAF6-A1190E1A21F1}">
      <dsp:nvSpPr>
        <dsp:cNvPr id="0" name=""/>
        <dsp:cNvSpPr/>
      </dsp:nvSpPr>
      <dsp:spPr>
        <a:xfrm>
          <a:off x="3277101" y="955879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8BEF2-F32B-45A8-A44E-8BB8CE33069D}">
      <dsp:nvSpPr>
        <dsp:cNvPr id="0" name=""/>
        <dsp:cNvSpPr/>
      </dsp:nvSpPr>
      <dsp:spPr>
        <a:xfrm>
          <a:off x="2940637" y="1077006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Colonial Life</a:t>
          </a:r>
        </a:p>
      </dsp:txBody>
      <dsp:txXfrm>
        <a:off x="2940637" y="1077006"/>
        <a:ext cx="1345854" cy="430673"/>
      </dsp:txXfrm>
    </dsp:sp>
    <dsp:sp modelId="{1A27F5C0-A35D-422F-B0AB-0F45FFB22C02}">
      <dsp:nvSpPr>
        <dsp:cNvPr id="0" name=""/>
        <dsp:cNvSpPr/>
      </dsp:nvSpPr>
      <dsp:spPr>
        <a:xfrm>
          <a:off x="4905584" y="955879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C28E-722B-4A8F-B25F-E4546FC068BF}">
      <dsp:nvSpPr>
        <dsp:cNvPr id="0" name=""/>
        <dsp:cNvSpPr/>
      </dsp:nvSpPr>
      <dsp:spPr>
        <a:xfrm>
          <a:off x="4905584" y="955879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A46D0-73A9-4A33-9A20-37458D001C66}">
      <dsp:nvSpPr>
        <dsp:cNvPr id="0" name=""/>
        <dsp:cNvSpPr/>
      </dsp:nvSpPr>
      <dsp:spPr>
        <a:xfrm>
          <a:off x="4569121" y="1077006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MetLife</a:t>
          </a:r>
        </a:p>
      </dsp:txBody>
      <dsp:txXfrm>
        <a:off x="4569121" y="1077006"/>
        <a:ext cx="1345854" cy="430673"/>
      </dsp:txXfrm>
    </dsp:sp>
    <dsp:sp modelId="{A33760CA-2FCC-4E36-B991-09E9FDA683D3}">
      <dsp:nvSpPr>
        <dsp:cNvPr id="0" name=""/>
        <dsp:cNvSpPr/>
      </dsp:nvSpPr>
      <dsp:spPr>
        <a:xfrm>
          <a:off x="3277101" y="1911436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B76E4-C9BA-4AB5-A3A2-C18EEC8519F6}">
      <dsp:nvSpPr>
        <dsp:cNvPr id="0" name=""/>
        <dsp:cNvSpPr/>
      </dsp:nvSpPr>
      <dsp:spPr>
        <a:xfrm>
          <a:off x="3277101" y="1911436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3DCCF-AD01-410B-84E6-E76A28730E16}">
      <dsp:nvSpPr>
        <dsp:cNvPr id="0" name=""/>
        <dsp:cNvSpPr/>
      </dsp:nvSpPr>
      <dsp:spPr>
        <a:xfrm>
          <a:off x="2940637" y="2032563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The Hartford</a:t>
          </a:r>
        </a:p>
      </dsp:txBody>
      <dsp:txXfrm>
        <a:off x="2940637" y="2032563"/>
        <a:ext cx="1345854" cy="430673"/>
      </dsp:txXfrm>
    </dsp:sp>
    <dsp:sp modelId="{F930C39A-9E85-40F7-9F61-51F7ADCED863}">
      <dsp:nvSpPr>
        <dsp:cNvPr id="0" name=""/>
        <dsp:cNvSpPr/>
      </dsp:nvSpPr>
      <dsp:spPr>
        <a:xfrm>
          <a:off x="4905584" y="1911436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30889-C86D-4871-BAA9-D2BE1FD1AF89}">
      <dsp:nvSpPr>
        <dsp:cNvPr id="0" name=""/>
        <dsp:cNvSpPr/>
      </dsp:nvSpPr>
      <dsp:spPr>
        <a:xfrm>
          <a:off x="4905584" y="1911436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49BC4-655D-4C5A-A909-7664271C6CAD}">
      <dsp:nvSpPr>
        <dsp:cNvPr id="0" name=""/>
        <dsp:cNvSpPr/>
      </dsp:nvSpPr>
      <dsp:spPr>
        <a:xfrm>
          <a:off x="4569121" y="2032563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Lincoln Financial Group</a:t>
          </a:r>
        </a:p>
      </dsp:txBody>
      <dsp:txXfrm>
        <a:off x="4569121" y="2032563"/>
        <a:ext cx="1345854" cy="430673"/>
      </dsp:txXfrm>
    </dsp:sp>
    <dsp:sp modelId="{A97753F1-6C73-4493-8128-18E43B329FE1}">
      <dsp:nvSpPr>
        <dsp:cNvPr id="0" name=""/>
        <dsp:cNvSpPr/>
      </dsp:nvSpPr>
      <dsp:spPr>
        <a:xfrm>
          <a:off x="3277101" y="2866992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8EB66-607D-4D8D-8833-7D86E29D7076}">
      <dsp:nvSpPr>
        <dsp:cNvPr id="0" name=""/>
        <dsp:cNvSpPr/>
      </dsp:nvSpPr>
      <dsp:spPr>
        <a:xfrm>
          <a:off x="3277101" y="2866992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5B675-407F-44B3-996E-98ECDE0B6E7E}">
      <dsp:nvSpPr>
        <dsp:cNvPr id="0" name=""/>
        <dsp:cNvSpPr/>
      </dsp:nvSpPr>
      <dsp:spPr>
        <a:xfrm>
          <a:off x="2940637" y="2988119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UNUM</a:t>
          </a:r>
        </a:p>
      </dsp:txBody>
      <dsp:txXfrm>
        <a:off x="2940637" y="2988119"/>
        <a:ext cx="1345854" cy="430673"/>
      </dsp:txXfrm>
    </dsp:sp>
    <dsp:sp modelId="{B38FAA1B-193B-4991-86AD-D4ED2C03178B}">
      <dsp:nvSpPr>
        <dsp:cNvPr id="0" name=""/>
        <dsp:cNvSpPr/>
      </dsp:nvSpPr>
      <dsp:spPr>
        <a:xfrm>
          <a:off x="4905584" y="2866992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31D47-97C7-4DF2-8113-946B94B6FA32}">
      <dsp:nvSpPr>
        <dsp:cNvPr id="0" name=""/>
        <dsp:cNvSpPr/>
      </dsp:nvSpPr>
      <dsp:spPr>
        <a:xfrm>
          <a:off x="4905584" y="2866992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61D72-A2EC-4164-9D98-F2821C5DBEE6}">
      <dsp:nvSpPr>
        <dsp:cNvPr id="0" name=""/>
        <dsp:cNvSpPr/>
      </dsp:nvSpPr>
      <dsp:spPr>
        <a:xfrm>
          <a:off x="4569121" y="2988119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VOYA</a:t>
          </a:r>
        </a:p>
      </dsp:txBody>
      <dsp:txXfrm>
        <a:off x="4569121" y="2988119"/>
        <a:ext cx="1345854" cy="430673"/>
      </dsp:txXfrm>
    </dsp:sp>
    <dsp:sp modelId="{B2DD9E72-AD89-4C5F-81CD-63AC49D00B5C}">
      <dsp:nvSpPr>
        <dsp:cNvPr id="0" name=""/>
        <dsp:cNvSpPr/>
      </dsp:nvSpPr>
      <dsp:spPr>
        <a:xfrm>
          <a:off x="3277101" y="3822549"/>
          <a:ext cx="672927" cy="67292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496D3-C568-4A3E-9101-E60FB4D64E65}">
      <dsp:nvSpPr>
        <dsp:cNvPr id="0" name=""/>
        <dsp:cNvSpPr/>
      </dsp:nvSpPr>
      <dsp:spPr>
        <a:xfrm>
          <a:off x="3277101" y="3822549"/>
          <a:ext cx="672927" cy="67292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FBBBC-E72C-41EC-A061-4C6B83218268}">
      <dsp:nvSpPr>
        <dsp:cNvPr id="0" name=""/>
        <dsp:cNvSpPr/>
      </dsp:nvSpPr>
      <dsp:spPr>
        <a:xfrm>
          <a:off x="2940637" y="3943676"/>
          <a:ext cx="1345854" cy="4306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Reliance Standard</a:t>
          </a:r>
        </a:p>
      </dsp:txBody>
      <dsp:txXfrm>
        <a:off x="2940637" y="3943676"/>
        <a:ext cx="1345854" cy="4306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0F7E4-A37A-4863-96F6-F6E32C73F3B7}">
      <dsp:nvSpPr>
        <dsp:cNvPr id="0" name=""/>
        <dsp:cNvSpPr/>
      </dsp:nvSpPr>
      <dsp:spPr>
        <a:xfrm>
          <a:off x="572844" y="0"/>
          <a:ext cx="6492239" cy="433891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8CCF9-2AE9-4EFC-8915-D1A6C47D4158}">
      <dsp:nvSpPr>
        <dsp:cNvPr id="0" name=""/>
        <dsp:cNvSpPr/>
      </dsp:nvSpPr>
      <dsp:spPr>
        <a:xfrm>
          <a:off x="8204" y="1301675"/>
          <a:ext cx="2458458" cy="1735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Tool #1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Rate Comparisons (Fiscal Savings)</a:t>
          </a:r>
        </a:p>
      </dsp:txBody>
      <dsp:txXfrm>
        <a:off x="92927" y="1386398"/>
        <a:ext cx="2289012" cy="1566121"/>
      </dsp:txXfrm>
    </dsp:sp>
    <dsp:sp modelId="{E11529FE-EBE5-4300-922E-C0A20B1EDB0B}">
      <dsp:nvSpPr>
        <dsp:cNvPr id="0" name=""/>
        <dsp:cNvSpPr/>
      </dsp:nvSpPr>
      <dsp:spPr>
        <a:xfrm>
          <a:off x="2589735" y="1301675"/>
          <a:ext cx="2458458" cy="1735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Tool #2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Benefit Comparison (Employee Coverage)</a:t>
          </a:r>
        </a:p>
      </dsp:txBody>
      <dsp:txXfrm>
        <a:off x="2674458" y="1386398"/>
        <a:ext cx="2289012" cy="1566121"/>
      </dsp:txXfrm>
    </dsp:sp>
    <dsp:sp modelId="{CFC66D29-DA79-4620-B4D9-0DA640A7D1D5}">
      <dsp:nvSpPr>
        <dsp:cNvPr id="0" name=""/>
        <dsp:cNvSpPr/>
      </dsp:nvSpPr>
      <dsp:spPr>
        <a:xfrm>
          <a:off x="5171265" y="1301675"/>
          <a:ext cx="2458458" cy="1735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Tool #3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Network Comparison (Disruption Risk)</a:t>
          </a:r>
        </a:p>
      </dsp:txBody>
      <dsp:txXfrm>
        <a:off x="5255988" y="1386398"/>
        <a:ext cx="2289012" cy="15661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248A-53CF-4448-A975-5B8265E25772}">
      <dsp:nvSpPr>
        <dsp:cNvPr id="0" name=""/>
        <dsp:cNvSpPr/>
      </dsp:nvSpPr>
      <dsp:spPr>
        <a:xfrm>
          <a:off x="0" y="1348740"/>
          <a:ext cx="8229600" cy="17983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88198-F316-44B2-ACD2-182D9468BD1B}">
      <dsp:nvSpPr>
        <dsp:cNvPr id="0" name=""/>
        <dsp:cNvSpPr/>
      </dsp:nvSpPr>
      <dsp:spPr>
        <a:xfrm>
          <a:off x="103" y="0"/>
          <a:ext cx="1334497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8/17/2020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JBC #1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Ancillary Benefits</a:t>
          </a:r>
        </a:p>
      </dsp:txBody>
      <dsp:txXfrm>
        <a:off x="103" y="0"/>
        <a:ext cx="1334497" cy="1798320"/>
      </dsp:txXfrm>
    </dsp:sp>
    <dsp:sp modelId="{417DAC0D-874A-40CF-8186-8AB002BA7BC2}">
      <dsp:nvSpPr>
        <dsp:cNvPr id="0" name=""/>
        <dsp:cNvSpPr/>
      </dsp:nvSpPr>
      <dsp:spPr>
        <a:xfrm>
          <a:off x="442562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812D0-C345-4872-A37D-E702DCDAB55A}">
      <dsp:nvSpPr>
        <dsp:cNvPr id="0" name=""/>
        <dsp:cNvSpPr/>
      </dsp:nvSpPr>
      <dsp:spPr>
        <a:xfrm>
          <a:off x="1401325" y="2697480"/>
          <a:ext cx="1334497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8/26/2020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JBC #2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Ancillary Benefits Follow-Up</a:t>
          </a:r>
        </a:p>
      </dsp:txBody>
      <dsp:txXfrm>
        <a:off x="1401325" y="2697480"/>
        <a:ext cx="1334497" cy="1798320"/>
      </dsp:txXfrm>
    </dsp:sp>
    <dsp:sp modelId="{7776D427-5F3D-47B8-B99F-99275227B269}">
      <dsp:nvSpPr>
        <dsp:cNvPr id="0" name=""/>
        <dsp:cNvSpPr/>
      </dsp:nvSpPr>
      <dsp:spPr>
        <a:xfrm>
          <a:off x="1843784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FE47F-E6E8-4068-88A3-80E493DC1247}">
      <dsp:nvSpPr>
        <dsp:cNvPr id="0" name=""/>
        <dsp:cNvSpPr/>
      </dsp:nvSpPr>
      <dsp:spPr>
        <a:xfrm>
          <a:off x="2802547" y="0"/>
          <a:ext cx="1334497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8/31/2020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JBC #3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 Benefits</a:t>
          </a:r>
        </a:p>
      </dsp:txBody>
      <dsp:txXfrm>
        <a:off x="2802547" y="0"/>
        <a:ext cx="1334497" cy="1798320"/>
      </dsp:txXfrm>
    </dsp:sp>
    <dsp:sp modelId="{166AD194-C3B9-4F49-AA9E-842B4EE23799}">
      <dsp:nvSpPr>
        <dsp:cNvPr id="0" name=""/>
        <dsp:cNvSpPr/>
      </dsp:nvSpPr>
      <dsp:spPr>
        <a:xfrm>
          <a:off x="3245006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C0EBB-32C8-4651-9E52-8F39E92D8E73}">
      <dsp:nvSpPr>
        <dsp:cNvPr id="0" name=""/>
        <dsp:cNvSpPr/>
      </dsp:nvSpPr>
      <dsp:spPr>
        <a:xfrm>
          <a:off x="4203769" y="2697480"/>
          <a:ext cx="1801544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9/3/2020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/>
            <a:t>JBC #4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/>
            <a:t>Medical Benefits Roadmaps</a:t>
          </a:r>
        </a:p>
      </dsp:txBody>
      <dsp:txXfrm>
        <a:off x="4203769" y="2697480"/>
        <a:ext cx="1801544" cy="1798320"/>
      </dsp:txXfrm>
    </dsp:sp>
    <dsp:sp modelId="{E3C98C92-EDB1-40B5-AC3D-2B45FD05FB8C}">
      <dsp:nvSpPr>
        <dsp:cNvPr id="0" name=""/>
        <dsp:cNvSpPr/>
      </dsp:nvSpPr>
      <dsp:spPr>
        <a:xfrm>
          <a:off x="4879752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0ED21-3956-4F11-BFFD-B26E6D7EB4B7}">
      <dsp:nvSpPr>
        <dsp:cNvPr id="0" name=""/>
        <dsp:cNvSpPr/>
      </dsp:nvSpPr>
      <dsp:spPr>
        <a:xfrm>
          <a:off x="6072039" y="0"/>
          <a:ext cx="1334497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9/14/2020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/>
            <a:t>Board Update on Marketing Project</a:t>
          </a:r>
        </a:p>
      </dsp:txBody>
      <dsp:txXfrm>
        <a:off x="6072039" y="0"/>
        <a:ext cx="1334497" cy="1798320"/>
      </dsp:txXfrm>
    </dsp:sp>
    <dsp:sp modelId="{A13A4C3C-7632-4A02-8643-16FE92881F45}">
      <dsp:nvSpPr>
        <dsp:cNvPr id="0" name=""/>
        <dsp:cNvSpPr/>
      </dsp:nvSpPr>
      <dsp:spPr>
        <a:xfrm>
          <a:off x="6514497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C8981B3-8667-44E8-8279-6FEA70840F9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674B3BA-6A16-47D1-B285-5F68DE41C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C139CC-6C76-46DA-9BBF-9305084B1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572000"/>
            <a:ext cx="5334000" cy="12192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Superior Court of CA, Fresno County</a:t>
            </a:r>
          </a:p>
          <a:p>
            <a:r>
              <a:rPr lang="en-US" dirty="0"/>
              <a:t>Effective January 1, 2021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4011" y="304800"/>
            <a:ext cx="7772400" cy="1905000"/>
          </a:xfrm>
        </p:spPr>
        <p:txBody>
          <a:bodyPr anchor="ctr"/>
          <a:lstStyle>
            <a:lvl1pPr algn="l">
              <a:defRPr sz="4000" b="1" cap="none" baseline="0">
                <a:solidFill>
                  <a:srgbClr val="006680"/>
                </a:solidFill>
                <a:latin typeface="+mj-lt"/>
              </a:defRPr>
            </a:lvl1pPr>
          </a:lstStyle>
          <a:p>
            <a:r>
              <a:rPr lang="en-US" dirty="0"/>
              <a:t>2021 Renewal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978E7-F0C1-49CA-9AB1-02EB2517B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94" y="6095999"/>
            <a:ext cx="1377106" cy="6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1E81-BECE-4E62-95E1-24C0019A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823F-5DDC-48E9-A84C-FDB366934D26}"/>
              </a:ext>
            </a:extLst>
          </p:cNvPr>
          <p:cNvSpPr txBox="1"/>
          <p:nvPr/>
        </p:nvSpPr>
        <p:spPr>
          <a:xfrm>
            <a:off x="457200" y="627278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EADA6CB-DE61-4121-9F5A-2A66B27D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827A9A-C279-49CA-ABCB-F7678CDCB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1458913"/>
            <a:ext cx="5562600" cy="8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E61602-A417-4D99-9C5B-CC3297EF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452254"/>
            <a:ext cx="5410200" cy="3186545"/>
          </a:xfrm>
        </p:spPr>
        <p:txBody>
          <a:bodyPr/>
          <a:lstStyle>
            <a:lvl1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346075" indent="-166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 marL="623888" indent="-2349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589C9-036D-43E2-AB2C-2B64784B8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94" y="6095999"/>
            <a:ext cx="1377106" cy="6330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C40BC-2358-4894-B476-C12714351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205163"/>
            <a:ext cx="3041650" cy="85407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234950" indent="0">
              <a:buNone/>
              <a:defRPr sz="1600"/>
            </a:lvl2pPr>
            <a:lvl3pPr marL="473075" indent="0">
              <a:buNone/>
              <a:defRPr sz="1600"/>
            </a:lvl3pPr>
            <a:lvl4pPr marL="682625" indent="0">
              <a:buNone/>
              <a:defRPr sz="1600"/>
            </a:lvl4pPr>
            <a:lvl5pPr marL="1374775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327BB3F-6C73-4A1E-A483-6EEA44AB97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05300" y="6272784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5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1E81-BECE-4E62-95E1-24C0019A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823F-5DDC-48E9-A84C-FDB366934D26}"/>
              </a:ext>
            </a:extLst>
          </p:cNvPr>
          <p:cNvSpPr txBox="1"/>
          <p:nvPr/>
        </p:nvSpPr>
        <p:spPr>
          <a:xfrm>
            <a:off x="457200" y="627278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EADA6CB-DE61-4121-9F5A-2A66B27D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827A9A-C279-49CA-ABCB-F7678CDCB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152399"/>
            <a:ext cx="5562600" cy="8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E61602-A417-4D99-9C5B-CC3297EF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143000"/>
            <a:ext cx="5410200" cy="4495800"/>
          </a:xfrm>
        </p:spPr>
        <p:txBody>
          <a:bodyPr/>
          <a:lstStyle>
            <a:lvl1pPr marL="166688" indent="-166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346075" indent="-166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 marL="623888" indent="-2349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589C9-036D-43E2-AB2C-2B64784B8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94" y="6095999"/>
            <a:ext cx="1377106" cy="6330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C40BC-2358-4894-B476-C12714351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205163"/>
            <a:ext cx="3041650" cy="85407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234950" indent="0">
              <a:buNone/>
              <a:defRPr sz="1600"/>
            </a:lvl2pPr>
            <a:lvl3pPr marL="473075" indent="0">
              <a:buNone/>
              <a:defRPr sz="1600"/>
            </a:lvl3pPr>
            <a:lvl4pPr marL="682625" indent="0">
              <a:buNone/>
              <a:defRPr sz="1600"/>
            </a:lvl4pPr>
            <a:lvl5pPr marL="1374775" indent="0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E837459-DF74-41DA-80CB-B850F54DB6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05300" y="6272784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1E81-BECE-4E62-95E1-24C0019A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69" y="-79638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823F-5DDC-48E9-A84C-FDB366934D26}"/>
              </a:ext>
            </a:extLst>
          </p:cNvPr>
          <p:cNvSpPr txBox="1"/>
          <p:nvPr/>
        </p:nvSpPr>
        <p:spPr>
          <a:xfrm>
            <a:off x="7259123" y="627278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EADA6CB-DE61-4121-9F5A-2A66B27D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6C9086-9DE9-40C2-9441-3CF8B348A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830262"/>
          </a:xfrm>
        </p:spPr>
        <p:txBody>
          <a:bodyPr/>
          <a:lstStyle>
            <a:lvl1pPr>
              <a:defRPr sz="2400">
                <a:solidFill>
                  <a:srgbClr val="006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141B8B-0E1D-49EC-A745-65FA2BD5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>
            <a:lvl1pPr marL="173038" indent="-17303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346075" indent="-2222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 marL="568325" indent="-2190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8AC51-3E53-4DB5-B05D-D143C2E64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940068"/>
            <a:ext cx="1372401" cy="630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F6A5EB-1379-4CF2-917C-B56819A402CC}"/>
              </a:ext>
            </a:extLst>
          </p:cNvPr>
          <p:cNvSpPr txBox="1"/>
          <p:nvPr userDrawn="1"/>
        </p:nvSpPr>
        <p:spPr>
          <a:xfrm>
            <a:off x="471055" y="355735"/>
            <a:ext cx="2275839" cy="307777"/>
          </a:xfrm>
          <a:prstGeom prst="rect">
            <a:avLst/>
          </a:prstGeom>
          <a:noFill/>
        </p:spPr>
        <p:txBody>
          <a:bodyPr wrap="square" spcCol="274320">
            <a:spAutoFit/>
          </a:bodyPr>
          <a:lstStyle/>
          <a:p>
            <a:r>
              <a:rPr lang="en-US" sz="1400" b="0" baseline="0" dirty="0">
                <a:solidFill>
                  <a:schemeClr val="bg1">
                    <a:lumMod val="65000"/>
                  </a:schemeClr>
                </a:solidFill>
                <a:latin typeface="+mn-lt"/>
                <a:cs typeface="Gill Sans MT"/>
              </a:rPr>
              <a:t>2020 MARKETING ANALYSIS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+mn-lt"/>
              <a:cs typeface="Gill Sans MT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453E3C8-29E8-47C8-A653-325738412A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38600" y="6272784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1E81-BECE-4E62-95E1-24C0019A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823F-5DDC-48E9-A84C-FDB366934D26}"/>
              </a:ext>
            </a:extLst>
          </p:cNvPr>
          <p:cNvSpPr txBox="1"/>
          <p:nvPr/>
        </p:nvSpPr>
        <p:spPr>
          <a:xfrm>
            <a:off x="457200" y="627278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EADA6CB-DE61-4121-9F5A-2A66B27D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4D6E63-3E1A-4D7C-96FE-B0772A20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52399"/>
            <a:ext cx="8229600" cy="5250873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E6047D-BC12-4CF6-8D66-72C247F59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94" y="6095999"/>
            <a:ext cx="1377106" cy="633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CBAC7E-A769-4874-B8E3-E28EA1354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38600" y="6272784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7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61E81-BECE-4E62-95E1-24C0019A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823F-5DDC-48E9-A84C-FDB366934D26}"/>
              </a:ext>
            </a:extLst>
          </p:cNvPr>
          <p:cNvSpPr txBox="1"/>
          <p:nvPr/>
        </p:nvSpPr>
        <p:spPr>
          <a:xfrm>
            <a:off x="7259123" y="627278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EADA6CB-DE61-4121-9F5A-2A66B27D4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6C9086-9DE9-40C2-9441-3CF8B348A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46747"/>
            <a:ext cx="7080191" cy="4126831"/>
          </a:xfrm>
        </p:spPr>
        <p:txBody>
          <a:bodyPr anchor="ctr"/>
          <a:lstStyle>
            <a:lvl1pPr algn="ctr">
              <a:defRPr sz="4000">
                <a:solidFill>
                  <a:srgbClr val="006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8AC51-3E53-4DB5-B05D-D143C2E64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940068"/>
            <a:ext cx="1372401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6688" indent="-166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457200" indent="-2222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 marL="692150" indent="-2190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 marL="914400" indent="-2317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0AFAA-FD98-4857-9293-81FEAA33C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" y="5907295"/>
            <a:ext cx="9144000" cy="96012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4EBFF4C8-689A-417D-B7F6-64EB5174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3E0E3-F21A-488F-8A93-63115F51AED6}"/>
              </a:ext>
            </a:extLst>
          </p:cNvPr>
          <p:cNvSpPr txBox="1"/>
          <p:nvPr/>
        </p:nvSpPr>
        <p:spPr>
          <a:xfrm>
            <a:off x="457200" y="6272784"/>
            <a:ext cx="1447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825FB-6303-461C-85DC-F6941ADD3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73" y="6074664"/>
            <a:ext cx="1454627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38600" cy="4572001"/>
          </a:xfrm>
        </p:spPr>
        <p:txBody>
          <a:bodyPr/>
          <a:lstStyle>
            <a:lvl1pPr marL="166688" indent="-166688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457200" indent="-2222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 marL="692150" indent="-219075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 marL="914400" indent="-231775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72000"/>
          </a:xfrm>
        </p:spPr>
        <p:txBody>
          <a:bodyPr/>
          <a:lstStyle>
            <a:lvl1pPr marL="166688" indent="-166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457200" indent="-2222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 marL="692150" indent="-2190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3pPr>
            <a:lvl4pPr marL="914400" indent="-23177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D2A8C-AAA7-4E1A-B612-FA86E061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" y="5907295"/>
            <a:ext cx="9144000" cy="960120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0D6E2694-475A-4E27-83E0-767B603ED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27305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fld id="{D6579C17-215F-4E2E-8805-2CFF0FEFC1DB}" type="slidenum">
              <a:rPr lang="en-US" sz="10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55CBA-45AA-429C-8A32-F4F863340713}"/>
              </a:ext>
            </a:extLst>
          </p:cNvPr>
          <p:cNvSpPr txBox="1"/>
          <p:nvPr/>
        </p:nvSpPr>
        <p:spPr>
          <a:xfrm>
            <a:off x="457200" y="6272784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LICENSE NO. 0451271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98482-019F-4E64-982B-3DCDED95F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73" y="6074664"/>
            <a:ext cx="1454627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3200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4F1A4-01C1-4EB9-98C7-3852CCA39888}"/>
              </a:ext>
            </a:extLst>
          </p:cNvPr>
          <p:cNvSpPr txBox="1"/>
          <p:nvPr userDrawn="1"/>
        </p:nvSpPr>
        <p:spPr>
          <a:xfrm>
            <a:off x="471055" y="355735"/>
            <a:ext cx="2275839" cy="307777"/>
          </a:xfrm>
          <a:prstGeom prst="rect">
            <a:avLst/>
          </a:prstGeom>
          <a:noFill/>
        </p:spPr>
        <p:txBody>
          <a:bodyPr wrap="square" spcCol="274320">
            <a:spAutoFit/>
          </a:bodyPr>
          <a:lstStyle/>
          <a:p>
            <a:r>
              <a:rPr lang="en-US" sz="1400" b="0" baseline="0" dirty="0">
                <a:solidFill>
                  <a:schemeClr val="bg1">
                    <a:lumMod val="65000"/>
                  </a:schemeClr>
                </a:solidFill>
                <a:latin typeface="+mn-lt"/>
                <a:cs typeface="Gill Sans MT"/>
              </a:rPr>
              <a:t>2020 MARKETING ANALYSIS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+mn-l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217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0" r:id="rId3"/>
    <p:sldLayoutId id="2147483695" r:id="rId4"/>
    <p:sldLayoutId id="2147483694" r:id="rId5"/>
    <p:sldLayoutId id="2147483698" r:id="rId6"/>
    <p:sldLayoutId id="2147483696" r:id="rId7"/>
    <p:sldLayoutId id="214748369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66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91730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Wingdings" panose="05000000000000000000" pitchFamily="2" charset="2"/>
        <a:buChar char="§"/>
        <a:tabLst/>
        <a:defRPr sz="14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200" indent="-2222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Wingdings" panose="05000000000000000000" pitchFamily="2" charset="2"/>
        <a:buChar char="§"/>
        <a:tabLst/>
        <a:defRPr sz="1400">
          <a:solidFill>
            <a:schemeClr val="tx1">
              <a:lumMod val="95000"/>
              <a:lumOff val="5000"/>
            </a:schemeClr>
          </a:solidFill>
          <a:latin typeface="+mn-lt"/>
        </a:defRPr>
      </a:lvl2pPr>
      <a:lvl3pPr marL="692150" indent="-219075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Wingdings" panose="05000000000000000000" pitchFamily="2" charset="2"/>
        <a:buChar char="§"/>
        <a:tabLst/>
        <a:defRPr sz="1400">
          <a:solidFill>
            <a:schemeClr val="tx1">
              <a:lumMod val="95000"/>
              <a:lumOff val="5000"/>
            </a:schemeClr>
          </a:solidFill>
          <a:latin typeface="+mn-lt"/>
        </a:defRPr>
      </a:lvl3pPr>
      <a:lvl4pPr marL="914400" indent="-231775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Wingdings" panose="05000000000000000000" pitchFamily="2" charset="2"/>
        <a:buChar char="§"/>
        <a:tabLst/>
        <a:defRPr sz="1400">
          <a:solidFill>
            <a:schemeClr val="tx1">
              <a:lumMod val="95000"/>
              <a:lumOff val="5000"/>
            </a:schemeClr>
          </a:solidFill>
          <a:latin typeface="+mn-lt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538288" algn="l"/>
        </a:tabLst>
        <a:defRPr sz="1400">
          <a:solidFill>
            <a:schemeClr val="tx1">
              <a:lumMod val="95000"/>
              <a:lumOff val="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gleeson@Keenan.com" TargetMode="External"/><Relationship Id="rId2" Type="http://schemas.openxmlformats.org/officeDocument/2006/relationships/hyperlink" Target="mailto:jmizokawa@keenan.co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CB9E48A-93BE-4448-93FC-D9752F124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Rancho Santiago Community College District</a:t>
            </a:r>
          </a:p>
          <a:p>
            <a:r>
              <a:rPr lang="en-US" dirty="0"/>
              <a:t>Board of Trustees Presentation</a:t>
            </a:r>
          </a:p>
          <a:p>
            <a:r>
              <a:rPr lang="en-US" dirty="0"/>
              <a:t>September 14</a:t>
            </a:r>
            <a:r>
              <a:rPr lang="en-US" baseline="30000" dirty="0"/>
              <a:t>th</a:t>
            </a:r>
            <a:r>
              <a:rPr lang="en-US" dirty="0"/>
              <a:t>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80611-8404-42C1-9E9B-205D7C39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Employee Benefits </a:t>
            </a:r>
            <a:br>
              <a:rPr lang="en-US" dirty="0"/>
            </a:br>
            <a:r>
              <a:rPr lang="en-US" dirty="0"/>
              <a:t>Marketing Overview</a:t>
            </a:r>
          </a:p>
        </p:txBody>
      </p:sp>
    </p:spTree>
    <p:extLst>
      <p:ext uri="{BB962C8B-B14F-4D97-AF65-F5344CB8AC3E}">
        <p14:creationId xmlns:p14="http://schemas.microsoft.com/office/powerpoint/2010/main" val="210788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B44-80A7-4A42-81B6-734F0599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830262"/>
          </a:xfrm>
        </p:spPr>
        <p:txBody>
          <a:bodyPr/>
          <a:lstStyle/>
          <a:p>
            <a:r>
              <a:rPr lang="en-US" dirty="0"/>
              <a:t>Current Enrollment Statistics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18DE92-7CC5-445C-8BA7-F7E6523FC1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1336346"/>
          <a:ext cx="8337175" cy="41853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1025">
                  <a:extLst>
                    <a:ext uri="{9D8B030D-6E8A-4147-A177-3AD203B41FA5}">
                      <a16:colId xmlns:a16="http://schemas.microsoft.com/office/drawing/2014/main" val="2148101569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1267152366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1501646956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3337177094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559879744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1476331295"/>
                    </a:ext>
                  </a:extLst>
                </a:gridCol>
                <a:gridCol w="1191025">
                  <a:extLst>
                    <a:ext uri="{9D8B030D-6E8A-4147-A177-3AD203B41FA5}">
                      <a16:colId xmlns:a16="http://schemas.microsoft.com/office/drawing/2014/main" val="2755144275"/>
                    </a:ext>
                  </a:extLst>
                </a:gridCol>
              </a:tblGrid>
              <a:tr h="9421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Employee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Kaiser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Kaiser Senior Advantage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Anthem PPO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Anthem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050653"/>
                  </a:ext>
                </a:extLst>
              </a:tr>
              <a:tr h="7762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1913938"/>
                  </a:ext>
                </a:extLst>
              </a:tr>
              <a:tr h="7762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Early Retiree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181262"/>
                  </a:ext>
                </a:extLst>
              </a:tr>
              <a:tr h="8633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Medicare Eligible Retiree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948583"/>
                  </a:ext>
                </a:extLst>
              </a:tr>
              <a:tr h="7762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72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29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B44-80A7-4A42-81B6-734F0599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830262"/>
          </a:xfrm>
        </p:spPr>
        <p:txBody>
          <a:bodyPr/>
          <a:lstStyle/>
          <a:p>
            <a:r>
              <a:rPr lang="en-US" dirty="0"/>
              <a:t>Medicare Eligible Retirees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955C1E-8B58-46F1-9058-BE3E0DB8B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268690"/>
              </p:ext>
            </p:extLst>
          </p:nvPr>
        </p:nvGraphicFramePr>
        <p:xfrm>
          <a:off x="288388" y="1448972"/>
          <a:ext cx="4846320" cy="418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8F9F71-96E4-47C0-81F2-525FEEB39BF8}"/>
              </a:ext>
            </a:extLst>
          </p:cNvPr>
          <p:cNvSpPr txBox="1"/>
          <p:nvPr/>
        </p:nvSpPr>
        <p:spPr>
          <a:xfrm>
            <a:off x="5134708" y="1589649"/>
            <a:ext cx="3552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Reduce premium spend by moving Medicare eligible retirees to coordinated Medicare Advantage and/or Supplement Plans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Reduce Total OPEB Liability</a:t>
            </a:r>
          </a:p>
        </p:txBody>
      </p:sp>
    </p:spTree>
    <p:extLst>
      <p:ext uri="{BB962C8B-B14F-4D97-AF65-F5344CB8AC3E}">
        <p14:creationId xmlns:p14="http://schemas.microsoft.com/office/powerpoint/2010/main" val="71751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B44-80A7-4A42-81B6-734F0599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830262"/>
          </a:xfrm>
        </p:spPr>
        <p:txBody>
          <a:bodyPr/>
          <a:lstStyle/>
          <a:p>
            <a:r>
              <a:rPr lang="en-US" dirty="0"/>
              <a:t>Dental Marketing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955C1E-8B58-46F1-9058-BE3E0DB8B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892605"/>
              </p:ext>
            </p:extLst>
          </p:nvPr>
        </p:nvGraphicFramePr>
        <p:xfrm>
          <a:off x="144193" y="1259541"/>
          <a:ext cx="8855613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19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B44-80A7-4A42-81B6-734F0599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830262"/>
          </a:xfrm>
        </p:spPr>
        <p:txBody>
          <a:bodyPr/>
          <a:lstStyle/>
          <a:p>
            <a:r>
              <a:rPr lang="en-US" dirty="0"/>
              <a:t>Vision Marketing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955C1E-8B58-46F1-9058-BE3E0DB8B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445590"/>
              </p:ext>
            </p:extLst>
          </p:nvPr>
        </p:nvGraphicFramePr>
        <p:xfrm>
          <a:off x="144193" y="1259541"/>
          <a:ext cx="8855613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06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B44-80A7-4A42-81B6-734F0599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830262"/>
          </a:xfrm>
        </p:spPr>
        <p:txBody>
          <a:bodyPr/>
          <a:lstStyle/>
          <a:p>
            <a:r>
              <a:rPr lang="en-US" dirty="0"/>
              <a:t>Group Life Marketing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955C1E-8B58-46F1-9058-BE3E0DB8B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71300"/>
              </p:ext>
            </p:extLst>
          </p:nvPr>
        </p:nvGraphicFramePr>
        <p:xfrm>
          <a:off x="144193" y="1259541"/>
          <a:ext cx="8855613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84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88A6-5ABE-4360-8E2C-B54C5487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JBC Marketing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4A2265-028E-4E3F-A669-AB3F1707C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163481"/>
              </p:ext>
            </p:extLst>
          </p:nvPr>
        </p:nvGraphicFramePr>
        <p:xfrm>
          <a:off x="753035" y="1259541"/>
          <a:ext cx="7637929" cy="43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26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DFB8-8EC9-4C0D-B5D6-3EECBF88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10474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B03-59FC-47CD-A67D-85C0BE0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JBC Actions To-Date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E3066B-048C-47DA-B064-36333C59A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464789"/>
              </p:ext>
            </p:extLst>
          </p:nvPr>
        </p:nvGraphicFramePr>
        <p:xfrm>
          <a:off x="457200" y="11430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72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B03-59FC-47CD-A67D-85C0BE0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E3066B-048C-47DA-B064-36333C59A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491527"/>
              </p:ext>
            </p:extLst>
          </p:nvPr>
        </p:nvGraphicFramePr>
        <p:xfrm>
          <a:off x="457200" y="11430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46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B03-59FC-47CD-A67D-85C0BE0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– 2021 Calendar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E3066B-048C-47DA-B064-36333C59A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74025"/>
              </p:ext>
            </p:extLst>
          </p:nvPr>
        </p:nvGraphicFramePr>
        <p:xfrm>
          <a:off x="457200" y="11430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B15F-172F-437D-A270-4608588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D474-CDAE-4F85-A42F-C230EAEE5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071194"/>
            <a:ext cx="5410200" cy="324567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Marketing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2020 Marketing Process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Next Steps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DA4EC-1A4C-4F9B-9B3A-A926AA497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2020 Employee </a:t>
            </a:r>
          </a:p>
          <a:p>
            <a:r>
              <a:rPr lang="en-US" dirty="0"/>
              <a:t>Benefits Marketing</a:t>
            </a:r>
          </a:p>
        </p:txBody>
      </p:sp>
    </p:spTree>
    <p:extLst>
      <p:ext uri="{BB962C8B-B14F-4D97-AF65-F5344CB8AC3E}">
        <p14:creationId xmlns:p14="http://schemas.microsoft.com/office/powerpoint/2010/main" val="382924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DFB8-8EC9-4C0D-B5D6-3EECBF88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Keenan Team</a:t>
            </a:r>
          </a:p>
        </p:txBody>
      </p:sp>
    </p:spTree>
    <p:extLst>
      <p:ext uri="{BB962C8B-B14F-4D97-AF65-F5344CB8AC3E}">
        <p14:creationId xmlns:p14="http://schemas.microsoft.com/office/powerpoint/2010/main" val="342564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FFC1-876A-41AB-BE4F-D39B4DEC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Dedicated Keenan Service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CFFFED-4D0A-495B-B36C-C004E0468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46195"/>
              </p:ext>
            </p:extLst>
          </p:nvPr>
        </p:nvGraphicFramePr>
        <p:xfrm>
          <a:off x="640080" y="1371568"/>
          <a:ext cx="7420983" cy="4114863"/>
        </p:xfrm>
        <a:graphic>
          <a:graphicData uri="http://schemas.openxmlformats.org/drawingml/2006/table">
            <a:tbl>
              <a:tblPr/>
              <a:tblGrid>
                <a:gridCol w="1660314">
                  <a:extLst>
                    <a:ext uri="{9D8B030D-6E8A-4147-A177-3AD203B41FA5}">
                      <a16:colId xmlns:a16="http://schemas.microsoft.com/office/drawing/2014/main" val="4175795499"/>
                    </a:ext>
                  </a:extLst>
                </a:gridCol>
                <a:gridCol w="5760669">
                  <a:extLst>
                    <a:ext uri="{9D8B030D-6E8A-4147-A177-3AD203B41FA5}">
                      <a16:colId xmlns:a16="http://schemas.microsoft.com/office/drawing/2014/main" val="828379238"/>
                    </a:ext>
                  </a:extLst>
                </a:gridCol>
              </a:tblGrid>
              <a:tr h="19582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Jeffrey Mizokawa, Assistant Vice President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24449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Phone: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(949) 940-1760 Ext. 5140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629621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(808) 375-6143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101637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Email: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jmizokawa@keenan.com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50380"/>
                  </a:ext>
                </a:extLst>
              </a:tr>
              <a:tr h="81214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Responsibilities: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Responsible for overall account management, including renewals, contract negotiations, questions and review.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5500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150200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 Gleeson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118309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Phone: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(949) 940-1760 Ext. 5175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76215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(714) 616-0456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14281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Email: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kgleeson@Keenan.com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748842"/>
                  </a:ext>
                </a:extLst>
              </a:tr>
              <a:tr h="100126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Responsibilities: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Negotiates renewals/contract changes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Coordinates implementation of new/existing plan and benefit programs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Communicates Keenan Resources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for Benefit Committee Meetings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Coordinates open enrollment meetings, health &amp; wellness fairs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179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526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Keenan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4DD51A-F592-4132-B158-27CA02D885A9}"/>
              </a:ext>
            </a:extLst>
          </p:cNvPr>
          <p:cNvGrpSpPr/>
          <p:nvPr/>
        </p:nvGrpSpPr>
        <p:grpSpPr>
          <a:xfrm>
            <a:off x="256839" y="758537"/>
            <a:ext cx="8083758" cy="5056654"/>
            <a:chOff x="708930" y="1219200"/>
            <a:chExt cx="9856652" cy="631964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C543839-4444-4B3B-B3F4-86425C6FD408}"/>
                </a:ext>
              </a:extLst>
            </p:cNvPr>
            <p:cNvSpPr/>
            <p:nvPr/>
          </p:nvSpPr>
          <p:spPr>
            <a:xfrm>
              <a:off x="3851687" y="3029500"/>
              <a:ext cx="4509341" cy="4509341"/>
            </a:xfrm>
            <a:prstGeom prst="ellipse">
              <a:avLst/>
            </a:prstGeom>
            <a:noFill/>
            <a:ln w="123825">
              <a:solidFill>
                <a:srgbClr val="988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28A392A-72EA-43C3-988D-F597B44A0724}"/>
                </a:ext>
              </a:extLst>
            </p:cNvPr>
            <p:cNvSpPr txBox="1"/>
            <p:nvPr/>
          </p:nvSpPr>
          <p:spPr>
            <a:xfrm>
              <a:off x="4953000" y="1219200"/>
              <a:ext cx="2316208" cy="126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CF8B2A"/>
                  </a:solidFill>
                </a:rPr>
                <a:t>9</a:t>
              </a:r>
              <a:r>
                <a:rPr lang="en-US" sz="2400" dirty="0"/>
                <a:t> </a:t>
              </a:r>
            </a:p>
            <a:p>
              <a:pPr algn="ctr"/>
              <a:r>
                <a:rPr lang="en-US" sz="975" b="1" cap="all" dirty="0">
                  <a:solidFill>
                    <a:srgbClr val="988F86"/>
                  </a:solidFill>
                </a:rPr>
                <a:t>Offices in California</a:t>
              </a:r>
            </a:p>
            <a:p>
              <a:pPr algn="ctr"/>
              <a:r>
                <a:rPr lang="en-US" sz="1000" dirty="0">
                  <a:latin typeface="+mn-lt"/>
                </a:rPr>
                <a:t>Voted one of the Best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Places to Work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E75F533-B245-42AB-BCD3-A4E9279BB4D6}"/>
                </a:ext>
              </a:extLst>
            </p:cNvPr>
            <p:cNvSpPr txBox="1"/>
            <p:nvPr/>
          </p:nvSpPr>
          <p:spPr>
            <a:xfrm>
              <a:off x="708930" y="3475059"/>
              <a:ext cx="2824545" cy="1149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006680"/>
                  </a:solidFill>
                </a:rPr>
                <a:t>#12</a:t>
              </a:r>
              <a:r>
                <a:rPr lang="en-US" sz="2400" dirty="0">
                  <a:solidFill>
                    <a:srgbClr val="006680"/>
                  </a:solidFill>
                </a:rPr>
                <a:t> </a:t>
              </a:r>
            </a:p>
            <a:p>
              <a:pPr algn="r"/>
              <a:r>
                <a:rPr lang="en-US" sz="975" b="1" cap="all" dirty="0">
                  <a:solidFill>
                    <a:srgbClr val="988F86"/>
                  </a:solidFill>
                </a:rPr>
                <a:t>In the U.S.</a:t>
              </a:r>
            </a:p>
            <a:p>
              <a:pPr algn="r"/>
              <a:r>
                <a:rPr lang="en-US" sz="1000" dirty="0">
                  <a:latin typeface="+mn-lt"/>
                </a:rPr>
                <a:t>Joined AssuredPartners  in 2017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– 12</a:t>
              </a:r>
              <a:r>
                <a:rPr lang="en-US" sz="1000" baseline="30000" dirty="0">
                  <a:latin typeface="+mn-lt"/>
                </a:rPr>
                <a:t>th</a:t>
              </a:r>
              <a:r>
                <a:rPr lang="en-US" sz="1000" dirty="0">
                  <a:latin typeface="+mn-lt"/>
                </a:rPr>
                <a:t> largest broker in U.S.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A7808EA-EDF0-4E66-B853-827CA517793A}"/>
                </a:ext>
              </a:extLst>
            </p:cNvPr>
            <p:cNvSpPr txBox="1"/>
            <p:nvPr/>
          </p:nvSpPr>
          <p:spPr>
            <a:xfrm>
              <a:off x="2252385" y="2135863"/>
              <a:ext cx="2091213" cy="1341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A2AD00"/>
                  </a:solidFill>
                </a:rPr>
                <a:t>750</a:t>
              </a:r>
              <a:r>
                <a:rPr lang="en-US" sz="2400" dirty="0"/>
                <a:t> </a:t>
              </a:r>
            </a:p>
            <a:p>
              <a:pPr algn="r"/>
              <a:r>
                <a:rPr lang="en-US" sz="975" b="1" cap="all" dirty="0">
                  <a:solidFill>
                    <a:srgbClr val="988F86"/>
                  </a:solidFill>
                </a:rPr>
                <a:t>employees</a:t>
              </a:r>
            </a:p>
            <a:p>
              <a:pPr algn="r"/>
              <a:r>
                <a:rPr lang="en-US" sz="1000" dirty="0">
                  <a:latin typeface="+mn-lt"/>
                </a:rPr>
                <a:t>40% of employees have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worked at Keenan for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10+ years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23A80C4-1890-44A7-9DBD-40EBE4ACE33C}"/>
                </a:ext>
              </a:extLst>
            </p:cNvPr>
            <p:cNvSpPr txBox="1"/>
            <p:nvPr/>
          </p:nvSpPr>
          <p:spPr>
            <a:xfrm>
              <a:off x="2252384" y="4891178"/>
              <a:ext cx="1082295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54284E"/>
                  </a:solidFill>
                </a:rPr>
                <a:t>48</a:t>
              </a:r>
              <a:endParaRPr lang="en-US" sz="2400" dirty="0">
                <a:solidFill>
                  <a:srgbClr val="54284E"/>
                </a:solidFill>
              </a:endParaRPr>
            </a:p>
            <a:p>
              <a:pPr algn="r"/>
              <a:r>
                <a:rPr lang="en-US" sz="975" b="1" cap="all" dirty="0">
                  <a:solidFill>
                    <a:srgbClr val="988F86"/>
                  </a:solidFill>
                </a:rPr>
                <a:t>years</a:t>
              </a:r>
            </a:p>
            <a:p>
              <a:pPr algn="r"/>
              <a:r>
                <a:rPr lang="en-US" sz="975" dirty="0"/>
                <a:t>of providing </a:t>
              </a:r>
              <a:br>
                <a:rPr lang="en-US" sz="975" dirty="0"/>
              </a:br>
              <a:r>
                <a:rPr lang="en-US" sz="975" dirty="0"/>
                <a:t>customized </a:t>
              </a:r>
              <a:br>
                <a:rPr lang="en-US" sz="975" dirty="0"/>
              </a:br>
              <a:r>
                <a:rPr lang="en-US" sz="975" dirty="0"/>
                <a:t>solutions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2A0D802-2080-44A6-A22E-71AAF438B1FD}"/>
                </a:ext>
              </a:extLst>
            </p:cNvPr>
            <p:cNvSpPr txBox="1"/>
            <p:nvPr/>
          </p:nvSpPr>
          <p:spPr>
            <a:xfrm>
              <a:off x="7839527" y="2443343"/>
              <a:ext cx="1914073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C2230"/>
                  </a:solidFill>
                </a:rPr>
                <a:t>850+</a:t>
              </a:r>
              <a:endParaRPr lang="en-US" sz="2400" dirty="0">
                <a:solidFill>
                  <a:srgbClr val="7C2230"/>
                </a:solidFill>
              </a:endParaRPr>
            </a:p>
            <a:p>
              <a:r>
                <a:rPr lang="en-US" sz="975" b="1" cap="all" dirty="0">
                  <a:solidFill>
                    <a:srgbClr val="988F86"/>
                  </a:solidFill>
                </a:rPr>
                <a:t>Schools clients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5B34685-32AC-4881-AFEC-08667324F8C0}"/>
                </a:ext>
              </a:extLst>
            </p:cNvPr>
            <p:cNvSpPr txBox="1"/>
            <p:nvPr/>
          </p:nvSpPr>
          <p:spPr>
            <a:xfrm>
              <a:off x="8659731" y="3785236"/>
              <a:ext cx="16890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54284E"/>
                  </a:solidFill>
                </a:rPr>
                <a:t>120+</a:t>
              </a:r>
              <a:endParaRPr lang="en-US" sz="2400" dirty="0">
                <a:solidFill>
                  <a:srgbClr val="54284E"/>
                </a:solidFill>
              </a:endParaRPr>
            </a:p>
            <a:p>
              <a:r>
                <a:rPr lang="en-US" sz="975" b="1" cap="all" dirty="0">
                  <a:solidFill>
                    <a:srgbClr val="988F86"/>
                  </a:solidFill>
                </a:rPr>
                <a:t>Public agency clients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6BF3035-13BB-4363-BC61-6B27B08627CE}"/>
                </a:ext>
              </a:extLst>
            </p:cNvPr>
            <p:cNvSpPr txBox="1"/>
            <p:nvPr/>
          </p:nvSpPr>
          <p:spPr>
            <a:xfrm>
              <a:off x="8876579" y="5015032"/>
              <a:ext cx="1689003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6680"/>
                  </a:solidFill>
                </a:rPr>
                <a:t>100+</a:t>
              </a:r>
              <a:endParaRPr lang="en-US" sz="2400" dirty="0">
                <a:solidFill>
                  <a:srgbClr val="006680"/>
                </a:solidFill>
              </a:endParaRPr>
            </a:p>
            <a:p>
              <a:r>
                <a:rPr lang="en-US" sz="975" b="1" cap="all" dirty="0">
                  <a:solidFill>
                    <a:srgbClr val="988F86"/>
                  </a:solidFill>
                </a:rPr>
                <a:t>Health care organization clients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9B2EDEC-A142-434A-8458-D002D5CF48A7}"/>
                </a:ext>
              </a:extLst>
            </p:cNvPr>
            <p:cNvGrpSpPr/>
            <p:nvPr/>
          </p:nvGrpSpPr>
          <p:grpSpPr>
            <a:xfrm>
              <a:off x="5030314" y="5094138"/>
              <a:ext cx="2141452" cy="1212811"/>
              <a:chOff x="3506314" y="5218766"/>
              <a:chExt cx="2141452" cy="1212811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B98A5D0-D1F9-45A2-8687-0F803D45BA10}"/>
                  </a:ext>
                </a:extLst>
              </p:cNvPr>
              <p:cNvSpPr txBox="1"/>
              <p:nvPr/>
            </p:nvSpPr>
            <p:spPr>
              <a:xfrm>
                <a:off x="3515490" y="5631359"/>
                <a:ext cx="2132275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cap="all" dirty="0">
                    <a:solidFill>
                      <a:srgbClr val="ECEBE8"/>
                    </a:solidFill>
                  </a:rPr>
                  <a:t>2020</a:t>
                </a:r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8A6BCA1F-EE98-4FB8-A775-9451AD60E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6314" y="5218766"/>
                <a:ext cx="2141452" cy="496234"/>
              </a:xfrm>
              <a:prstGeom prst="rect">
                <a:avLst/>
              </a:prstGeom>
            </p:spPr>
          </p:pic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AAA922-0BB9-4113-BA1C-0906320BEACD}"/>
                </a:ext>
              </a:extLst>
            </p:cNvPr>
            <p:cNvSpPr/>
            <p:nvPr/>
          </p:nvSpPr>
          <p:spPr>
            <a:xfrm>
              <a:off x="3453205" y="5099441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428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FA366B-06F5-4E29-ACA9-E0C556A82C5D}"/>
                </a:ext>
              </a:extLst>
            </p:cNvPr>
            <p:cNvSpPr/>
            <p:nvPr/>
          </p:nvSpPr>
          <p:spPr>
            <a:xfrm>
              <a:off x="3613324" y="3895421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6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CA7A88-CA00-40E3-BBF9-CCC2E61DB297}"/>
                </a:ext>
              </a:extLst>
            </p:cNvPr>
            <p:cNvSpPr/>
            <p:nvPr/>
          </p:nvSpPr>
          <p:spPr>
            <a:xfrm>
              <a:off x="4426323" y="2916769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A2AD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06D7D0-ADA8-42E8-B399-CB18A000DF67}"/>
                </a:ext>
              </a:extLst>
            </p:cNvPr>
            <p:cNvSpPr/>
            <p:nvPr/>
          </p:nvSpPr>
          <p:spPr>
            <a:xfrm>
              <a:off x="5635207" y="2600746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F8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58F88F-1930-4AE4-97F8-CCEEC4FC7BCC}"/>
                </a:ext>
              </a:extLst>
            </p:cNvPr>
            <p:cNvSpPr/>
            <p:nvPr/>
          </p:nvSpPr>
          <p:spPr>
            <a:xfrm>
              <a:off x="6844091" y="2938914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7C2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DED509-B2CC-4D5F-BB1C-FD23CFE5D618}"/>
                </a:ext>
              </a:extLst>
            </p:cNvPr>
            <p:cNvSpPr/>
            <p:nvPr/>
          </p:nvSpPr>
          <p:spPr>
            <a:xfrm>
              <a:off x="7636067" y="3874763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428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C5C1DD-4154-4B74-94CE-BA51875914A4}"/>
                </a:ext>
              </a:extLst>
            </p:cNvPr>
            <p:cNvSpPr/>
            <p:nvPr/>
          </p:nvSpPr>
          <p:spPr>
            <a:xfrm>
              <a:off x="7853038" y="5081603"/>
              <a:ext cx="874312" cy="87431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6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C6AAAC8-79E9-4B4B-8BDC-538E65A15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4935" y="5231096"/>
              <a:ext cx="611003" cy="61100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26E088B-7B6A-4095-8BC8-79E6E70F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71835" y="4096150"/>
              <a:ext cx="520773" cy="520773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E93B58A-313E-47E9-B7C2-FB96793B1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74626" y="3037903"/>
              <a:ext cx="580464" cy="58046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EF4DC88-5FA7-48B6-A668-8B2709851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22960" y="3021441"/>
              <a:ext cx="702146" cy="702146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B474B6E1-EAF8-4365-8216-8E746302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51668" y="3954553"/>
              <a:ext cx="667234" cy="667234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2B53F94B-430F-4759-B4AF-CEA09311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972919" y="5165097"/>
              <a:ext cx="660268" cy="660268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AF3F622-DEEB-42F1-B4B4-CE7811A1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82217" y="2617836"/>
              <a:ext cx="795723" cy="79572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4BBE172-9DC1-4877-8432-98D9745FA4B0}"/>
              </a:ext>
            </a:extLst>
          </p:cNvPr>
          <p:cNvSpPr/>
          <p:nvPr/>
        </p:nvSpPr>
        <p:spPr>
          <a:xfrm>
            <a:off x="2583297" y="4995415"/>
            <a:ext cx="4856230" cy="902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CDC1D-9A40-4DA7-AB8A-48BBF7DB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choosing Keenan.</a:t>
            </a:r>
            <a:br>
              <a:rPr lang="en-US" dirty="0"/>
            </a:br>
            <a:r>
              <a:rPr lang="en-US" sz="2000" dirty="0">
                <a:latin typeface="+mn-lt"/>
              </a:rPr>
              <a:t>We truly appreciate your business and look forward to working with you and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RSCCD employees for many years to come.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We believe in forming a mutually beneficial partnership and welcome your feedback on how we may serve you better.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0E343-92DE-4998-A55A-1556E261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8" y="6005945"/>
            <a:ext cx="8833945" cy="69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DFB8-8EC9-4C0D-B5D6-3EECBF88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Overview</a:t>
            </a:r>
          </a:p>
        </p:txBody>
      </p:sp>
    </p:spTree>
    <p:extLst>
      <p:ext uri="{BB962C8B-B14F-4D97-AF65-F5344CB8AC3E}">
        <p14:creationId xmlns:p14="http://schemas.microsoft.com/office/powerpoint/2010/main" val="21965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AB03-59FC-47CD-A67D-85C0BE0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Marketing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55CEC7-B0A2-4544-928C-95C0E6824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85" y="1375115"/>
            <a:ext cx="7857229" cy="4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9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DA4EC-1A4C-4F9B-9B3A-A926AA497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Program </a:t>
            </a:r>
          </a:p>
          <a:p>
            <a:r>
              <a:rPr lang="en-US" dirty="0"/>
              <a:t>Placement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F143BDD9-DC1B-49D8-B00A-0B6375F5B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260623"/>
              </p:ext>
            </p:extLst>
          </p:nvPr>
        </p:nvGraphicFramePr>
        <p:xfrm>
          <a:off x="1520825" y="1118347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9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BA7C-547A-4928-BFF8-6ECF4FD5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Estimated Premiums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2A62DC7-4EDB-4EC4-AA92-39D5FD6B3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4497"/>
              </p:ext>
            </p:extLst>
          </p:nvPr>
        </p:nvGraphicFramePr>
        <p:xfrm>
          <a:off x="457200" y="1143000"/>
          <a:ext cx="8229600" cy="42447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9019160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0194792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616941824"/>
                    </a:ext>
                  </a:extLst>
                </a:gridCol>
              </a:tblGrid>
              <a:tr h="47164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Benefit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Estimated Premium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329208"/>
                  </a:ext>
                </a:extLst>
              </a:tr>
              <a:tr h="471643">
                <a:tc row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Medical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Anthem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$13,079,960.40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271366"/>
                  </a:ext>
                </a:extLst>
              </a:tr>
              <a:tr h="47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Anthem PPO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$14,200,283.28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369335"/>
                  </a:ext>
                </a:extLst>
              </a:tr>
              <a:tr h="47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Kaiser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$2,983,302.84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414990"/>
                  </a:ext>
                </a:extLst>
              </a:tr>
              <a:tr h="471643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Delta Dental PPO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$1,355,037.48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420952"/>
                  </a:ext>
                </a:extLst>
              </a:tr>
              <a:tr h="471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DeltaCare HMO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$149,544.60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565754"/>
                  </a:ext>
                </a:extLst>
              </a:tr>
              <a:tr h="47164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$185,425.68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157773"/>
                  </a:ext>
                </a:extLst>
              </a:tr>
              <a:tr h="47164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Group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$208,517.40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97427"/>
                  </a:ext>
                </a:extLst>
              </a:tr>
              <a:tr h="471643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>
                          <a:solidFill>
                            <a:schemeClr val="bg1"/>
                          </a:solidFill>
                        </a:rPr>
                        <a:t>Total Annual Premium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 dirty="0">
                          <a:solidFill>
                            <a:schemeClr val="bg1"/>
                          </a:solidFill>
                        </a:rPr>
                        <a:t>$32,162,071.68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2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27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DFB8-8EC9-4C0D-B5D6-3EECBF88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Marketing Process</a:t>
            </a:r>
          </a:p>
        </p:txBody>
      </p:sp>
    </p:spTree>
    <p:extLst>
      <p:ext uri="{BB962C8B-B14F-4D97-AF65-F5344CB8AC3E}">
        <p14:creationId xmlns:p14="http://schemas.microsoft.com/office/powerpoint/2010/main" val="187444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7D55-90EA-482F-886F-F6034C9B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 vs. Direct Placements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337EB9-8799-4637-B6FC-0E2224157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953520"/>
              </p:ext>
            </p:extLst>
          </p:nvPr>
        </p:nvGraphicFramePr>
        <p:xfrm>
          <a:off x="336176" y="1371599"/>
          <a:ext cx="8471647" cy="427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24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6B44-80A7-4A42-81B6-734F0599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830262"/>
          </a:xfrm>
        </p:spPr>
        <p:txBody>
          <a:bodyPr/>
          <a:lstStyle/>
          <a:p>
            <a:r>
              <a:rPr lang="en-US" dirty="0"/>
              <a:t>Medical Marketing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955C1E-8B58-46F1-9058-BE3E0DB8B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3482"/>
              </p:ext>
            </p:extLst>
          </p:nvPr>
        </p:nvGraphicFramePr>
        <p:xfrm>
          <a:off x="288387" y="1448972"/>
          <a:ext cx="8568741" cy="418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297809"/>
      </p:ext>
    </p:extLst>
  </p:cSld>
  <p:clrMapOvr>
    <a:masterClrMapping/>
  </p:clrMapOvr>
</p:sld>
</file>

<file path=ppt/theme/theme1.xml><?xml version="1.0" encoding="utf-8"?>
<a:theme xmlns:a="http://schemas.openxmlformats.org/drawingml/2006/main" name="Keenan Blue Generi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enan Blue Renewal Template  -  Read-Only" id="{C41971A2-2A38-4259-B6A8-DB2BA718E69F}" vid="{F16E8759-5675-41B4-810D-70B05257B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E2D2707C82D4C85E2293FF954124C" ma:contentTypeVersion="2" ma:contentTypeDescription="Create a new document." ma:contentTypeScope="" ma:versionID="4916cdb96221a3e22d82ff13da61fcfb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a5d518da3fc92331687d7f6ebe292455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9459208-8950-4E84-B31E-978343F5DD09}"/>
</file>

<file path=customXml/itemProps2.xml><?xml version="1.0" encoding="utf-8"?>
<ds:datastoreItem xmlns:ds="http://schemas.openxmlformats.org/officeDocument/2006/customXml" ds:itemID="{444722F7-EDFF-4BEA-B14E-21B65DC02AAA}"/>
</file>

<file path=customXml/itemProps3.xml><?xml version="1.0" encoding="utf-8"?>
<ds:datastoreItem xmlns:ds="http://schemas.openxmlformats.org/officeDocument/2006/customXml" ds:itemID="{36CA1FBF-9BD6-43E8-84E4-4CE67C01A062}"/>
</file>

<file path=docProps/app.xml><?xml version="1.0" encoding="utf-8"?>
<Properties xmlns="http://schemas.openxmlformats.org/officeDocument/2006/extended-properties" xmlns:vt="http://schemas.openxmlformats.org/officeDocument/2006/docPropsVTypes">
  <Template>Keenan Blue Renewal Template</Template>
  <TotalTime>0</TotalTime>
  <Words>734</Words>
  <Application>Microsoft Office PowerPoint</Application>
  <PresentationFormat>On-screen Show (4:3)</PresentationFormat>
  <Paragraphs>263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</vt:lpstr>
      <vt:lpstr>Keenan Blue Generic Template</vt:lpstr>
      <vt:lpstr>2020 Employee Benefits  Marketing Overview</vt:lpstr>
      <vt:lpstr>Agenda</vt:lpstr>
      <vt:lpstr>Marketing Overview</vt:lpstr>
      <vt:lpstr>Goals of Marketing</vt:lpstr>
      <vt:lpstr>PowerPoint Presentation</vt:lpstr>
      <vt:lpstr>2021 Estimated Premiums</vt:lpstr>
      <vt:lpstr>2020 Marketing Process</vt:lpstr>
      <vt:lpstr>Pool vs. Direct Placements</vt:lpstr>
      <vt:lpstr>Medical Marketing</vt:lpstr>
      <vt:lpstr>Current Enrollment Statistics</vt:lpstr>
      <vt:lpstr>Medicare Eligible Retirees</vt:lpstr>
      <vt:lpstr>Dental Marketing</vt:lpstr>
      <vt:lpstr>Vision Marketing</vt:lpstr>
      <vt:lpstr>Group Life Marketing</vt:lpstr>
      <vt:lpstr>JBC Marketing Tools</vt:lpstr>
      <vt:lpstr>Next Steps</vt:lpstr>
      <vt:lpstr>JBC Actions To-Date</vt:lpstr>
      <vt:lpstr>Next Steps</vt:lpstr>
      <vt:lpstr>2020 – 2021 Calendar Overview</vt:lpstr>
      <vt:lpstr>Your Keenan Team</vt:lpstr>
      <vt:lpstr>Your Dedicated Keenan Service Team</vt:lpstr>
      <vt:lpstr>About Keenan</vt:lpstr>
      <vt:lpstr>Thank you for choosing Keenan. We truly appreciate your business and look forward to working with you and  RSCCD employees for many years to come.  We believe in forming a mutually beneficial partnership and welcome your feedback on how we may serve you better.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2020-07-13T19:55:01Z</dcterms:created>
  <dcterms:modified xsi:type="dcterms:W3CDTF">2020-09-10T17:34:17Z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0x010100E2DE2D2707C82D4C85E2293FF954124C</vt:lpwstr>
  </property>
</Properties>
</file>